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theme/theme2.xml" ContentType="application/vnd.openxmlformats-officedocument.theme+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9" r:id="rId1"/>
    <p:sldMasterId id="2147483690" r:id="rId2"/>
    <p:sldMasterId id="2147483691" r:id="rId3"/>
  </p:sldMasterIdLst>
  <p:notesMasterIdLst>
    <p:notesMasterId r:id="rId55"/>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6" r:id="rId40"/>
    <p:sldId id="298" r:id="rId41"/>
    <p:sldId id="299" r:id="rId42"/>
    <p:sldId id="300" r:id="rId43"/>
    <p:sldId id="301" r:id="rId44"/>
    <p:sldId id="302" r:id="rId45"/>
    <p:sldId id="303" r:id="rId46"/>
    <p:sldId id="304" r:id="rId47"/>
    <p:sldId id="305" r:id="rId48"/>
    <p:sldId id="306" r:id="rId49"/>
    <p:sldId id="307" r:id="rId50"/>
    <p:sldId id="308" r:id="rId51"/>
    <p:sldId id="309" r:id="rId52"/>
    <p:sldId id="310" r:id="rId53"/>
    <p:sldId id="343" r:id="rId54"/>
  </p:sldIdLst>
  <p:sldSz cx="9144000" cy="5143500" type="screen16x9"/>
  <p:notesSz cx="6858000" cy="9144000"/>
  <p:embeddedFontLst>
    <p:embeddedFont>
      <p:font typeface="Amatic SC" panose="00000500000000000000" pitchFamily="2" charset="-79"/>
      <p:regular r:id="rId56"/>
      <p:bold r:id="rId57"/>
    </p:embeddedFont>
    <p:embeddedFont>
      <p:font typeface="Anaheim" panose="02010600030101010101" charset="0"/>
      <p:regular r:id="rId58"/>
    </p:embeddedFont>
    <p:embeddedFont>
      <p:font typeface="Bebas Neue" panose="020B0606020202050201" pitchFamily="34" charset="0"/>
      <p:regular r:id="rId59"/>
    </p:embeddedFont>
    <p:embeddedFont>
      <p:font typeface="Calibri" panose="020F0502020204030204" pitchFamily="34" charset="0"/>
      <p:regular r:id="rId60"/>
      <p:bold r:id="rId61"/>
      <p:italic r:id="rId62"/>
      <p:boldItalic r:id="rId63"/>
    </p:embeddedFont>
    <p:embeddedFont>
      <p:font typeface="Figtree" panose="02010600030101010101" charset="0"/>
      <p:regular r:id="rId64"/>
      <p:bold r:id="rId65"/>
      <p:italic r:id="rId66"/>
      <p:boldItalic r:id="rId67"/>
    </p:embeddedFont>
    <p:embeddedFont>
      <p:font typeface="Figtree Medium" panose="02010600030101010101" charset="0"/>
      <p:regular r:id="rId68"/>
      <p:bold r:id="rId69"/>
      <p:italic r:id="rId70"/>
      <p:boldItalic r:id="rId71"/>
    </p:embeddedFont>
    <p:embeddedFont>
      <p:font typeface="Kumbh Sans" panose="02010600030101010101" charset="0"/>
      <p:regular r:id="rId72"/>
      <p:bold r:id="rId73"/>
    </p:embeddedFont>
    <p:embeddedFont>
      <p:font typeface="Kumbh Sans SemiBold" panose="02010600030101010101" charset="0"/>
      <p:regular r:id="rId74"/>
      <p:bold r:id="rId75"/>
    </p:embeddedFont>
    <p:embeddedFont>
      <p:font typeface="Nunito Light" pitchFamily="2" charset="0"/>
      <p:regular r:id="rId76"/>
      <p:italic r:id="rId77"/>
    </p:embeddedFont>
    <p:embeddedFont>
      <p:font typeface="Proxima Nova" panose="02010600030101010101" charset="0"/>
      <p:regular r:id="rId78"/>
      <p:bold r:id="rId79"/>
      <p:italic r:id="rId80"/>
      <p:boldItalic r:id="rId81"/>
    </p:embeddedFont>
    <p:embeddedFont>
      <p:font typeface="Roboto Medium" panose="02000000000000000000" pitchFamily="2" charset="0"/>
      <p:regular r:id="rId82"/>
      <p:bold r:id="rId83"/>
      <p:italic r:id="rId84"/>
      <p:boldItalic r:id="rId8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E7E9873-8A91-48FD-8A25-11E1AC51A803}">
  <a:tblStyle styleId="{CE7E9873-8A91-48FD-8A25-11E1AC51A80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8.fntdata"/><Relationship Id="rId68" Type="http://schemas.openxmlformats.org/officeDocument/2006/relationships/font" Target="fonts/font13.fntdata"/><Relationship Id="rId84" Type="http://schemas.openxmlformats.org/officeDocument/2006/relationships/font" Target="fonts/font29.fntdata"/><Relationship Id="rId89" Type="http://schemas.openxmlformats.org/officeDocument/2006/relationships/tableStyles" Target="tableStyles.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font" Target="fonts/font3.fntdata"/><Relationship Id="rId74" Type="http://schemas.openxmlformats.org/officeDocument/2006/relationships/font" Target="fonts/font19.fntdata"/><Relationship Id="rId79" Type="http://schemas.openxmlformats.org/officeDocument/2006/relationships/font" Target="fonts/font24.fntdata"/><Relationship Id="rId5" Type="http://schemas.openxmlformats.org/officeDocument/2006/relationships/slide" Target="slides/slide2.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1.fntdata"/><Relationship Id="rId64" Type="http://schemas.openxmlformats.org/officeDocument/2006/relationships/font" Target="fonts/font9.fntdata"/><Relationship Id="rId69" Type="http://schemas.openxmlformats.org/officeDocument/2006/relationships/font" Target="fonts/font14.fntdata"/><Relationship Id="rId77" Type="http://schemas.openxmlformats.org/officeDocument/2006/relationships/font" Target="fonts/font22.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7.fntdata"/><Relationship Id="rId80" Type="http://schemas.openxmlformats.org/officeDocument/2006/relationships/font" Target="fonts/font25.fntdata"/><Relationship Id="rId85" Type="http://schemas.openxmlformats.org/officeDocument/2006/relationships/font" Target="fonts/font30.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4.fntdata"/><Relationship Id="rId67" Type="http://schemas.openxmlformats.org/officeDocument/2006/relationships/font" Target="fonts/font12.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font" Target="fonts/font7.fntdata"/><Relationship Id="rId70" Type="http://schemas.openxmlformats.org/officeDocument/2006/relationships/font" Target="fonts/font15.fntdata"/><Relationship Id="rId75" Type="http://schemas.openxmlformats.org/officeDocument/2006/relationships/font" Target="fonts/font20.fntdata"/><Relationship Id="rId83" Type="http://schemas.openxmlformats.org/officeDocument/2006/relationships/font" Target="fonts/font28.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2.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5.fntdata"/><Relationship Id="rId65" Type="http://schemas.openxmlformats.org/officeDocument/2006/relationships/font" Target="fonts/font10.fntdata"/><Relationship Id="rId73" Type="http://schemas.openxmlformats.org/officeDocument/2006/relationships/font" Target="fonts/font18.fntdata"/><Relationship Id="rId78" Type="http://schemas.openxmlformats.org/officeDocument/2006/relationships/font" Target="fonts/font23.fntdata"/><Relationship Id="rId81" Type="http://schemas.openxmlformats.org/officeDocument/2006/relationships/font" Target="fonts/font26.fntdata"/><Relationship Id="rId86" Type="http://schemas.openxmlformats.org/officeDocument/2006/relationships/presProps" Target="pres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notesMaster" Target="notesMasters/notesMaster1.xml"/><Relationship Id="rId76" Type="http://schemas.openxmlformats.org/officeDocument/2006/relationships/font" Target="fonts/font21.fntdata"/><Relationship Id="rId7" Type="http://schemas.openxmlformats.org/officeDocument/2006/relationships/slide" Target="slides/slide4.xml"/><Relationship Id="rId71" Type="http://schemas.openxmlformats.org/officeDocument/2006/relationships/font" Target="fonts/font16.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1.fntdata"/><Relationship Id="rId87" Type="http://schemas.openxmlformats.org/officeDocument/2006/relationships/viewProps" Target="viewProps.xml"/><Relationship Id="rId61" Type="http://schemas.openxmlformats.org/officeDocument/2006/relationships/font" Target="fonts/font6.fntdata"/><Relationship Id="rId82" Type="http://schemas.openxmlformats.org/officeDocument/2006/relationships/font" Target="fonts/font27.fntdata"/><Relationship Id="rId19" Type="http://schemas.openxmlformats.org/officeDocument/2006/relationships/slide" Target="slides/slide16.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9"/>
        <p:cNvGrpSpPr/>
        <p:nvPr/>
      </p:nvGrpSpPr>
      <p:grpSpPr>
        <a:xfrm>
          <a:off x="0" y="0"/>
          <a:ext cx="0" cy="0"/>
          <a:chOff x="0" y="0"/>
          <a:chExt cx="0" cy="0"/>
        </a:xfrm>
      </p:grpSpPr>
      <p:sp>
        <p:nvSpPr>
          <p:cNvPr id="250" name="Google Shape;250;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 name="Google Shape;251;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2"/>
        <p:cNvGrpSpPr/>
        <p:nvPr/>
      </p:nvGrpSpPr>
      <p:grpSpPr>
        <a:xfrm>
          <a:off x="0" y="0"/>
          <a:ext cx="0" cy="0"/>
          <a:chOff x="0" y="0"/>
          <a:chExt cx="0" cy="0"/>
        </a:xfrm>
      </p:grpSpPr>
      <p:sp>
        <p:nvSpPr>
          <p:cNvPr id="403" name="Google Shape;403;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 name="Google Shape;404;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
        <p:cNvGrpSpPr/>
        <p:nvPr/>
      </p:nvGrpSpPr>
      <p:grpSpPr>
        <a:xfrm>
          <a:off x="0" y="0"/>
          <a:ext cx="0" cy="0"/>
          <a:chOff x="0" y="0"/>
          <a:chExt cx="0" cy="0"/>
        </a:xfrm>
      </p:grpSpPr>
      <p:sp>
        <p:nvSpPr>
          <p:cNvPr id="459" name="Google Shape;459;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 name="Google Shape;460;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5"/>
        <p:cNvGrpSpPr/>
        <p:nvPr/>
      </p:nvGrpSpPr>
      <p:grpSpPr>
        <a:xfrm>
          <a:off x="0" y="0"/>
          <a:ext cx="0" cy="0"/>
          <a:chOff x="0" y="0"/>
          <a:chExt cx="0" cy="0"/>
        </a:xfrm>
      </p:grpSpPr>
      <p:sp>
        <p:nvSpPr>
          <p:cNvPr id="476" name="Google Shape;476;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7" name="Google Shape;477;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1"/>
        <p:cNvGrpSpPr/>
        <p:nvPr/>
      </p:nvGrpSpPr>
      <p:grpSpPr>
        <a:xfrm>
          <a:off x="0" y="0"/>
          <a:ext cx="0" cy="0"/>
          <a:chOff x="0" y="0"/>
          <a:chExt cx="0" cy="0"/>
        </a:xfrm>
      </p:grpSpPr>
      <p:sp>
        <p:nvSpPr>
          <p:cNvPr id="482" name="Google Shape;482;g25aa7603d41_0_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3" name="Google Shape;483;g25aa7603d41_0_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6"/>
        <p:cNvGrpSpPr/>
        <p:nvPr/>
      </p:nvGrpSpPr>
      <p:grpSpPr>
        <a:xfrm>
          <a:off x="0" y="0"/>
          <a:ext cx="0" cy="0"/>
          <a:chOff x="0" y="0"/>
          <a:chExt cx="0" cy="0"/>
        </a:xfrm>
      </p:grpSpPr>
      <p:sp>
        <p:nvSpPr>
          <p:cNvPr id="497" name="Google Shape;497;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8" name="Google Shape;498;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2"/>
        <p:cNvGrpSpPr/>
        <p:nvPr/>
      </p:nvGrpSpPr>
      <p:grpSpPr>
        <a:xfrm>
          <a:off x="0" y="0"/>
          <a:ext cx="0" cy="0"/>
          <a:chOff x="0" y="0"/>
          <a:chExt cx="0" cy="0"/>
        </a:xfrm>
      </p:grpSpPr>
      <p:sp>
        <p:nvSpPr>
          <p:cNvPr id="503" name="Google Shape;503;g25aa7603d41_0_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 name="Google Shape;504;g25aa7603d41_0_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9"/>
        <p:cNvGrpSpPr/>
        <p:nvPr/>
      </p:nvGrpSpPr>
      <p:grpSpPr>
        <a:xfrm>
          <a:off x="0" y="0"/>
          <a:ext cx="0" cy="0"/>
          <a:chOff x="0" y="0"/>
          <a:chExt cx="0" cy="0"/>
        </a:xfrm>
      </p:grpSpPr>
      <p:sp>
        <p:nvSpPr>
          <p:cNvPr id="510" name="Google Shape;510;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1" name="Google Shape;511;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
        <p:cNvGrpSpPr/>
        <p:nvPr/>
      </p:nvGrpSpPr>
      <p:grpSpPr>
        <a:xfrm>
          <a:off x="0" y="0"/>
          <a:ext cx="0" cy="0"/>
          <a:chOff x="0" y="0"/>
          <a:chExt cx="0" cy="0"/>
        </a:xfrm>
      </p:grpSpPr>
      <p:sp>
        <p:nvSpPr>
          <p:cNvPr id="516" name="Google Shape;516;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 name="Google Shape;517;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
        <p:cNvGrpSpPr/>
        <p:nvPr/>
      </p:nvGrpSpPr>
      <p:grpSpPr>
        <a:xfrm>
          <a:off x="0" y="0"/>
          <a:ext cx="0" cy="0"/>
          <a:chOff x="0" y="0"/>
          <a:chExt cx="0" cy="0"/>
        </a:xfrm>
      </p:grpSpPr>
      <p:sp>
        <p:nvSpPr>
          <p:cNvPr id="523" name="Google Shape;523;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4" name="Google Shape;524;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
        <p:cNvGrpSpPr/>
        <p:nvPr/>
      </p:nvGrpSpPr>
      <p:grpSpPr>
        <a:xfrm>
          <a:off x="0" y="0"/>
          <a:ext cx="0" cy="0"/>
          <a:chOff x="0" y="0"/>
          <a:chExt cx="0" cy="0"/>
        </a:xfrm>
      </p:grpSpPr>
      <p:sp>
        <p:nvSpPr>
          <p:cNvPr id="529" name="Google Shape;529;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0" name="Google Shape;530;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5"/>
        <p:cNvGrpSpPr/>
        <p:nvPr/>
      </p:nvGrpSpPr>
      <p:grpSpPr>
        <a:xfrm>
          <a:off x="0" y="0"/>
          <a:ext cx="0" cy="0"/>
          <a:chOff x="0" y="0"/>
          <a:chExt cx="0" cy="0"/>
        </a:xfrm>
      </p:grpSpPr>
      <p:sp>
        <p:nvSpPr>
          <p:cNvPr id="266" name="Google Shape;266;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 name="Google Shape;267;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8"/>
        <p:cNvGrpSpPr/>
        <p:nvPr/>
      </p:nvGrpSpPr>
      <p:grpSpPr>
        <a:xfrm>
          <a:off x="0" y="0"/>
          <a:ext cx="0" cy="0"/>
          <a:chOff x="0" y="0"/>
          <a:chExt cx="0" cy="0"/>
        </a:xfrm>
      </p:grpSpPr>
      <p:sp>
        <p:nvSpPr>
          <p:cNvPr id="559" name="Google Shape;559;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0" name="Google Shape;560;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
        <p:cNvGrpSpPr/>
        <p:nvPr/>
      </p:nvGrpSpPr>
      <p:grpSpPr>
        <a:xfrm>
          <a:off x="0" y="0"/>
          <a:ext cx="0" cy="0"/>
          <a:chOff x="0" y="0"/>
          <a:chExt cx="0" cy="0"/>
        </a:xfrm>
      </p:grpSpPr>
      <p:sp>
        <p:nvSpPr>
          <p:cNvPr id="569" name="Google Shape;569;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 name="Google Shape;570;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6"/>
        <p:cNvGrpSpPr/>
        <p:nvPr/>
      </p:nvGrpSpPr>
      <p:grpSpPr>
        <a:xfrm>
          <a:off x="0" y="0"/>
          <a:ext cx="0" cy="0"/>
          <a:chOff x="0" y="0"/>
          <a:chExt cx="0" cy="0"/>
        </a:xfrm>
      </p:grpSpPr>
      <p:sp>
        <p:nvSpPr>
          <p:cNvPr id="577" name="Google Shape;577;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8" name="Google Shape;578;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6"/>
        <p:cNvGrpSpPr/>
        <p:nvPr/>
      </p:nvGrpSpPr>
      <p:grpSpPr>
        <a:xfrm>
          <a:off x="0" y="0"/>
          <a:ext cx="0" cy="0"/>
          <a:chOff x="0" y="0"/>
          <a:chExt cx="0" cy="0"/>
        </a:xfrm>
      </p:grpSpPr>
      <p:sp>
        <p:nvSpPr>
          <p:cNvPr id="587" name="Google Shape;587;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8" name="Google Shape;588;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5"/>
        <p:cNvGrpSpPr/>
        <p:nvPr/>
      </p:nvGrpSpPr>
      <p:grpSpPr>
        <a:xfrm>
          <a:off x="0" y="0"/>
          <a:ext cx="0" cy="0"/>
          <a:chOff x="0" y="0"/>
          <a:chExt cx="0" cy="0"/>
        </a:xfrm>
      </p:grpSpPr>
      <p:sp>
        <p:nvSpPr>
          <p:cNvPr id="656" name="Google Shape;656;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7" name="Google Shape;657;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3"/>
        <p:cNvGrpSpPr/>
        <p:nvPr/>
      </p:nvGrpSpPr>
      <p:grpSpPr>
        <a:xfrm>
          <a:off x="0" y="0"/>
          <a:ext cx="0" cy="0"/>
          <a:chOff x="0" y="0"/>
          <a:chExt cx="0" cy="0"/>
        </a:xfrm>
      </p:grpSpPr>
      <p:sp>
        <p:nvSpPr>
          <p:cNvPr id="714" name="Google Shape;714;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5" name="Google Shape;715;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4"/>
        <p:cNvGrpSpPr/>
        <p:nvPr/>
      </p:nvGrpSpPr>
      <p:grpSpPr>
        <a:xfrm>
          <a:off x="0" y="0"/>
          <a:ext cx="0" cy="0"/>
          <a:chOff x="0" y="0"/>
          <a:chExt cx="0" cy="0"/>
        </a:xfrm>
      </p:grpSpPr>
      <p:sp>
        <p:nvSpPr>
          <p:cNvPr id="735" name="Google Shape;735;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6" name="Google Shape;736;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g25adc8a9fa0_0_1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g25adc8a9fa0_0_1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8"/>
        <p:cNvGrpSpPr/>
        <p:nvPr/>
      </p:nvGrpSpPr>
      <p:grpSpPr>
        <a:xfrm>
          <a:off x="0" y="0"/>
          <a:ext cx="0" cy="0"/>
          <a:chOff x="0" y="0"/>
          <a:chExt cx="0" cy="0"/>
        </a:xfrm>
      </p:grpSpPr>
      <p:sp>
        <p:nvSpPr>
          <p:cNvPr id="289" name="Google Shape;289;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0" name="Google Shape;290;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1"/>
        <p:cNvGrpSpPr/>
        <p:nvPr/>
      </p:nvGrpSpPr>
      <p:grpSpPr>
        <a:xfrm>
          <a:off x="0" y="0"/>
          <a:ext cx="0" cy="0"/>
          <a:chOff x="0" y="0"/>
          <a:chExt cx="0" cy="0"/>
        </a:xfrm>
      </p:grpSpPr>
      <p:sp>
        <p:nvSpPr>
          <p:cNvPr id="782" name="Google Shape;782;g25adc8a9fa0_0_1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3" name="Google Shape;783;g25adc8a9fa0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4"/>
        <p:cNvGrpSpPr/>
        <p:nvPr/>
      </p:nvGrpSpPr>
      <p:grpSpPr>
        <a:xfrm>
          <a:off x="0" y="0"/>
          <a:ext cx="0" cy="0"/>
          <a:chOff x="0" y="0"/>
          <a:chExt cx="0" cy="0"/>
        </a:xfrm>
      </p:grpSpPr>
      <p:sp>
        <p:nvSpPr>
          <p:cNvPr id="795" name="Google Shape;795;g25adc8a9fa0_0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6" name="Google Shape;796;g25adc8a9fa0_0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4"/>
        <p:cNvGrpSpPr/>
        <p:nvPr/>
      </p:nvGrpSpPr>
      <p:grpSpPr>
        <a:xfrm>
          <a:off x="0" y="0"/>
          <a:ext cx="0" cy="0"/>
          <a:chOff x="0" y="0"/>
          <a:chExt cx="0" cy="0"/>
        </a:xfrm>
      </p:grpSpPr>
      <p:sp>
        <p:nvSpPr>
          <p:cNvPr id="845" name="Google Shape;845;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6" name="Google Shape;846;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
        <p:cNvGrpSpPr/>
        <p:nvPr/>
      </p:nvGrpSpPr>
      <p:grpSpPr>
        <a:xfrm>
          <a:off x="0" y="0"/>
          <a:ext cx="0" cy="0"/>
          <a:chOff x="0" y="0"/>
          <a:chExt cx="0" cy="0"/>
        </a:xfrm>
      </p:grpSpPr>
      <p:sp>
        <p:nvSpPr>
          <p:cNvPr id="856" name="Google Shape;856;g25adc8a9fa0_0_2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 name="Google Shape;857;g25adc8a9fa0_0_2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1"/>
        <p:cNvGrpSpPr/>
        <p:nvPr/>
      </p:nvGrpSpPr>
      <p:grpSpPr>
        <a:xfrm>
          <a:off x="0" y="0"/>
          <a:ext cx="0" cy="0"/>
          <a:chOff x="0" y="0"/>
          <a:chExt cx="0" cy="0"/>
        </a:xfrm>
      </p:grpSpPr>
      <p:sp>
        <p:nvSpPr>
          <p:cNvPr id="862" name="Google Shape;862;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3" name="Google Shape;863;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
        <p:cNvGrpSpPr/>
        <p:nvPr/>
      </p:nvGrpSpPr>
      <p:grpSpPr>
        <a:xfrm>
          <a:off x="0" y="0"/>
          <a:ext cx="0" cy="0"/>
          <a:chOff x="0" y="0"/>
          <a:chExt cx="0" cy="0"/>
        </a:xfrm>
      </p:grpSpPr>
      <p:sp>
        <p:nvSpPr>
          <p:cNvPr id="882" name="Google Shape;882;g25adc8a9fa0_0_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 name="Google Shape;883;g25adc8a9fa0_0_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5"/>
        <p:cNvGrpSpPr/>
        <p:nvPr/>
      </p:nvGrpSpPr>
      <p:grpSpPr>
        <a:xfrm>
          <a:off x="0" y="0"/>
          <a:ext cx="0" cy="0"/>
          <a:chOff x="0" y="0"/>
          <a:chExt cx="0" cy="0"/>
        </a:xfrm>
      </p:grpSpPr>
      <p:sp>
        <p:nvSpPr>
          <p:cNvPr id="1406" name="Google Shape;1406;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7" name="Google Shape;1407;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8"/>
        <p:cNvGrpSpPr/>
        <p:nvPr/>
      </p:nvGrpSpPr>
      <p:grpSpPr>
        <a:xfrm>
          <a:off x="0" y="0"/>
          <a:ext cx="0" cy="0"/>
          <a:chOff x="0" y="0"/>
          <a:chExt cx="0" cy="0"/>
        </a:xfrm>
      </p:grpSpPr>
      <p:sp>
        <p:nvSpPr>
          <p:cNvPr id="1439" name="Google Shape;1439;g25adc8a9fa0_0_144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40" name="Google Shape;1440;g25adc8a9fa0_0_144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6"/>
        <p:cNvGrpSpPr/>
        <p:nvPr/>
      </p:nvGrpSpPr>
      <p:grpSpPr>
        <a:xfrm>
          <a:off x="0" y="0"/>
          <a:ext cx="0" cy="0"/>
          <a:chOff x="0" y="0"/>
          <a:chExt cx="0" cy="0"/>
        </a:xfrm>
      </p:grpSpPr>
      <p:sp>
        <p:nvSpPr>
          <p:cNvPr id="1477" name="Google Shape;1477;g25adc8a9fa0_0_14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8" name="Google Shape;1478;g25adc8a9fa0_0_14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13"/>
        <p:cNvGrpSpPr/>
        <p:nvPr/>
      </p:nvGrpSpPr>
      <p:grpSpPr>
        <a:xfrm>
          <a:off x="0" y="0"/>
          <a:ext cx="0" cy="0"/>
          <a:chOff x="0" y="0"/>
          <a:chExt cx="0" cy="0"/>
        </a:xfrm>
      </p:grpSpPr>
      <p:sp>
        <p:nvSpPr>
          <p:cNvPr id="1814" name="Google Shape;1814;g25adc8a9fa0_0_148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15" name="Google Shape;1815;g25adc8a9fa0_0_14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5"/>
        <p:cNvGrpSpPr/>
        <p:nvPr/>
      </p:nvGrpSpPr>
      <p:grpSpPr>
        <a:xfrm>
          <a:off x="0" y="0"/>
          <a:ext cx="0" cy="0"/>
          <a:chOff x="0" y="0"/>
          <a:chExt cx="0" cy="0"/>
        </a:xfrm>
      </p:grpSpPr>
      <p:sp>
        <p:nvSpPr>
          <p:cNvPr id="296" name="Google Shape;296;g1e4f4c71252_0_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 name="Google Shape;297;g1e4f4c71252_0_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7"/>
        <p:cNvGrpSpPr/>
        <p:nvPr/>
      </p:nvGrpSpPr>
      <p:grpSpPr>
        <a:xfrm>
          <a:off x="0" y="0"/>
          <a:ext cx="0" cy="0"/>
          <a:chOff x="0" y="0"/>
          <a:chExt cx="0" cy="0"/>
        </a:xfrm>
      </p:grpSpPr>
      <p:sp>
        <p:nvSpPr>
          <p:cNvPr id="7728" name="Google Shape;7728;g25adc8a9fa0_0_207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29" name="Google Shape;7729;g25adc8a9fa0_0_207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4"/>
        <p:cNvGrpSpPr/>
        <p:nvPr/>
      </p:nvGrpSpPr>
      <p:grpSpPr>
        <a:xfrm>
          <a:off x="0" y="0"/>
          <a:ext cx="0" cy="0"/>
          <a:chOff x="0" y="0"/>
          <a:chExt cx="0" cy="0"/>
        </a:xfrm>
      </p:grpSpPr>
      <p:sp>
        <p:nvSpPr>
          <p:cNvPr id="8155" name="Google Shape;8155;g25adc8a9fa0_0_212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56" name="Google Shape;8156;g25adc8a9fa0_0_21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7"/>
        <p:cNvGrpSpPr/>
        <p:nvPr/>
      </p:nvGrpSpPr>
      <p:grpSpPr>
        <a:xfrm>
          <a:off x="0" y="0"/>
          <a:ext cx="0" cy="0"/>
          <a:chOff x="0" y="0"/>
          <a:chExt cx="0" cy="0"/>
        </a:xfrm>
      </p:grpSpPr>
      <p:sp>
        <p:nvSpPr>
          <p:cNvPr id="8318" name="Google Shape;8318;g25adc8a9fa0_0_213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9" name="Google Shape;8319;g25adc8a9fa0_0_21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19"/>
        <p:cNvGrpSpPr/>
        <p:nvPr/>
      </p:nvGrpSpPr>
      <p:grpSpPr>
        <a:xfrm>
          <a:off x="0" y="0"/>
          <a:ext cx="0" cy="0"/>
          <a:chOff x="0" y="0"/>
          <a:chExt cx="0" cy="0"/>
        </a:xfrm>
      </p:grpSpPr>
      <p:sp>
        <p:nvSpPr>
          <p:cNvPr id="8720" name="Google Shape;8720;g25adc8a9fa0_0_2177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1" name="Google Shape;8721;g25adc8a9fa0_0_217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90"/>
        <p:cNvGrpSpPr/>
        <p:nvPr/>
      </p:nvGrpSpPr>
      <p:grpSpPr>
        <a:xfrm>
          <a:off x="0" y="0"/>
          <a:ext cx="0" cy="0"/>
          <a:chOff x="0" y="0"/>
          <a:chExt cx="0" cy="0"/>
        </a:xfrm>
      </p:grpSpPr>
      <p:sp>
        <p:nvSpPr>
          <p:cNvPr id="9091" name="Google Shape;9091;g25adc8a9fa0_0_221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92" name="Google Shape;9092;g25adc8a9fa0_0_221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9"/>
        <p:cNvGrpSpPr/>
        <p:nvPr/>
      </p:nvGrpSpPr>
      <p:grpSpPr>
        <a:xfrm>
          <a:off x="0" y="0"/>
          <a:ext cx="0" cy="0"/>
          <a:chOff x="0" y="0"/>
          <a:chExt cx="0" cy="0"/>
        </a:xfrm>
      </p:grpSpPr>
      <p:sp>
        <p:nvSpPr>
          <p:cNvPr id="9480" name="Google Shape;9480;g25adc8a9fa0_0_225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1" name="Google Shape;9481;g25adc8a9fa0_0_225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0"/>
        <p:cNvGrpSpPr/>
        <p:nvPr/>
      </p:nvGrpSpPr>
      <p:grpSpPr>
        <a:xfrm>
          <a:off x="0" y="0"/>
          <a:ext cx="0" cy="0"/>
          <a:chOff x="0" y="0"/>
          <a:chExt cx="0" cy="0"/>
        </a:xfrm>
      </p:grpSpPr>
      <p:sp>
        <p:nvSpPr>
          <p:cNvPr id="9911" name="Google Shape;9911;g25adc8a9fa0_0_229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12" name="Google Shape;9912;g25adc8a9fa0_0_229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3"/>
        <p:cNvGrpSpPr/>
        <p:nvPr/>
      </p:nvGrpSpPr>
      <p:grpSpPr>
        <a:xfrm>
          <a:off x="0" y="0"/>
          <a:ext cx="0" cy="0"/>
          <a:chOff x="0" y="0"/>
          <a:chExt cx="0" cy="0"/>
        </a:xfrm>
      </p:grpSpPr>
      <p:sp>
        <p:nvSpPr>
          <p:cNvPr id="10704" name="Google Shape;10704;g25adc8a9fa0_0_237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5" name="Google Shape;10705;g25adc8a9fa0_0_237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44"/>
        <p:cNvGrpSpPr/>
        <p:nvPr/>
      </p:nvGrpSpPr>
      <p:grpSpPr>
        <a:xfrm>
          <a:off x="0" y="0"/>
          <a:ext cx="0" cy="0"/>
          <a:chOff x="0" y="0"/>
          <a:chExt cx="0" cy="0"/>
        </a:xfrm>
      </p:grpSpPr>
      <p:sp>
        <p:nvSpPr>
          <p:cNvPr id="11445" name="Google Shape;11445;g25adc8a9fa0_0_244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46" name="Google Shape;11446;g25adc8a9fa0_0_24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37"/>
        <p:cNvGrpSpPr/>
        <p:nvPr/>
      </p:nvGrpSpPr>
      <p:grpSpPr>
        <a:xfrm>
          <a:off x="0" y="0"/>
          <a:ext cx="0" cy="0"/>
          <a:chOff x="0" y="0"/>
          <a:chExt cx="0" cy="0"/>
        </a:xfrm>
      </p:grpSpPr>
      <p:sp>
        <p:nvSpPr>
          <p:cNvPr id="12138" name="Google Shape;12138;g25adc8a9fa0_0_251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139" name="Google Shape;12139;g25adc8a9fa0_0_251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
        <p:cNvGrpSpPr/>
        <p:nvPr/>
      </p:nvGrpSpPr>
      <p:grpSpPr>
        <a:xfrm>
          <a:off x="0" y="0"/>
          <a:ext cx="0" cy="0"/>
          <a:chOff x="0" y="0"/>
          <a:chExt cx="0" cy="0"/>
        </a:xfrm>
      </p:grpSpPr>
      <p:sp>
        <p:nvSpPr>
          <p:cNvPr id="303" name="Google Shape;303;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4" name="Google Shape;304;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39"/>
        <p:cNvGrpSpPr/>
        <p:nvPr/>
      </p:nvGrpSpPr>
      <p:grpSpPr>
        <a:xfrm>
          <a:off x="0" y="0"/>
          <a:ext cx="0" cy="0"/>
          <a:chOff x="0" y="0"/>
          <a:chExt cx="0" cy="0"/>
        </a:xfrm>
      </p:grpSpPr>
      <p:sp>
        <p:nvSpPr>
          <p:cNvPr id="12440" name="Google Shape;12440;g25adc8a9fa0_0_2548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41" name="Google Shape;12441;g25adc8a9fa0_0_254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
        <p:cNvGrpSpPr/>
        <p:nvPr/>
      </p:nvGrpSpPr>
      <p:grpSpPr>
        <a:xfrm>
          <a:off x="0" y="0"/>
          <a:ext cx="0" cy="0"/>
          <a:chOff x="0" y="0"/>
          <a:chExt cx="0" cy="0"/>
        </a:xfrm>
      </p:grpSpPr>
      <p:sp>
        <p:nvSpPr>
          <p:cNvPr id="310" name="Google Shape;310;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 name="Google Shape;311;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
        <p:cNvGrpSpPr/>
        <p:nvPr/>
      </p:nvGrpSpPr>
      <p:grpSpPr>
        <a:xfrm>
          <a:off x="0" y="0"/>
          <a:ext cx="0" cy="0"/>
          <a:chOff x="0" y="0"/>
          <a:chExt cx="0" cy="0"/>
        </a:xfrm>
      </p:grpSpPr>
      <p:sp>
        <p:nvSpPr>
          <p:cNvPr id="316" name="Google Shape;316;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 name="Google Shape;317;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2"/>
        <p:cNvGrpSpPr/>
        <p:nvPr/>
      </p:nvGrpSpPr>
      <p:grpSpPr>
        <a:xfrm>
          <a:off x="0" y="0"/>
          <a:ext cx="0" cy="0"/>
          <a:chOff x="0" y="0"/>
          <a:chExt cx="0" cy="0"/>
        </a:xfrm>
      </p:grpSpPr>
      <p:sp>
        <p:nvSpPr>
          <p:cNvPr id="323" name="Google Shape;323;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4" name="Google Shape;324;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a:blip r:embed="rId2">
            <a:alphaModFix/>
          </a:blip>
          <a:stretch>
            <a:fillRect/>
          </a:stretch>
        </p:blipFill>
        <p:spPr>
          <a:xfrm>
            <a:off x="0" y="0"/>
            <a:ext cx="9144003" cy="5143501"/>
          </a:xfrm>
          <a:prstGeom prst="rect">
            <a:avLst/>
          </a:prstGeom>
          <a:noFill/>
          <a:ln>
            <a:noFill/>
          </a:ln>
        </p:spPr>
      </p:pic>
      <p:sp>
        <p:nvSpPr>
          <p:cNvPr id="10" name="Google Shape;10;p2"/>
          <p:cNvSpPr txBox="1">
            <a:spLocks noGrp="1"/>
          </p:cNvSpPr>
          <p:nvPr>
            <p:ph type="ctrTitle"/>
          </p:nvPr>
        </p:nvSpPr>
        <p:spPr>
          <a:xfrm>
            <a:off x="3163675" y="844288"/>
            <a:ext cx="5267100" cy="1817700"/>
          </a:xfrm>
          <a:prstGeom prst="rect">
            <a:avLst/>
          </a:prstGeom>
        </p:spPr>
        <p:txBody>
          <a:bodyPr spcFirstLastPara="1" wrap="square" lIns="91425" tIns="91425" rIns="91425" bIns="91425" anchor="b" anchorCtr="0">
            <a:noAutofit/>
          </a:bodyPr>
          <a:lstStyle>
            <a:lvl1pPr lvl="0">
              <a:spcBef>
                <a:spcPts val="0"/>
              </a:spcBef>
              <a:spcAft>
                <a:spcPts val="0"/>
              </a:spcAft>
              <a:buClr>
                <a:srgbClr val="191919"/>
              </a:buClr>
              <a:buSzPts val="5200"/>
              <a:buNone/>
              <a:defRPr sz="5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3163675" y="3629425"/>
            <a:ext cx="5980200" cy="487800"/>
          </a:xfrm>
          <a:prstGeom prst="rect">
            <a:avLst/>
          </a:prstGeom>
          <a:solidFill>
            <a:srgbClr val="FFFFFF">
              <a:alpha val="68990"/>
            </a:srgbClr>
          </a:solidFill>
        </p:spPr>
        <p:txBody>
          <a:bodyPr spcFirstLastPara="1" wrap="square" lIns="91425" tIns="91425" rIns="91425" bIns="91425" anchor="t" anchorCtr="0">
            <a:noAutofit/>
          </a:bodyPr>
          <a:lstStyle>
            <a:lvl1pPr lvl="0">
              <a:lnSpc>
                <a:spcPct val="100000"/>
              </a:lnSpc>
              <a:spcBef>
                <a:spcPts val="0"/>
              </a:spcBef>
              <a:spcAft>
                <a:spcPts val="0"/>
              </a:spcAft>
              <a:buSzPts val="1400"/>
              <a:buNone/>
              <a:defRPr sz="1600">
                <a:solidFill>
                  <a:schemeClr val="dk1"/>
                </a:solidFill>
                <a:latin typeface="Figtree Medium"/>
                <a:ea typeface="Figtree Medium"/>
                <a:cs typeface="Figtree Medium"/>
                <a:sym typeface="Figtree Medium"/>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2" name="Google Shape;12;p2"/>
          <p:cNvSpPr txBox="1">
            <a:spLocks noGrp="1"/>
          </p:cNvSpPr>
          <p:nvPr>
            <p:ph type="subTitle" idx="2"/>
          </p:nvPr>
        </p:nvSpPr>
        <p:spPr>
          <a:xfrm rot="-5400000">
            <a:off x="-1258725" y="1430850"/>
            <a:ext cx="3207300" cy="345600"/>
          </a:xfrm>
          <a:prstGeom prst="rect">
            <a:avLst/>
          </a:prstGeom>
          <a:solidFill>
            <a:srgbClr val="FFFFFF">
              <a:alpha val="68990"/>
            </a:srgbClr>
          </a:solidFill>
        </p:spPr>
        <p:txBody>
          <a:bodyPr spcFirstLastPara="1" wrap="square" lIns="91425" tIns="91425" rIns="91425" bIns="91425" anchor="t" anchorCtr="0">
            <a:noAutofit/>
          </a:bodyPr>
          <a:lstStyle>
            <a:lvl1pPr lvl="0" rtl="0">
              <a:lnSpc>
                <a:spcPct val="80000"/>
              </a:lnSpc>
              <a:spcBef>
                <a:spcPts val="0"/>
              </a:spcBef>
              <a:spcAft>
                <a:spcPts val="0"/>
              </a:spcAft>
              <a:buSzPts val="1400"/>
              <a:buNone/>
              <a:defRPr sz="16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5"/>
        </a:solidFill>
        <a:effectLst/>
      </p:bgPr>
    </p:bg>
    <p:spTree>
      <p:nvGrpSpPr>
        <p:cNvPr id="1" name="Shape 54"/>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55"/>
        <p:cNvGrpSpPr/>
        <p:nvPr/>
      </p:nvGrpSpPr>
      <p:grpSpPr>
        <a:xfrm>
          <a:off x="0" y="0"/>
          <a:ext cx="0" cy="0"/>
          <a:chOff x="0" y="0"/>
          <a:chExt cx="0" cy="0"/>
        </a:xfrm>
      </p:grpSpPr>
      <p:pic>
        <p:nvPicPr>
          <p:cNvPr id="56" name="Google Shape;56;p13"/>
          <p:cNvPicPr preferRelativeResize="0"/>
          <p:nvPr/>
        </p:nvPicPr>
        <p:blipFill>
          <a:blip r:embed="rId2">
            <a:alphaModFix/>
          </a:blip>
          <a:stretch>
            <a:fillRect/>
          </a:stretch>
        </p:blipFill>
        <p:spPr>
          <a:xfrm flipH="1">
            <a:off x="25" y="0"/>
            <a:ext cx="9144003" cy="5143501"/>
          </a:xfrm>
          <a:prstGeom prst="rect">
            <a:avLst/>
          </a:prstGeom>
          <a:noFill/>
          <a:ln>
            <a:noFill/>
          </a:ln>
        </p:spPr>
      </p:pic>
      <p:sp>
        <p:nvSpPr>
          <p:cNvPr id="57" name="Google Shape;57;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8" name="Google Shape;58;p13"/>
          <p:cNvSpPr txBox="1">
            <a:spLocks noGrp="1"/>
          </p:cNvSpPr>
          <p:nvPr>
            <p:ph type="subTitle" idx="1"/>
          </p:nvPr>
        </p:nvSpPr>
        <p:spPr>
          <a:xfrm>
            <a:off x="720000" y="2220202"/>
            <a:ext cx="2305500" cy="52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59" name="Google Shape;59;p13"/>
          <p:cNvSpPr txBox="1">
            <a:spLocks noGrp="1"/>
          </p:cNvSpPr>
          <p:nvPr>
            <p:ph type="subTitle" idx="2"/>
          </p:nvPr>
        </p:nvSpPr>
        <p:spPr>
          <a:xfrm>
            <a:off x="3419271" y="2220202"/>
            <a:ext cx="2305500" cy="52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0" name="Google Shape;60;p13"/>
          <p:cNvSpPr txBox="1">
            <a:spLocks noGrp="1"/>
          </p:cNvSpPr>
          <p:nvPr>
            <p:ph type="subTitle" idx="3"/>
          </p:nvPr>
        </p:nvSpPr>
        <p:spPr>
          <a:xfrm>
            <a:off x="720000" y="3806002"/>
            <a:ext cx="2305500" cy="52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1" name="Google Shape;61;p13"/>
          <p:cNvSpPr txBox="1">
            <a:spLocks noGrp="1"/>
          </p:cNvSpPr>
          <p:nvPr>
            <p:ph type="subTitle" idx="4"/>
          </p:nvPr>
        </p:nvSpPr>
        <p:spPr>
          <a:xfrm>
            <a:off x="3419271" y="3806002"/>
            <a:ext cx="2305500" cy="52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2" name="Google Shape;62;p13"/>
          <p:cNvSpPr txBox="1">
            <a:spLocks noGrp="1"/>
          </p:cNvSpPr>
          <p:nvPr>
            <p:ph type="subTitle" idx="5"/>
          </p:nvPr>
        </p:nvSpPr>
        <p:spPr>
          <a:xfrm>
            <a:off x="6118549" y="2220202"/>
            <a:ext cx="2305500" cy="52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3" name="Google Shape;63;p13"/>
          <p:cNvSpPr txBox="1">
            <a:spLocks noGrp="1"/>
          </p:cNvSpPr>
          <p:nvPr>
            <p:ph type="subTitle" idx="6"/>
          </p:nvPr>
        </p:nvSpPr>
        <p:spPr>
          <a:xfrm>
            <a:off x="6118549" y="3806002"/>
            <a:ext cx="2305500" cy="528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64" name="Google Shape;64;p13"/>
          <p:cNvSpPr txBox="1">
            <a:spLocks noGrp="1"/>
          </p:cNvSpPr>
          <p:nvPr>
            <p:ph type="title" idx="7" hasCustomPrompt="1"/>
          </p:nvPr>
        </p:nvSpPr>
        <p:spPr>
          <a:xfrm>
            <a:off x="818402" y="1353758"/>
            <a:ext cx="734700" cy="447600"/>
          </a:xfrm>
          <a:prstGeom prst="rect">
            <a:avLst/>
          </a:prstGeom>
          <a:solidFill>
            <a:srgbClr val="FFFFFF">
              <a:alpha val="68990"/>
            </a:srgbClr>
          </a:solidFill>
        </p:spPr>
        <p:txBody>
          <a:bodyPr spcFirstLastPara="1" wrap="square" lIns="91425" tIns="91425" rIns="91425" bIns="91425" anchor="ctr" anchorCtr="0">
            <a:noAutofit/>
          </a:bodyPr>
          <a:lstStyle>
            <a:lvl1pPr lvl="0" rtl="0">
              <a:spcBef>
                <a:spcPts val="0"/>
              </a:spcBef>
              <a:spcAft>
                <a:spcPts val="0"/>
              </a:spcAft>
              <a:buSzPts val="3000"/>
              <a:buNone/>
              <a:defRPr sz="2200">
                <a:latin typeface="Figtree"/>
                <a:ea typeface="Figtree"/>
                <a:cs typeface="Figtree"/>
                <a:sym typeface="Figtre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 name="Google Shape;65;p13"/>
          <p:cNvSpPr txBox="1">
            <a:spLocks noGrp="1"/>
          </p:cNvSpPr>
          <p:nvPr>
            <p:ph type="title" idx="8" hasCustomPrompt="1"/>
          </p:nvPr>
        </p:nvSpPr>
        <p:spPr>
          <a:xfrm>
            <a:off x="818402" y="2930591"/>
            <a:ext cx="734700" cy="447600"/>
          </a:xfrm>
          <a:prstGeom prst="rect">
            <a:avLst/>
          </a:prstGeom>
          <a:solidFill>
            <a:srgbClr val="FFFFFF">
              <a:alpha val="68990"/>
            </a:srgbClr>
          </a:solidFill>
        </p:spPr>
        <p:txBody>
          <a:bodyPr spcFirstLastPara="1" wrap="square" lIns="91425" tIns="91425" rIns="91425" bIns="91425" anchor="ctr" anchorCtr="0">
            <a:noAutofit/>
          </a:bodyPr>
          <a:lstStyle>
            <a:lvl1pPr lvl="0" rtl="0">
              <a:spcBef>
                <a:spcPts val="0"/>
              </a:spcBef>
              <a:spcAft>
                <a:spcPts val="0"/>
              </a:spcAft>
              <a:buSzPts val="3000"/>
              <a:buNone/>
              <a:defRPr sz="2200">
                <a:latin typeface="Figtree"/>
                <a:ea typeface="Figtree"/>
                <a:cs typeface="Figtree"/>
                <a:sym typeface="Figtre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6" name="Google Shape;66;p13"/>
          <p:cNvSpPr txBox="1">
            <a:spLocks noGrp="1"/>
          </p:cNvSpPr>
          <p:nvPr>
            <p:ph type="title" idx="9" hasCustomPrompt="1"/>
          </p:nvPr>
        </p:nvSpPr>
        <p:spPr>
          <a:xfrm>
            <a:off x="3517677" y="1344783"/>
            <a:ext cx="734700" cy="447600"/>
          </a:xfrm>
          <a:prstGeom prst="rect">
            <a:avLst/>
          </a:prstGeom>
          <a:solidFill>
            <a:srgbClr val="FFFFFF">
              <a:alpha val="68990"/>
            </a:srgbClr>
          </a:solidFill>
        </p:spPr>
        <p:txBody>
          <a:bodyPr spcFirstLastPara="1" wrap="square" lIns="91425" tIns="91425" rIns="91425" bIns="91425" anchor="ctr" anchorCtr="0">
            <a:noAutofit/>
          </a:bodyPr>
          <a:lstStyle>
            <a:lvl1pPr lvl="0" rtl="0">
              <a:spcBef>
                <a:spcPts val="0"/>
              </a:spcBef>
              <a:spcAft>
                <a:spcPts val="0"/>
              </a:spcAft>
              <a:buSzPts val="3000"/>
              <a:buNone/>
              <a:defRPr sz="2200">
                <a:latin typeface="Figtree"/>
                <a:ea typeface="Figtree"/>
                <a:cs typeface="Figtree"/>
                <a:sym typeface="Figtre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7" name="Google Shape;67;p13"/>
          <p:cNvSpPr txBox="1">
            <a:spLocks noGrp="1"/>
          </p:cNvSpPr>
          <p:nvPr>
            <p:ph type="title" idx="13" hasCustomPrompt="1"/>
          </p:nvPr>
        </p:nvSpPr>
        <p:spPr>
          <a:xfrm>
            <a:off x="3517677" y="2930591"/>
            <a:ext cx="734700" cy="447600"/>
          </a:xfrm>
          <a:prstGeom prst="rect">
            <a:avLst/>
          </a:prstGeom>
          <a:solidFill>
            <a:srgbClr val="FFFFFF">
              <a:alpha val="68990"/>
            </a:srgbClr>
          </a:solidFill>
        </p:spPr>
        <p:txBody>
          <a:bodyPr spcFirstLastPara="1" wrap="square" lIns="91425" tIns="91425" rIns="91425" bIns="91425" anchor="ctr" anchorCtr="0">
            <a:noAutofit/>
          </a:bodyPr>
          <a:lstStyle>
            <a:lvl1pPr lvl="0" rtl="0">
              <a:spcBef>
                <a:spcPts val="0"/>
              </a:spcBef>
              <a:spcAft>
                <a:spcPts val="0"/>
              </a:spcAft>
              <a:buSzPts val="3000"/>
              <a:buNone/>
              <a:defRPr sz="2200">
                <a:latin typeface="Figtree"/>
                <a:ea typeface="Figtree"/>
                <a:cs typeface="Figtree"/>
                <a:sym typeface="Figtre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8" name="Google Shape;68;p13"/>
          <p:cNvSpPr txBox="1">
            <a:spLocks noGrp="1"/>
          </p:cNvSpPr>
          <p:nvPr>
            <p:ph type="title" idx="14" hasCustomPrompt="1"/>
          </p:nvPr>
        </p:nvSpPr>
        <p:spPr>
          <a:xfrm>
            <a:off x="6216952" y="1344783"/>
            <a:ext cx="734700" cy="447600"/>
          </a:xfrm>
          <a:prstGeom prst="rect">
            <a:avLst/>
          </a:prstGeom>
          <a:solidFill>
            <a:srgbClr val="FFFFFF">
              <a:alpha val="68990"/>
            </a:srgbClr>
          </a:solidFill>
        </p:spPr>
        <p:txBody>
          <a:bodyPr spcFirstLastPara="1" wrap="square" lIns="91425" tIns="91425" rIns="91425" bIns="91425" anchor="ctr" anchorCtr="0">
            <a:noAutofit/>
          </a:bodyPr>
          <a:lstStyle>
            <a:lvl1pPr lvl="0" rtl="0">
              <a:spcBef>
                <a:spcPts val="0"/>
              </a:spcBef>
              <a:spcAft>
                <a:spcPts val="0"/>
              </a:spcAft>
              <a:buSzPts val="3000"/>
              <a:buNone/>
              <a:defRPr sz="2200">
                <a:latin typeface="Figtree"/>
                <a:ea typeface="Figtree"/>
                <a:cs typeface="Figtree"/>
                <a:sym typeface="Figtre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9" name="Google Shape;69;p13"/>
          <p:cNvSpPr txBox="1">
            <a:spLocks noGrp="1"/>
          </p:cNvSpPr>
          <p:nvPr>
            <p:ph type="title" idx="15" hasCustomPrompt="1"/>
          </p:nvPr>
        </p:nvSpPr>
        <p:spPr>
          <a:xfrm>
            <a:off x="6216952" y="2930591"/>
            <a:ext cx="734700" cy="447600"/>
          </a:xfrm>
          <a:prstGeom prst="rect">
            <a:avLst/>
          </a:prstGeom>
          <a:solidFill>
            <a:srgbClr val="FFFFFF">
              <a:alpha val="68990"/>
            </a:srgbClr>
          </a:solidFill>
        </p:spPr>
        <p:txBody>
          <a:bodyPr spcFirstLastPara="1" wrap="square" lIns="91425" tIns="91425" rIns="91425" bIns="91425" anchor="ctr" anchorCtr="0">
            <a:noAutofit/>
          </a:bodyPr>
          <a:lstStyle>
            <a:lvl1pPr lvl="0" rtl="0">
              <a:spcBef>
                <a:spcPts val="0"/>
              </a:spcBef>
              <a:spcAft>
                <a:spcPts val="0"/>
              </a:spcAft>
              <a:buSzPts val="3000"/>
              <a:buNone/>
              <a:defRPr sz="2200">
                <a:latin typeface="Figtree"/>
                <a:ea typeface="Figtree"/>
                <a:cs typeface="Figtree"/>
                <a:sym typeface="Figtree"/>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70" name="Google Shape;70;p13"/>
          <p:cNvSpPr txBox="1">
            <a:spLocks noGrp="1"/>
          </p:cNvSpPr>
          <p:nvPr>
            <p:ph type="subTitle" idx="16"/>
          </p:nvPr>
        </p:nvSpPr>
        <p:spPr>
          <a:xfrm>
            <a:off x="720000" y="1813875"/>
            <a:ext cx="2305500" cy="48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200">
                <a:solidFill>
                  <a:schemeClr val="dk1"/>
                </a:solidFill>
                <a:latin typeface="Kumbh Sans SemiBold"/>
                <a:ea typeface="Kumbh Sans SemiBold"/>
                <a:cs typeface="Kumbh Sans SemiBold"/>
                <a:sym typeface="Kumbh Sans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1" name="Google Shape;71;p13"/>
          <p:cNvSpPr txBox="1">
            <a:spLocks noGrp="1"/>
          </p:cNvSpPr>
          <p:nvPr>
            <p:ph type="subTitle" idx="17"/>
          </p:nvPr>
        </p:nvSpPr>
        <p:spPr>
          <a:xfrm>
            <a:off x="3419275" y="1813875"/>
            <a:ext cx="2305500" cy="48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200">
                <a:solidFill>
                  <a:schemeClr val="dk1"/>
                </a:solidFill>
                <a:latin typeface="Kumbh Sans SemiBold"/>
                <a:ea typeface="Kumbh Sans SemiBold"/>
                <a:cs typeface="Kumbh Sans SemiBold"/>
                <a:sym typeface="Kumbh Sans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2" name="Google Shape;72;p13"/>
          <p:cNvSpPr txBox="1">
            <a:spLocks noGrp="1"/>
          </p:cNvSpPr>
          <p:nvPr>
            <p:ph type="subTitle" idx="18"/>
          </p:nvPr>
        </p:nvSpPr>
        <p:spPr>
          <a:xfrm>
            <a:off x="6118550" y="1813875"/>
            <a:ext cx="2305500" cy="48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200">
                <a:solidFill>
                  <a:schemeClr val="dk1"/>
                </a:solidFill>
                <a:latin typeface="Kumbh Sans SemiBold"/>
                <a:ea typeface="Kumbh Sans SemiBold"/>
                <a:cs typeface="Kumbh Sans SemiBold"/>
                <a:sym typeface="Kumbh Sans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3" name="Google Shape;73;p13"/>
          <p:cNvSpPr txBox="1">
            <a:spLocks noGrp="1"/>
          </p:cNvSpPr>
          <p:nvPr>
            <p:ph type="subTitle" idx="19"/>
          </p:nvPr>
        </p:nvSpPr>
        <p:spPr>
          <a:xfrm>
            <a:off x="720000" y="3399750"/>
            <a:ext cx="2305500" cy="48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200">
                <a:solidFill>
                  <a:schemeClr val="dk1"/>
                </a:solidFill>
                <a:latin typeface="Kumbh Sans SemiBold"/>
                <a:ea typeface="Kumbh Sans SemiBold"/>
                <a:cs typeface="Kumbh Sans SemiBold"/>
                <a:sym typeface="Kumbh Sans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4" name="Google Shape;74;p13"/>
          <p:cNvSpPr txBox="1">
            <a:spLocks noGrp="1"/>
          </p:cNvSpPr>
          <p:nvPr>
            <p:ph type="subTitle" idx="20"/>
          </p:nvPr>
        </p:nvSpPr>
        <p:spPr>
          <a:xfrm>
            <a:off x="3419275" y="3399750"/>
            <a:ext cx="2305500" cy="48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200">
                <a:solidFill>
                  <a:schemeClr val="dk1"/>
                </a:solidFill>
                <a:latin typeface="Kumbh Sans SemiBold"/>
                <a:ea typeface="Kumbh Sans SemiBold"/>
                <a:cs typeface="Kumbh Sans SemiBold"/>
                <a:sym typeface="Kumbh Sans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75" name="Google Shape;75;p13"/>
          <p:cNvSpPr txBox="1">
            <a:spLocks noGrp="1"/>
          </p:cNvSpPr>
          <p:nvPr>
            <p:ph type="subTitle" idx="21"/>
          </p:nvPr>
        </p:nvSpPr>
        <p:spPr>
          <a:xfrm>
            <a:off x="6118550" y="3399750"/>
            <a:ext cx="2305500" cy="48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200">
                <a:solidFill>
                  <a:schemeClr val="dk1"/>
                </a:solidFill>
                <a:latin typeface="Kumbh Sans SemiBold"/>
                <a:ea typeface="Kumbh Sans SemiBold"/>
                <a:cs typeface="Kumbh Sans SemiBold"/>
                <a:sym typeface="Kumbh Sans SemiBold"/>
              </a:defRPr>
            </a:lvl1pPr>
            <a:lvl2pPr lvl="1"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CUSTOM_11">
    <p:spTree>
      <p:nvGrpSpPr>
        <p:cNvPr id="1" name="Shape 76"/>
        <p:cNvGrpSpPr/>
        <p:nvPr/>
      </p:nvGrpSpPr>
      <p:grpSpPr>
        <a:xfrm>
          <a:off x="0" y="0"/>
          <a:ext cx="0" cy="0"/>
          <a:chOff x="0" y="0"/>
          <a:chExt cx="0" cy="0"/>
        </a:xfrm>
      </p:grpSpPr>
      <p:pic>
        <p:nvPicPr>
          <p:cNvPr id="77" name="Google Shape;77;p14"/>
          <p:cNvPicPr preferRelativeResize="0"/>
          <p:nvPr/>
        </p:nvPicPr>
        <p:blipFill>
          <a:blip r:embed="rId2">
            <a:alphaModFix/>
          </a:blip>
          <a:stretch>
            <a:fillRect/>
          </a:stretch>
        </p:blipFill>
        <p:spPr>
          <a:xfrm>
            <a:off x="12" y="10"/>
            <a:ext cx="9143997" cy="5143493"/>
          </a:xfrm>
          <a:prstGeom prst="rect">
            <a:avLst/>
          </a:prstGeom>
          <a:noFill/>
          <a:ln>
            <a:noFill/>
          </a:ln>
        </p:spPr>
      </p:pic>
      <p:sp>
        <p:nvSpPr>
          <p:cNvPr id="78" name="Google Shape;78;p14"/>
          <p:cNvSpPr txBox="1">
            <a:spLocks noGrp="1"/>
          </p:cNvSpPr>
          <p:nvPr>
            <p:ph type="title"/>
          </p:nvPr>
        </p:nvSpPr>
        <p:spPr>
          <a:xfrm>
            <a:off x="713225" y="2539725"/>
            <a:ext cx="5067600" cy="841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9" name="Google Shape;79;p14"/>
          <p:cNvSpPr txBox="1">
            <a:spLocks noGrp="1"/>
          </p:cNvSpPr>
          <p:nvPr>
            <p:ph type="title" idx="2" hasCustomPrompt="1"/>
          </p:nvPr>
        </p:nvSpPr>
        <p:spPr>
          <a:xfrm>
            <a:off x="7456750" y="0"/>
            <a:ext cx="974100" cy="2127600"/>
          </a:xfrm>
          <a:prstGeom prst="rect">
            <a:avLst/>
          </a:prstGeom>
          <a:solidFill>
            <a:srgbClr val="FFFFFF">
              <a:alpha val="68990"/>
            </a:srgbClr>
          </a:solidFill>
          <a:ln>
            <a:noFill/>
          </a:ln>
        </p:spPr>
        <p:txBody>
          <a:bodyPr spcFirstLastPara="1" wrap="square" lIns="91425" tIns="91425" rIns="91425" bIns="91425" anchor="b" anchorCtr="0">
            <a:noAutofit/>
          </a:bodyPr>
          <a:lstStyle>
            <a:lvl1pPr lvl="0" algn="r" rtl="0">
              <a:spcBef>
                <a:spcPts val="0"/>
              </a:spcBef>
              <a:spcAft>
                <a:spcPts val="0"/>
              </a:spcAft>
              <a:buClr>
                <a:schemeClr val="lt1"/>
              </a:buClr>
              <a:buSzPts val="6000"/>
              <a:buNone/>
              <a:defRPr sz="4000">
                <a:latin typeface="Figtree"/>
                <a:ea typeface="Figtree"/>
                <a:cs typeface="Figtree"/>
                <a:sym typeface="Figtre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80" name="Google Shape;80;p14"/>
          <p:cNvSpPr txBox="1">
            <a:spLocks noGrp="1"/>
          </p:cNvSpPr>
          <p:nvPr>
            <p:ph type="subTitle" idx="1"/>
          </p:nvPr>
        </p:nvSpPr>
        <p:spPr>
          <a:xfrm>
            <a:off x="713225" y="3362275"/>
            <a:ext cx="8430900" cy="375000"/>
          </a:xfrm>
          <a:prstGeom prst="rect">
            <a:avLst/>
          </a:prstGeom>
          <a:solidFill>
            <a:srgbClr val="FFFFFF">
              <a:alpha val="68990"/>
            </a:srgbClr>
          </a:solidFill>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81"/>
        <p:cNvGrpSpPr/>
        <p:nvPr/>
      </p:nvGrpSpPr>
      <p:grpSpPr>
        <a:xfrm>
          <a:off x="0" y="0"/>
          <a:ext cx="0" cy="0"/>
          <a:chOff x="0" y="0"/>
          <a:chExt cx="0" cy="0"/>
        </a:xfrm>
      </p:grpSpPr>
      <p:pic>
        <p:nvPicPr>
          <p:cNvPr id="82" name="Google Shape;82;p15"/>
          <p:cNvPicPr preferRelativeResize="0"/>
          <p:nvPr/>
        </p:nvPicPr>
        <p:blipFill>
          <a:blip r:embed="rId2">
            <a:alphaModFix/>
          </a:blip>
          <a:stretch>
            <a:fillRect/>
          </a:stretch>
        </p:blipFill>
        <p:spPr>
          <a:xfrm flipH="1">
            <a:off x="0" y="0"/>
            <a:ext cx="9144003" cy="5143501"/>
          </a:xfrm>
          <a:prstGeom prst="rect">
            <a:avLst/>
          </a:prstGeom>
          <a:noFill/>
          <a:ln>
            <a:noFill/>
          </a:ln>
        </p:spPr>
      </p:pic>
      <p:sp>
        <p:nvSpPr>
          <p:cNvPr id="83" name="Google Shape;83;p15"/>
          <p:cNvSpPr txBox="1">
            <a:spLocks noGrp="1"/>
          </p:cNvSpPr>
          <p:nvPr>
            <p:ph type="title"/>
          </p:nvPr>
        </p:nvSpPr>
        <p:spPr>
          <a:xfrm>
            <a:off x="0" y="3193050"/>
            <a:ext cx="9144000" cy="531900"/>
          </a:xfrm>
          <a:prstGeom prst="rect">
            <a:avLst/>
          </a:prstGeom>
          <a:solidFill>
            <a:srgbClr val="FFFFFF">
              <a:alpha val="62660"/>
            </a:srgbClr>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84" name="Google Shape;84;p15"/>
          <p:cNvSpPr txBox="1">
            <a:spLocks noGrp="1"/>
          </p:cNvSpPr>
          <p:nvPr>
            <p:ph type="subTitle" idx="1"/>
          </p:nvPr>
        </p:nvSpPr>
        <p:spPr>
          <a:xfrm>
            <a:off x="1455000" y="1418538"/>
            <a:ext cx="6234000" cy="147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1600"/>
              </a:spcBef>
              <a:spcAft>
                <a:spcPts val="0"/>
              </a:spcAft>
              <a:buSzPts val="3000"/>
              <a:buNone/>
              <a:defRPr sz="3000"/>
            </a:lvl3pPr>
            <a:lvl4pPr lvl="3" algn="ctr" rtl="0">
              <a:lnSpc>
                <a:spcPct val="100000"/>
              </a:lnSpc>
              <a:spcBef>
                <a:spcPts val="1600"/>
              </a:spcBef>
              <a:spcAft>
                <a:spcPts val="0"/>
              </a:spcAft>
              <a:buSzPts val="3000"/>
              <a:buNone/>
              <a:defRPr sz="3000"/>
            </a:lvl4pPr>
            <a:lvl5pPr lvl="4" algn="ctr" rtl="0">
              <a:lnSpc>
                <a:spcPct val="100000"/>
              </a:lnSpc>
              <a:spcBef>
                <a:spcPts val="1600"/>
              </a:spcBef>
              <a:spcAft>
                <a:spcPts val="0"/>
              </a:spcAft>
              <a:buSzPts val="3000"/>
              <a:buNone/>
              <a:defRPr sz="3000"/>
            </a:lvl5pPr>
            <a:lvl6pPr lvl="5" algn="ctr" rtl="0">
              <a:lnSpc>
                <a:spcPct val="100000"/>
              </a:lnSpc>
              <a:spcBef>
                <a:spcPts val="1600"/>
              </a:spcBef>
              <a:spcAft>
                <a:spcPts val="0"/>
              </a:spcAft>
              <a:buSzPts val="3000"/>
              <a:buNone/>
              <a:defRPr sz="3000"/>
            </a:lvl6pPr>
            <a:lvl7pPr lvl="6" algn="ctr" rtl="0">
              <a:lnSpc>
                <a:spcPct val="100000"/>
              </a:lnSpc>
              <a:spcBef>
                <a:spcPts val="1600"/>
              </a:spcBef>
              <a:spcAft>
                <a:spcPts val="0"/>
              </a:spcAft>
              <a:buSzPts val="3000"/>
              <a:buNone/>
              <a:defRPr sz="3000"/>
            </a:lvl7pPr>
            <a:lvl8pPr lvl="7" algn="ctr" rtl="0">
              <a:lnSpc>
                <a:spcPct val="100000"/>
              </a:lnSpc>
              <a:spcBef>
                <a:spcPts val="1600"/>
              </a:spcBef>
              <a:spcAft>
                <a:spcPts val="0"/>
              </a:spcAft>
              <a:buSzPts val="3000"/>
              <a:buNone/>
              <a:defRPr sz="3000"/>
            </a:lvl8pPr>
            <a:lvl9pPr lvl="8" algn="ctr" rtl="0">
              <a:lnSpc>
                <a:spcPct val="100000"/>
              </a:lnSpc>
              <a:spcBef>
                <a:spcPts val="1600"/>
              </a:spcBef>
              <a:spcAft>
                <a:spcPts val="1600"/>
              </a:spcAft>
              <a:buSzPts val="3000"/>
              <a:buNone/>
              <a:defRPr sz="3000"/>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85"/>
        <p:cNvGrpSpPr/>
        <p:nvPr/>
      </p:nvGrpSpPr>
      <p:grpSpPr>
        <a:xfrm>
          <a:off x="0" y="0"/>
          <a:ext cx="0" cy="0"/>
          <a:chOff x="0" y="0"/>
          <a:chExt cx="0" cy="0"/>
        </a:xfrm>
      </p:grpSpPr>
      <p:pic>
        <p:nvPicPr>
          <p:cNvPr id="86" name="Google Shape;86;p16"/>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87" name="Google Shape;87;p16"/>
          <p:cNvSpPr txBox="1">
            <a:spLocks noGrp="1"/>
          </p:cNvSpPr>
          <p:nvPr>
            <p:ph type="title"/>
          </p:nvPr>
        </p:nvSpPr>
        <p:spPr>
          <a:xfrm>
            <a:off x="2517300" y="1674150"/>
            <a:ext cx="4109400" cy="726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8" name="Google Shape;88;p16"/>
          <p:cNvSpPr txBox="1">
            <a:spLocks noGrp="1"/>
          </p:cNvSpPr>
          <p:nvPr>
            <p:ph type="subTitle" idx="1"/>
          </p:nvPr>
        </p:nvSpPr>
        <p:spPr>
          <a:xfrm>
            <a:off x="2517300" y="2400751"/>
            <a:ext cx="4109400" cy="1068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89"/>
        <p:cNvGrpSpPr/>
        <p:nvPr/>
      </p:nvGrpSpPr>
      <p:grpSpPr>
        <a:xfrm>
          <a:off x="0" y="0"/>
          <a:ext cx="0" cy="0"/>
          <a:chOff x="0" y="0"/>
          <a:chExt cx="0" cy="0"/>
        </a:xfrm>
      </p:grpSpPr>
      <p:pic>
        <p:nvPicPr>
          <p:cNvPr id="90" name="Google Shape;90;p17"/>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91" name="Google Shape;91;p17"/>
          <p:cNvSpPr>
            <a:spLocks noGrp="1"/>
          </p:cNvSpPr>
          <p:nvPr>
            <p:ph type="pic" idx="2"/>
          </p:nvPr>
        </p:nvSpPr>
        <p:spPr>
          <a:xfrm>
            <a:off x="4745800" y="665875"/>
            <a:ext cx="3161700" cy="3817800"/>
          </a:xfrm>
          <a:prstGeom prst="rect">
            <a:avLst/>
          </a:prstGeom>
          <a:noFill/>
          <a:ln>
            <a:noFill/>
          </a:ln>
        </p:spPr>
      </p:sp>
      <p:sp>
        <p:nvSpPr>
          <p:cNvPr id="92" name="Google Shape;92;p17"/>
          <p:cNvSpPr txBox="1">
            <a:spLocks noGrp="1"/>
          </p:cNvSpPr>
          <p:nvPr>
            <p:ph type="title"/>
          </p:nvPr>
        </p:nvSpPr>
        <p:spPr>
          <a:xfrm>
            <a:off x="713225" y="1252675"/>
            <a:ext cx="3233100" cy="16452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3" name="Google Shape;93;p17"/>
          <p:cNvSpPr txBox="1">
            <a:spLocks noGrp="1"/>
          </p:cNvSpPr>
          <p:nvPr>
            <p:ph type="subTitle" idx="1"/>
          </p:nvPr>
        </p:nvSpPr>
        <p:spPr>
          <a:xfrm>
            <a:off x="713225" y="2821625"/>
            <a:ext cx="3233100" cy="106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94"/>
        <p:cNvGrpSpPr/>
        <p:nvPr/>
      </p:nvGrpSpPr>
      <p:grpSpPr>
        <a:xfrm>
          <a:off x="0" y="0"/>
          <a:ext cx="0" cy="0"/>
          <a:chOff x="0" y="0"/>
          <a:chExt cx="0" cy="0"/>
        </a:xfrm>
      </p:grpSpPr>
      <p:pic>
        <p:nvPicPr>
          <p:cNvPr id="95" name="Google Shape;95;p18"/>
          <p:cNvPicPr preferRelativeResize="0"/>
          <p:nvPr/>
        </p:nvPicPr>
        <p:blipFill>
          <a:blip r:embed="rId2">
            <a:alphaModFix/>
          </a:blip>
          <a:stretch>
            <a:fillRect/>
          </a:stretch>
        </p:blipFill>
        <p:spPr>
          <a:xfrm rot="10800000">
            <a:off x="0" y="0"/>
            <a:ext cx="9144003" cy="5143501"/>
          </a:xfrm>
          <a:prstGeom prst="rect">
            <a:avLst/>
          </a:prstGeom>
          <a:noFill/>
          <a:ln>
            <a:noFill/>
          </a:ln>
        </p:spPr>
      </p:pic>
      <p:sp>
        <p:nvSpPr>
          <p:cNvPr id="96" name="Google Shape;96;p18"/>
          <p:cNvSpPr txBox="1">
            <a:spLocks noGrp="1"/>
          </p:cNvSpPr>
          <p:nvPr>
            <p:ph type="subTitle" idx="1"/>
          </p:nvPr>
        </p:nvSpPr>
        <p:spPr>
          <a:xfrm>
            <a:off x="2015850" y="4031300"/>
            <a:ext cx="51123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97" name="Google Shape;97;p1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8" name="Google Shape;98;p18"/>
          <p:cNvSpPr/>
          <p:nvPr/>
        </p:nvSpPr>
        <p:spPr>
          <a:xfrm>
            <a:off x="8644825" y="0"/>
            <a:ext cx="285000" cy="51435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8"/>
          <p:cNvSpPr/>
          <p:nvPr/>
        </p:nvSpPr>
        <p:spPr>
          <a:xfrm>
            <a:off x="214175" y="0"/>
            <a:ext cx="285000" cy="51435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3">
  <p:cSld name="CUSTOM_4_1_1">
    <p:spTree>
      <p:nvGrpSpPr>
        <p:cNvPr id="1" name="Shape 100"/>
        <p:cNvGrpSpPr/>
        <p:nvPr/>
      </p:nvGrpSpPr>
      <p:grpSpPr>
        <a:xfrm>
          <a:off x="0" y="0"/>
          <a:ext cx="0" cy="0"/>
          <a:chOff x="0" y="0"/>
          <a:chExt cx="0" cy="0"/>
        </a:xfrm>
      </p:grpSpPr>
      <p:pic>
        <p:nvPicPr>
          <p:cNvPr id="101" name="Google Shape;101;p19"/>
          <p:cNvPicPr preferRelativeResize="0"/>
          <p:nvPr/>
        </p:nvPicPr>
        <p:blipFill>
          <a:blip r:embed="rId2">
            <a:alphaModFix/>
          </a:blip>
          <a:stretch>
            <a:fillRect/>
          </a:stretch>
        </p:blipFill>
        <p:spPr>
          <a:xfrm flipH="1">
            <a:off x="0" y="0"/>
            <a:ext cx="9144003" cy="5143501"/>
          </a:xfrm>
          <a:prstGeom prst="rect">
            <a:avLst/>
          </a:prstGeom>
          <a:noFill/>
          <a:ln>
            <a:noFill/>
          </a:ln>
        </p:spPr>
      </p:pic>
      <p:sp>
        <p:nvSpPr>
          <p:cNvPr id="102" name="Google Shape;102;p19"/>
          <p:cNvSpPr txBox="1">
            <a:spLocks noGrp="1"/>
          </p:cNvSpPr>
          <p:nvPr>
            <p:ph type="title"/>
          </p:nvPr>
        </p:nvSpPr>
        <p:spPr>
          <a:xfrm>
            <a:off x="1337325" y="1783263"/>
            <a:ext cx="29628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3" name="Google Shape;103;p19"/>
          <p:cNvSpPr txBox="1">
            <a:spLocks noGrp="1"/>
          </p:cNvSpPr>
          <p:nvPr>
            <p:ph type="subTitle" idx="1"/>
          </p:nvPr>
        </p:nvSpPr>
        <p:spPr>
          <a:xfrm>
            <a:off x="1337466" y="2279763"/>
            <a:ext cx="2962800" cy="108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4">
  <p:cSld name="CUSTOM_4_1_1_1">
    <p:spTree>
      <p:nvGrpSpPr>
        <p:cNvPr id="1" name="Shape 104"/>
        <p:cNvGrpSpPr/>
        <p:nvPr/>
      </p:nvGrpSpPr>
      <p:grpSpPr>
        <a:xfrm>
          <a:off x="0" y="0"/>
          <a:ext cx="0" cy="0"/>
          <a:chOff x="0" y="0"/>
          <a:chExt cx="0" cy="0"/>
        </a:xfrm>
      </p:grpSpPr>
      <p:pic>
        <p:nvPicPr>
          <p:cNvPr id="105" name="Google Shape;105;p20"/>
          <p:cNvPicPr preferRelativeResize="0"/>
          <p:nvPr/>
        </p:nvPicPr>
        <p:blipFill>
          <a:blip r:embed="rId2">
            <a:alphaModFix/>
          </a:blip>
          <a:stretch>
            <a:fillRect/>
          </a:stretch>
        </p:blipFill>
        <p:spPr>
          <a:xfrm>
            <a:off x="0" y="0"/>
            <a:ext cx="9144003" cy="5143501"/>
          </a:xfrm>
          <a:prstGeom prst="rect">
            <a:avLst/>
          </a:prstGeom>
          <a:noFill/>
          <a:ln>
            <a:noFill/>
          </a:ln>
        </p:spPr>
      </p:pic>
      <p:sp>
        <p:nvSpPr>
          <p:cNvPr id="106" name="Google Shape;106;p20"/>
          <p:cNvSpPr txBox="1">
            <a:spLocks noGrp="1"/>
          </p:cNvSpPr>
          <p:nvPr>
            <p:ph type="title"/>
          </p:nvPr>
        </p:nvSpPr>
        <p:spPr>
          <a:xfrm>
            <a:off x="4842525" y="1783263"/>
            <a:ext cx="29628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07" name="Google Shape;107;p20"/>
          <p:cNvSpPr txBox="1">
            <a:spLocks noGrp="1"/>
          </p:cNvSpPr>
          <p:nvPr>
            <p:ph type="subTitle" idx="1"/>
          </p:nvPr>
        </p:nvSpPr>
        <p:spPr>
          <a:xfrm>
            <a:off x="4842666" y="2279763"/>
            <a:ext cx="2962800" cy="1080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5">
  <p:cSld name="CUSTOM_13">
    <p:spTree>
      <p:nvGrpSpPr>
        <p:cNvPr id="1" name="Shape 108"/>
        <p:cNvGrpSpPr/>
        <p:nvPr/>
      </p:nvGrpSpPr>
      <p:grpSpPr>
        <a:xfrm>
          <a:off x="0" y="0"/>
          <a:ext cx="0" cy="0"/>
          <a:chOff x="0" y="0"/>
          <a:chExt cx="0" cy="0"/>
        </a:xfrm>
      </p:grpSpPr>
      <p:pic>
        <p:nvPicPr>
          <p:cNvPr id="109" name="Google Shape;109;p21"/>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110" name="Google Shape;110;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1" name="Google Shape;111;p21"/>
          <p:cNvSpPr txBox="1">
            <a:spLocks noGrp="1"/>
          </p:cNvSpPr>
          <p:nvPr>
            <p:ph type="subTitle" idx="1"/>
          </p:nvPr>
        </p:nvSpPr>
        <p:spPr>
          <a:xfrm>
            <a:off x="713225" y="1353700"/>
            <a:ext cx="7704000" cy="3166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Actor"/>
              <a:buChar char="●"/>
              <a:defRPr b="0"/>
            </a:lvl1pPr>
            <a:lvl2pPr lvl="1" algn="ctr" rtl="0">
              <a:lnSpc>
                <a:spcPct val="100000"/>
              </a:lnSpc>
              <a:spcBef>
                <a:spcPts val="1000"/>
              </a:spcBef>
              <a:spcAft>
                <a:spcPts val="0"/>
              </a:spcAft>
              <a:buClr>
                <a:srgbClr val="605338"/>
              </a:buClr>
              <a:buSzPts val="1400"/>
              <a:buFont typeface="Actor"/>
              <a:buChar char="○"/>
              <a:defRPr/>
            </a:lvl2pPr>
            <a:lvl3pPr lvl="2" algn="ctr" rtl="0">
              <a:lnSpc>
                <a:spcPct val="100000"/>
              </a:lnSpc>
              <a:spcBef>
                <a:spcPts val="0"/>
              </a:spcBef>
              <a:spcAft>
                <a:spcPts val="0"/>
              </a:spcAft>
              <a:buClr>
                <a:srgbClr val="605338"/>
              </a:buClr>
              <a:buSzPts val="1400"/>
              <a:buFont typeface="Actor"/>
              <a:buChar char="■"/>
              <a:defRPr/>
            </a:lvl3pPr>
            <a:lvl4pPr lvl="3" algn="ctr" rtl="0">
              <a:lnSpc>
                <a:spcPct val="100000"/>
              </a:lnSpc>
              <a:spcBef>
                <a:spcPts val="0"/>
              </a:spcBef>
              <a:spcAft>
                <a:spcPts val="0"/>
              </a:spcAft>
              <a:buClr>
                <a:srgbClr val="605338"/>
              </a:buClr>
              <a:buSzPts val="1400"/>
              <a:buFont typeface="Actor"/>
              <a:buChar char="●"/>
              <a:defRPr/>
            </a:lvl4pPr>
            <a:lvl5pPr lvl="4" algn="ctr" rtl="0">
              <a:lnSpc>
                <a:spcPct val="100000"/>
              </a:lnSpc>
              <a:spcBef>
                <a:spcPts val="0"/>
              </a:spcBef>
              <a:spcAft>
                <a:spcPts val="0"/>
              </a:spcAft>
              <a:buClr>
                <a:srgbClr val="605338"/>
              </a:buClr>
              <a:buSzPts val="1400"/>
              <a:buFont typeface="Actor"/>
              <a:buChar char="○"/>
              <a:defRPr/>
            </a:lvl5pPr>
            <a:lvl6pPr lvl="5" algn="ctr" rtl="0">
              <a:lnSpc>
                <a:spcPct val="100000"/>
              </a:lnSpc>
              <a:spcBef>
                <a:spcPts val="0"/>
              </a:spcBef>
              <a:spcAft>
                <a:spcPts val="0"/>
              </a:spcAft>
              <a:buClr>
                <a:srgbClr val="605338"/>
              </a:buClr>
              <a:buSzPts val="1400"/>
              <a:buFont typeface="Actor"/>
              <a:buChar char="■"/>
              <a:defRPr/>
            </a:lvl6pPr>
            <a:lvl7pPr lvl="6" algn="ctr" rtl="0">
              <a:lnSpc>
                <a:spcPct val="100000"/>
              </a:lnSpc>
              <a:spcBef>
                <a:spcPts val="0"/>
              </a:spcBef>
              <a:spcAft>
                <a:spcPts val="0"/>
              </a:spcAft>
              <a:buClr>
                <a:srgbClr val="605338"/>
              </a:buClr>
              <a:buSzPts val="1400"/>
              <a:buFont typeface="Actor"/>
              <a:buChar char="●"/>
              <a:defRPr/>
            </a:lvl7pPr>
            <a:lvl8pPr lvl="7" algn="ctr" rtl="0">
              <a:lnSpc>
                <a:spcPct val="100000"/>
              </a:lnSpc>
              <a:spcBef>
                <a:spcPts val="0"/>
              </a:spcBef>
              <a:spcAft>
                <a:spcPts val="0"/>
              </a:spcAft>
              <a:buClr>
                <a:srgbClr val="605338"/>
              </a:buClr>
              <a:buSzPts val="1400"/>
              <a:buFont typeface="Actor"/>
              <a:buChar char="○"/>
              <a:defRPr/>
            </a:lvl8pPr>
            <a:lvl9pPr lvl="8" algn="ctr" rtl="0">
              <a:lnSpc>
                <a:spcPct val="100000"/>
              </a:lnSpc>
              <a:spcBef>
                <a:spcPts val="0"/>
              </a:spcBef>
              <a:spcAft>
                <a:spcPts val="0"/>
              </a:spcAft>
              <a:buClr>
                <a:srgbClr val="605338"/>
              </a:buClr>
              <a:buSzPts val="1400"/>
              <a:buFont typeface="Actor"/>
              <a:buChar char="■"/>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3"/>
        <p:cNvGrpSpPr/>
        <p:nvPr/>
      </p:nvGrpSpPr>
      <p:grpSpPr>
        <a:xfrm>
          <a:off x="0" y="0"/>
          <a:ext cx="0" cy="0"/>
          <a:chOff x="0" y="0"/>
          <a:chExt cx="0" cy="0"/>
        </a:xfrm>
      </p:grpSpPr>
      <p:pic>
        <p:nvPicPr>
          <p:cNvPr id="14" name="Google Shape;14;p3"/>
          <p:cNvPicPr preferRelativeResize="0"/>
          <p:nvPr/>
        </p:nvPicPr>
        <p:blipFill>
          <a:blip r:embed="rId2">
            <a:alphaModFix/>
          </a:blip>
          <a:stretch>
            <a:fillRect/>
          </a:stretch>
        </p:blipFill>
        <p:spPr>
          <a:xfrm flipH="1">
            <a:off x="0" y="0"/>
            <a:ext cx="9144003" cy="5143501"/>
          </a:xfrm>
          <a:prstGeom prst="rect">
            <a:avLst/>
          </a:prstGeom>
          <a:noFill/>
          <a:ln>
            <a:noFill/>
          </a:ln>
        </p:spPr>
      </p:pic>
      <p:sp>
        <p:nvSpPr>
          <p:cNvPr id="15" name="Google Shape;15;p3"/>
          <p:cNvSpPr txBox="1">
            <a:spLocks noGrp="1"/>
          </p:cNvSpPr>
          <p:nvPr>
            <p:ph type="title"/>
          </p:nvPr>
        </p:nvSpPr>
        <p:spPr>
          <a:xfrm>
            <a:off x="2476200" y="2267950"/>
            <a:ext cx="5067600" cy="8418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title" idx="2" hasCustomPrompt="1"/>
          </p:nvPr>
        </p:nvSpPr>
        <p:spPr>
          <a:xfrm>
            <a:off x="0" y="950850"/>
            <a:ext cx="2476200" cy="755100"/>
          </a:xfrm>
          <a:prstGeom prst="rect">
            <a:avLst/>
          </a:prstGeom>
          <a:solidFill>
            <a:srgbClr val="FFFFFF">
              <a:alpha val="68990"/>
            </a:srgbClr>
          </a:solidFill>
        </p:spPr>
        <p:txBody>
          <a:bodyPr spcFirstLastPara="1" wrap="square" lIns="91425" tIns="91425" rIns="91425" bIns="91425" anchor="ctr" anchorCtr="0">
            <a:noAutofit/>
          </a:bodyPr>
          <a:lstStyle>
            <a:lvl1pPr lvl="0" algn="r" rtl="0">
              <a:spcBef>
                <a:spcPts val="0"/>
              </a:spcBef>
              <a:spcAft>
                <a:spcPts val="0"/>
              </a:spcAft>
              <a:buClr>
                <a:schemeClr val="lt1"/>
              </a:buClr>
              <a:buSzPts val="6000"/>
              <a:buNone/>
              <a:defRPr sz="4000">
                <a:latin typeface="Figtree"/>
                <a:ea typeface="Figtree"/>
                <a:cs typeface="Figtree"/>
                <a:sym typeface="Figtre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7" name="Google Shape;17;p3"/>
          <p:cNvSpPr txBox="1">
            <a:spLocks noGrp="1"/>
          </p:cNvSpPr>
          <p:nvPr>
            <p:ph type="subTitle" idx="1"/>
          </p:nvPr>
        </p:nvSpPr>
        <p:spPr>
          <a:xfrm>
            <a:off x="2476200" y="3090500"/>
            <a:ext cx="6667800" cy="375000"/>
          </a:xfrm>
          <a:prstGeom prst="rect">
            <a:avLst/>
          </a:prstGeom>
          <a:solidFill>
            <a:srgbClr val="FFFFFF">
              <a:alpha val="68990"/>
            </a:srgbClr>
          </a:solidFill>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6">
  <p:cSld name="CUSTOM_15">
    <p:spTree>
      <p:nvGrpSpPr>
        <p:cNvPr id="1" name="Shape 112"/>
        <p:cNvGrpSpPr/>
        <p:nvPr/>
      </p:nvGrpSpPr>
      <p:grpSpPr>
        <a:xfrm>
          <a:off x="0" y="0"/>
          <a:ext cx="0" cy="0"/>
          <a:chOff x="0" y="0"/>
          <a:chExt cx="0" cy="0"/>
        </a:xfrm>
      </p:grpSpPr>
      <p:pic>
        <p:nvPicPr>
          <p:cNvPr id="113" name="Google Shape;113;p22"/>
          <p:cNvPicPr preferRelativeResize="0"/>
          <p:nvPr/>
        </p:nvPicPr>
        <p:blipFill>
          <a:blip r:embed="rId2">
            <a:alphaModFix/>
          </a:blip>
          <a:stretch>
            <a:fillRect/>
          </a:stretch>
        </p:blipFill>
        <p:spPr>
          <a:xfrm>
            <a:off x="0" y="0"/>
            <a:ext cx="9144003" cy="5143501"/>
          </a:xfrm>
          <a:prstGeom prst="rect">
            <a:avLst/>
          </a:prstGeom>
          <a:noFill/>
          <a:ln>
            <a:noFill/>
          </a:ln>
        </p:spPr>
      </p:pic>
      <p:sp>
        <p:nvSpPr>
          <p:cNvPr id="114" name="Google Shape;114;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5" name="Google Shape;115;p22"/>
          <p:cNvSpPr txBox="1">
            <a:spLocks noGrp="1"/>
          </p:cNvSpPr>
          <p:nvPr>
            <p:ph type="subTitle" idx="1"/>
          </p:nvPr>
        </p:nvSpPr>
        <p:spPr>
          <a:xfrm>
            <a:off x="713225" y="1179825"/>
            <a:ext cx="7704000" cy="15105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b="0"/>
            </a:lvl1pPr>
            <a:lvl2pPr lvl="1" algn="ctr" rtl="0">
              <a:lnSpc>
                <a:spcPct val="100000"/>
              </a:lnSpc>
              <a:spcBef>
                <a:spcPts val="100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16"/>
        <p:cNvGrpSpPr/>
        <p:nvPr/>
      </p:nvGrpSpPr>
      <p:grpSpPr>
        <a:xfrm>
          <a:off x="0" y="0"/>
          <a:ext cx="0" cy="0"/>
          <a:chOff x="0" y="0"/>
          <a:chExt cx="0" cy="0"/>
        </a:xfrm>
      </p:grpSpPr>
      <p:pic>
        <p:nvPicPr>
          <p:cNvPr id="117" name="Google Shape;117;p23"/>
          <p:cNvPicPr preferRelativeResize="0"/>
          <p:nvPr/>
        </p:nvPicPr>
        <p:blipFill>
          <a:blip r:embed="rId2">
            <a:alphaModFix/>
          </a:blip>
          <a:stretch>
            <a:fillRect/>
          </a:stretch>
        </p:blipFill>
        <p:spPr>
          <a:xfrm>
            <a:off x="0" y="0"/>
            <a:ext cx="9144003" cy="5143501"/>
          </a:xfrm>
          <a:prstGeom prst="rect">
            <a:avLst/>
          </a:prstGeom>
          <a:noFill/>
          <a:ln>
            <a:noFill/>
          </a:ln>
        </p:spPr>
      </p:pic>
      <p:sp>
        <p:nvSpPr>
          <p:cNvPr id="118" name="Google Shape;118;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19" name="Google Shape;119;p23"/>
          <p:cNvSpPr txBox="1">
            <a:spLocks noGrp="1"/>
          </p:cNvSpPr>
          <p:nvPr>
            <p:ph type="subTitle" idx="1"/>
          </p:nvPr>
        </p:nvSpPr>
        <p:spPr>
          <a:xfrm>
            <a:off x="5177763" y="3129423"/>
            <a:ext cx="2672400" cy="101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 name="Google Shape;120;p23"/>
          <p:cNvSpPr txBox="1">
            <a:spLocks noGrp="1"/>
          </p:cNvSpPr>
          <p:nvPr>
            <p:ph type="subTitle" idx="2"/>
          </p:nvPr>
        </p:nvSpPr>
        <p:spPr>
          <a:xfrm>
            <a:off x="1293838" y="3129423"/>
            <a:ext cx="2672400" cy="1010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1" name="Google Shape;121;p23"/>
          <p:cNvSpPr txBox="1">
            <a:spLocks noGrp="1"/>
          </p:cNvSpPr>
          <p:nvPr>
            <p:ph type="subTitle" idx="3"/>
          </p:nvPr>
        </p:nvSpPr>
        <p:spPr>
          <a:xfrm>
            <a:off x="1293838" y="2641800"/>
            <a:ext cx="26724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22" name="Google Shape;122;p23"/>
          <p:cNvSpPr txBox="1">
            <a:spLocks noGrp="1"/>
          </p:cNvSpPr>
          <p:nvPr>
            <p:ph type="subTitle" idx="4"/>
          </p:nvPr>
        </p:nvSpPr>
        <p:spPr>
          <a:xfrm>
            <a:off x="5177766" y="2641800"/>
            <a:ext cx="2672400" cy="5589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23"/>
        <p:cNvGrpSpPr/>
        <p:nvPr/>
      </p:nvGrpSpPr>
      <p:grpSpPr>
        <a:xfrm>
          <a:off x="0" y="0"/>
          <a:ext cx="0" cy="0"/>
          <a:chOff x="0" y="0"/>
          <a:chExt cx="0" cy="0"/>
        </a:xfrm>
      </p:grpSpPr>
      <p:pic>
        <p:nvPicPr>
          <p:cNvPr id="124" name="Google Shape;124;p24"/>
          <p:cNvPicPr preferRelativeResize="0"/>
          <p:nvPr/>
        </p:nvPicPr>
        <p:blipFill>
          <a:blip r:embed="rId2">
            <a:alphaModFix/>
          </a:blip>
          <a:stretch>
            <a:fillRect/>
          </a:stretch>
        </p:blipFill>
        <p:spPr>
          <a:xfrm>
            <a:off x="0" y="0"/>
            <a:ext cx="9144003" cy="5143501"/>
          </a:xfrm>
          <a:prstGeom prst="rect">
            <a:avLst/>
          </a:prstGeom>
          <a:noFill/>
          <a:ln>
            <a:noFill/>
          </a:ln>
        </p:spPr>
      </p:pic>
      <p:sp>
        <p:nvSpPr>
          <p:cNvPr id="125" name="Google Shape;125;p2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6" name="Google Shape;126;p24"/>
          <p:cNvSpPr txBox="1">
            <a:spLocks noGrp="1"/>
          </p:cNvSpPr>
          <p:nvPr>
            <p:ph type="subTitle" idx="1"/>
          </p:nvPr>
        </p:nvSpPr>
        <p:spPr>
          <a:xfrm>
            <a:off x="4752853" y="1515225"/>
            <a:ext cx="3578100" cy="2673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 name="Google Shape;127;p24"/>
          <p:cNvSpPr txBox="1">
            <a:spLocks noGrp="1"/>
          </p:cNvSpPr>
          <p:nvPr>
            <p:ph type="subTitle" idx="2"/>
          </p:nvPr>
        </p:nvSpPr>
        <p:spPr>
          <a:xfrm>
            <a:off x="813122" y="1515225"/>
            <a:ext cx="3578100" cy="2673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33"/>
        <p:cNvGrpSpPr/>
        <p:nvPr/>
      </p:nvGrpSpPr>
      <p:grpSpPr>
        <a:xfrm>
          <a:off x="0" y="0"/>
          <a:ext cx="0" cy="0"/>
          <a:chOff x="0" y="0"/>
          <a:chExt cx="0" cy="0"/>
        </a:xfrm>
      </p:grpSpPr>
      <p:pic>
        <p:nvPicPr>
          <p:cNvPr id="134" name="Google Shape;134;p26"/>
          <p:cNvPicPr preferRelativeResize="0"/>
          <p:nvPr/>
        </p:nvPicPr>
        <p:blipFill>
          <a:blip r:embed="rId2">
            <a:alphaModFix/>
          </a:blip>
          <a:stretch>
            <a:fillRect/>
          </a:stretch>
        </p:blipFill>
        <p:spPr>
          <a:xfrm flipH="1">
            <a:off x="0" y="0"/>
            <a:ext cx="9144003" cy="5143501"/>
          </a:xfrm>
          <a:prstGeom prst="rect">
            <a:avLst/>
          </a:prstGeom>
          <a:noFill/>
          <a:ln>
            <a:noFill/>
          </a:ln>
        </p:spPr>
      </p:pic>
      <p:sp>
        <p:nvSpPr>
          <p:cNvPr id="135" name="Google Shape;135;p2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6" name="Google Shape;136;p26"/>
          <p:cNvSpPr txBox="1">
            <a:spLocks noGrp="1"/>
          </p:cNvSpPr>
          <p:nvPr>
            <p:ph type="subTitle" idx="1"/>
          </p:nvPr>
        </p:nvSpPr>
        <p:spPr>
          <a:xfrm>
            <a:off x="937626" y="3494528"/>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7" name="Google Shape;137;p26"/>
          <p:cNvSpPr txBox="1">
            <a:spLocks noGrp="1"/>
          </p:cNvSpPr>
          <p:nvPr>
            <p:ph type="subTitle" idx="2"/>
          </p:nvPr>
        </p:nvSpPr>
        <p:spPr>
          <a:xfrm>
            <a:off x="3484347" y="3494528"/>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8" name="Google Shape;138;p26"/>
          <p:cNvSpPr txBox="1">
            <a:spLocks noGrp="1"/>
          </p:cNvSpPr>
          <p:nvPr>
            <p:ph type="subTitle" idx="3"/>
          </p:nvPr>
        </p:nvSpPr>
        <p:spPr>
          <a:xfrm>
            <a:off x="6031074" y="3494528"/>
            <a:ext cx="2175300" cy="869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39" name="Google Shape;139;p26"/>
          <p:cNvSpPr txBox="1">
            <a:spLocks noGrp="1"/>
          </p:cNvSpPr>
          <p:nvPr>
            <p:ph type="subTitle" idx="4"/>
          </p:nvPr>
        </p:nvSpPr>
        <p:spPr>
          <a:xfrm>
            <a:off x="937625" y="3039951"/>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0" name="Google Shape;140;p26"/>
          <p:cNvSpPr txBox="1">
            <a:spLocks noGrp="1"/>
          </p:cNvSpPr>
          <p:nvPr>
            <p:ph type="subTitle" idx="5"/>
          </p:nvPr>
        </p:nvSpPr>
        <p:spPr>
          <a:xfrm>
            <a:off x="3484350" y="3039951"/>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41" name="Google Shape;141;p26"/>
          <p:cNvSpPr txBox="1">
            <a:spLocks noGrp="1"/>
          </p:cNvSpPr>
          <p:nvPr>
            <p:ph type="subTitle" idx="6"/>
          </p:nvPr>
        </p:nvSpPr>
        <p:spPr>
          <a:xfrm>
            <a:off x="6031075" y="3039951"/>
            <a:ext cx="2175300" cy="527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42"/>
        <p:cNvGrpSpPr/>
        <p:nvPr/>
      </p:nvGrpSpPr>
      <p:grpSpPr>
        <a:xfrm>
          <a:off x="0" y="0"/>
          <a:ext cx="0" cy="0"/>
          <a:chOff x="0" y="0"/>
          <a:chExt cx="0" cy="0"/>
        </a:xfrm>
      </p:grpSpPr>
      <p:pic>
        <p:nvPicPr>
          <p:cNvPr id="143" name="Google Shape;143;p27"/>
          <p:cNvPicPr preferRelativeResize="0"/>
          <p:nvPr/>
        </p:nvPicPr>
        <p:blipFill>
          <a:blip r:embed="rId2">
            <a:alphaModFix/>
          </a:blip>
          <a:stretch>
            <a:fillRect/>
          </a:stretch>
        </p:blipFill>
        <p:spPr>
          <a:xfrm flipH="1">
            <a:off x="0" y="0"/>
            <a:ext cx="9144003" cy="5143501"/>
          </a:xfrm>
          <a:prstGeom prst="rect">
            <a:avLst/>
          </a:prstGeom>
          <a:noFill/>
          <a:ln>
            <a:noFill/>
          </a:ln>
        </p:spPr>
      </p:pic>
      <p:sp>
        <p:nvSpPr>
          <p:cNvPr id="144" name="Google Shape;144;p27"/>
          <p:cNvSpPr/>
          <p:nvPr/>
        </p:nvSpPr>
        <p:spPr>
          <a:xfrm rot="5400000">
            <a:off x="4416300" y="281475"/>
            <a:ext cx="311400" cy="91605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46" name="Google Shape;146;p27"/>
          <p:cNvSpPr txBox="1">
            <a:spLocks noGrp="1"/>
          </p:cNvSpPr>
          <p:nvPr>
            <p:ph type="subTitle" idx="1"/>
          </p:nvPr>
        </p:nvSpPr>
        <p:spPr>
          <a:xfrm>
            <a:off x="1365425" y="2085518"/>
            <a:ext cx="25053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7" name="Google Shape;147;p27"/>
          <p:cNvSpPr txBox="1">
            <a:spLocks noGrp="1"/>
          </p:cNvSpPr>
          <p:nvPr>
            <p:ph type="subTitle" idx="2"/>
          </p:nvPr>
        </p:nvSpPr>
        <p:spPr>
          <a:xfrm>
            <a:off x="5266503" y="2085518"/>
            <a:ext cx="25053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8" name="Google Shape;148;p27"/>
          <p:cNvSpPr txBox="1">
            <a:spLocks noGrp="1"/>
          </p:cNvSpPr>
          <p:nvPr>
            <p:ph type="subTitle" idx="3"/>
          </p:nvPr>
        </p:nvSpPr>
        <p:spPr>
          <a:xfrm>
            <a:off x="1365425" y="3518924"/>
            <a:ext cx="25053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49" name="Google Shape;149;p27"/>
          <p:cNvSpPr txBox="1">
            <a:spLocks noGrp="1"/>
          </p:cNvSpPr>
          <p:nvPr>
            <p:ph type="subTitle" idx="4"/>
          </p:nvPr>
        </p:nvSpPr>
        <p:spPr>
          <a:xfrm>
            <a:off x="5266503" y="3518924"/>
            <a:ext cx="25053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0" name="Google Shape;150;p27"/>
          <p:cNvSpPr txBox="1">
            <a:spLocks noGrp="1"/>
          </p:cNvSpPr>
          <p:nvPr>
            <p:ph type="subTitle" idx="5"/>
          </p:nvPr>
        </p:nvSpPr>
        <p:spPr>
          <a:xfrm>
            <a:off x="1365425" y="1657100"/>
            <a:ext cx="2505300" cy="48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Char char="-"/>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9pPr>
          </a:lstStyle>
          <a:p>
            <a:endParaRPr/>
          </a:p>
        </p:txBody>
      </p:sp>
      <p:sp>
        <p:nvSpPr>
          <p:cNvPr id="151" name="Google Shape;151;p27"/>
          <p:cNvSpPr txBox="1">
            <a:spLocks noGrp="1"/>
          </p:cNvSpPr>
          <p:nvPr>
            <p:ph type="subTitle" idx="6"/>
          </p:nvPr>
        </p:nvSpPr>
        <p:spPr>
          <a:xfrm>
            <a:off x="1365425" y="3090656"/>
            <a:ext cx="2505300" cy="48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Char char="-"/>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9pPr>
          </a:lstStyle>
          <a:p>
            <a:endParaRPr/>
          </a:p>
        </p:txBody>
      </p:sp>
      <p:sp>
        <p:nvSpPr>
          <p:cNvPr id="152" name="Google Shape;152;p27"/>
          <p:cNvSpPr txBox="1">
            <a:spLocks noGrp="1"/>
          </p:cNvSpPr>
          <p:nvPr>
            <p:ph type="subTitle" idx="7"/>
          </p:nvPr>
        </p:nvSpPr>
        <p:spPr>
          <a:xfrm>
            <a:off x="5266499" y="1657100"/>
            <a:ext cx="2505300" cy="48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Char char="-"/>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9pPr>
          </a:lstStyle>
          <a:p>
            <a:endParaRPr/>
          </a:p>
        </p:txBody>
      </p:sp>
      <p:sp>
        <p:nvSpPr>
          <p:cNvPr id="153" name="Google Shape;153;p27"/>
          <p:cNvSpPr txBox="1">
            <a:spLocks noGrp="1"/>
          </p:cNvSpPr>
          <p:nvPr>
            <p:ph type="subTitle" idx="8"/>
          </p:nvPr>
        </p:nvSpPr>
        <p:spPr>
          <a:xfrm>
            <a:off x="5266499" y="3090656"/>
            <a:ext cx="2505300" cy="48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Char char="-"/>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Char char="-"/>
              <a:defRPr sz="2400">
                <a:latin typeface="Bebas Neue"/>
                <a:ea typeface="Bebas Neue"/>
                <a:cs typeface="Bebas Neue"/>
                <a:sym typeface="Bebas Neue"/>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1">
  <p:cSld name="CUSTOM_5_1">
    <p:spTree>
      <p:nvGrpSpPr>
        <p:cNvPr id="1" name="Shape 154"/>
        <p:cNvGrpSpPr/>
        <p:nvPr/>
      </p:nvGrpSpPr>
      <p:grpSpPr>
        <a:xfrm>
          <a:off x="0" y="0"/>
          <a:ext cx="0" cy="0"/>
          <a:chOff x="0" y="0"/>
          <a:chExt cx="0" cy="0"/>
        </a:xfrm>
      </p:grpSpPr>
      <p:pic>
        <p:nvPicPr>
          <p:cNvPr id="155" name="Google Shape;155;p28"/>
          <p:cNvPicPr preferRelativeResize="0"/>
          <p:nvPr/>
        </p:nvPicPr>
        <p:blipFill>
          <a:blip r:embed="rId2">
            <a:alphaModFix/>
          </a:blip>
          <a:stretch>
            <a:fillRect/>
          </a:stretch>
        </p:blipFill>
        <p:spPr>
          <a:xfrm rot="10800000">
            <a:off x="0" y="0"/>
            <a:ext cx="9144003" cy="5143501"/>
          </a:xfrm>
          <a:prstGeom prst="rect">
            <a:avLst/>
          </a:prstGeom>
          <a:noFill/>
          <a:ln>
            <a:noFill/>
          </a:ln>
        </p:spPr>
      </p:pic>
      <p:sp>
        <p:nvSpPr>
          <p:cNvPr id="156" name="Google Shape;156;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57" name="Google Shape;157;p28"/>
          <p:cNvSpPr txBox="1">
            <a:spLocks noGrp="1"/>
          </p:cNvSpPr>
          <p:nvPr>
            <p:ph type="subTitle" idx="1"/>
          </p:nvPr>
        </p:nvSpPr>
        <p:spPr>
          <a:xfrm>
            <a:off x="2248450" y="2237916"/>
            <a:ext cx="19782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8" name="Google Shape;158;p28"/>
          <p:cNvSpPr txBox="1">
            <a:spLocks noGrp="1"/>
          </p:cNvSpPr>
          <p:nvPr>
            <p:ph type="subTitle" idx="2"/>
          </p:nvPr>
        </p:nvSpPr>
        <p:spPr>
          <a:xfrm>
            <a:off x="5936153" y="2237916"/>
            <a:ext cx="19782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59" name="Google Shape;159;p28"/>
          <p:cNvSpPr txBox="1">
            <a:spLocks noGrp="1"/>
          </p:cNvSpPr>
          <p:nvPr>
            <p:ph type="subTitle" idx="3"/>
          </p:nvPr>
        </p:nvSpPr>
        <p:spPr>
          <a:xfrm>
            <a:off x="2248450" y="3671316"/>
            <a:ext cx="19782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0" name="Google Shape;160;p28"/>
          <p:cNvSpPr txBox="1">
            <a:spLocks noGrp="1"/>
          </p:cNvSpPr>
          <p:nvPr>
            <p:ph type="subTitle" idx="4"/>
          </p:nvPr>
        </p:nvSpPr>
        <p:spPr>
          <a:xfrm>
            <a:off x="5936153" y="3671316"/>
            <a:ext cx="1978200" cy="665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1" name="Google Shape;161;p28"/>
          <p:cNvSpPr txBox="1">
            <a:spLocks noGrp="1"/>
          </p:cNvSpPr>
          <p:nvPr>
            <p:ph type="subTitle" idx="5"/>
          </p:nvPr>
        </p:nvSpPr>
        <p:spPr>
          <a:xfrm>
            <a:off x="2248450" y="1809500"/>
            <a:ext cx="1978200" cy="48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2" name="Google Shape;162;p28"/>
          <p:cNvSpPr txBox="1">
            <a:spLocks noGrp="1"/>
          </p:cNvSpPr>
          <p:nvPr>
            <p:ph type="subTitle" idx="6"/>
          </p:nvPr>
        </p:nvSpPr>
        <p:spPr>
          <a:xfrm>
            <a:off x="2248450" y="3243050"/>
            <a:ext cx="1978200" cy="48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3" name="Google Shape;163;p28"/>
          <p:cNvSpPr txBox="1">
            <a:spLocks noGrp="1"/>
          </p:cNvSpPr>
          <p:nvPr>
            <p:ph type="subTitle" idx="7"/>
          </p:nvPr>
        </p:nvSpPr>
        <p:spPr>
          <a:xfrm>
            <a:off x="5936150" y="1809500"/>
            <a:ext cx="1978200" cy="48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64" name="Google Shape;164;p28"/>
          <p:cNvSpPr txBox="1">
            <a:spLocks noGrp="1"/>
          </p:cNvSpPr>
          <p:nvPr>
            <p:ph type="subTitle" idx="8"/>
          </p:nvPr>
        </p:nvSpPr>
        <p:spPr>
          <a:xfrm>
            <a:off x="5936150" y="3243050"/>
            <a:ext cx="1978200" cy="488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ive columns">
  <p:cSld name="CUSTOM_10">
    <p:spTree>
      <p:nvGrpSpPr>
        <p:cNvPr id="1" name="Shape 165"/>
        <p:cNvGrpSpPr/>
        <p:nvPr/>
      </p:nvGrpSpPr>
      <p:grpSpPr>
        <a:xfrm>
          <a:off x="0" y="0"/>
          <a:ext cx="0" cy="0"/>
          <a:chOff x="0" y="0"/>
          <a:chExt cx="0" cy="0"/>
        </a:xfrm>
      </p:grpSpPr>
      <p:pic>
        <p:nvPicPr>
          <p:cNvPr id="166" name="Google Shape;166;p29"/>
          <p:cNvPicPr preferRelativeResize="0"/>
          <p:nvPr/>
        </p:nvPicPr>
        <p:blipFill>
          <a:blip r:embed="rId2">
            <a:alphaModFix/>
          </a:blip>
          <a:stretch>
            <a:fillRect/>
          </a:stretch>
        </p:blipFill>
        <p:spPr>
          <a:xfrm>
            <a:off x="2" y="9"/>
            <a:ext cx="9143997" cy="5143481"/>
          </a:xfrm>
          <a:prstGeom prst="rect">
            <a:avLst/>
          </a:prstGeom>
          <a:noFill/>
          <a:ln>
            <a:noFill/>
          </a:ln>
        </p:spPr>
      </p:pic>
      <p:sp>
        <p:nvSpPr>
          <p:cNvPr id="167" name="Google Shape;167;p2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8" name="Google Shape;168;p29"/>
          <p:cNvSpPr txBox="1">
            <a:spLocks noGrp="1"/>
          </p:cNvSpPr>
          <p:nvPr>
            <p:ph type="subTitle" idx="1"/>
          </p:nvPr>
        </p:nvSpPr>
        <p:spPr>
          <a:xfrm>
            <a:off x="1114550" y="2002076"/>
            <a:ext cx="1975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69" name="Google Shape;169;p29"/>
          <p:cNvSpPr txBox="1">
            <a:spLocks noGrp="1"/>
          </p:cNvSpPr>
          <p:nvPr>
            <p:ph type="subTitle" idx="2"/>
          </p:nvPr>
        </p:nvSpPr>
        <p:spPr>
          <a:xfrm>
            <a:off x="3584398" y="2002076"/>
            <a:ext cx="1975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0" name="Google Shape;170;p29"/>
          <p:cNvSpPr txBox="1">
            <a:spLocks noGrp="1"/>
          </p:cNvSpPr>
          <p:nvPr>
            <p:ph type="subTitle" idx="3"/>
          </p:nvPr>
        </p:nvSpPr>
        <p:spPr>
          <a:xfrm>
            <a:off x="2347006" y="3587876"/>
            <a:ext cx="1975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1" name="Google Shape;171;p29"/>
          <p:cNvSpPr txBox="1">
            <a:spLocks noGrp="1"/>
          </p:cNvSpPr>
          <p:nvPr>
            <p:ph type="subTitle" idx="4"/>
          </p:nvPr>
        </p:nvSpPr>
        <p:spPr>
          <a:xfrm>
            <a:off x="4816855" y="3587876"/>
            <a:ext cx="1975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2" name="Google Shape;172;p29"/>
          <p:cNvSpPr txBox="1">
            <a:spLocks noGrp="1"/>
          </p:cNvSpPr>
          <p:nvPr>
            <p:ph type="subTitle" idx="5"/>
          </p:nvPr>
        </p:nvSpPr>
        <p:spPr>
          <a:xfrm>
            <a:off x="6054247" y="2002076"/>
            <a:ext cx="1975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73" name="Google Shape;173;p29"/>
          <p:cNvSpPr txBox="1">
            <a:spLocks noGrp="1"/>
          </p:cNvSpPr>
          <p:nvPr>
            <p:ph type="subTitle" idx="6"/>
          </p:nvPr>
        </p:nvSpPr>
        <p:spPr>
          <a:xfrm>
            <a:off x="1113050" y="1610703"/>
            <a:ext cx="1978200" cy="464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4" name="Google Shape;174;p29"/>
          <p:cNvSpPr txBox="1">
            <a:spLocks noGrp="1"/>
          </p:cNvSpPr>
          <p:nvPr>
            <p:ph type="subTitle" idx="7"/>
          </p:nvPr>
        </p:nvSpPr>
        <p:spPr>
          <a:xfrm>
            <a:off x="3582898" y="1610703"/>
            <a:ext cx="1978200" cy="464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5" name="Google Shape;175;p29"/>
          <p:cNvSpPr txBox="1">
            <a:spLocks noGrp="1"/>
          </p:cNvSpPr>
          <p:nvPr>
            <p:ph type="subTitle" idx="8"/>
          </p:nvPr>
        </p:nvSpPr>
        <p:spPr>
          <a:xfrm>
            <a:off x="6052747" y="1610703"/>
            <a:ext cx="1978200" cy="464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6" name="Google Shape;176;p29"/>
          <p:cNvSpPr txBox="1">
            <a:spLocks noGrp="1"/>
          </p:cNvSpPr>
          <p:nvPr>
            <p:ph type="subTitle" idx="9"/>
          </p:nvPr>
        </p:nvSpPr>
        <p:spPr>
          <a:xfrm>
            <a:off x="2345506" y="3195200"/>
            <a:ext cx="1978200" cy="464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77" name="Google Shape;177;p29"/>
          <p:cNvSpPr txBox="1">
            <a:spLocks noGrp="1"/>
          </p:cNvSpPr>
          <p:nvPr>
            <p:ph type="subTitle" idx="13"/>
          </p:nvPr>
        </p:nvSpPr>
        <p:spPr>
          <a:xfrm>
            <a:off x="4815355" y="3195200"/>
            <a:ext cx="1978200" cy="464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78"/>
        <p:cNvGrpSpPr/>
        <p:nvPr/>
      </p:nvGrpSpPr>
      <p:grpSpPr>
        <a:xfrm>
          <a:off x="0" y="0"/>
          <a:ext cx="0" cy="0"/>
          <a:chOff x="0" y="0"/>
          <a:chExt cx="0" cy="0"/>
        </a:xfrm>
      </p:grpSpPr>
      <p:pic>
        <p:nvPicPr>
          <p:cNvPr id="179" name="Google Shape;179;p30"/>
          <p:cNvPicPr preferRelativeResize="0"/>
          <p:nvPr/>
        </p:nvPicPr>
        <p:blipFill>
          <a:blip r:embed="rId2">
            <a:alphaModFix/>
          </a:blip>
          <a:stretch>
            <a:fillRect/>
          </a:stretch>
        </p:blipFill>
        <p:spPr>
          <a:xfrm flipH="1">
            <a:off x="0" y="0"/>
            <a:ext cx="9144003" cy="5143501"/>
          </a:xfrm>
          <a:prstGeom prst="rect">
            <a:avLst/>
          </a:prstGeom>
          <a:noFill/>
          <a:ln>
            <a:noFill/>
          </a:ln>
        </p:spPr>
      </p:pic>
      <p:sp>
        <p:nvSpPr>
          <p:cNvPr id="180" name="Google Shape;180;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1" name="Google Shape;181;p30"/>
          <p:cNvSpPr txBox="1">
            <a:spLocks noGrp="1"/>
          </p:cNvSpPr>
          <p:nvPr>
            <p:ph type="subTitle" idx="1"/>
          </p:nvPr>
        </p:nvSpPr>
        <p:spPr>
          <a:xfrm>
            <a:off x="1114550" y="2002076"/>
            <a:ext cx="1975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2" name="Google Shape;182;p30"/>
          <p:cNvSpPr txBox="1">
            <a:spLocks noGrp="1"/>
          </p:cNvSpPr>
          <p:nvPr>
            <p:ph type="subTitle" idx="2"/>
          </p:nvPr>
        </p:nvSpPr>
        <p:spPr>
          <a:xfrm>
            <a:off x="3584398" y="2002076"/>
            <a:ext cx="1975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3" name="Google Shape;183;p30"/>
          <p:cNvSpPr txBox="1">
            <a:spLocks noGrp="1"/>
          </p:cNvSpPr>
          <p:nvPr>
            <p:ph type="subTitle" idx="3"/>
          </p:nvPr>
        </p:nvSpPr>
        <p:spPr>
          <a:xfrm>
            <a:off x="1114550" y="3587876"/>
            <a:ext cx="1975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4" name="Google Shape;184;p30"/>
          <p:cNvSpPr txBox="1">
            <a:spLocks noGrp="1"/>
          </p:cNvSpPr>
          <p:nvPr>
            <p:ph type="subTitle" idx="4"/>
          </p:nvPr>
        </p:nvSpPr>
        <p:spPr>
          <a:xfrm>
            <a:off x="3584398" y="3587876"/>
            <a:ext cx="1975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5" name="Google Shape;185;p30"/>
          <p:cNvSpPr txBox="1">
            <a:spLocks noGrp="1"/>
          </p:cNvSpPr>
          <p:nvPr>
            <p:ph type="subTitle" idx="5"/>
          </p:nvPr>
        </p:nvSpPr>
        <p:spPr>
          <a:xfrm>
            <a:off x="6054247" y="2002076"/>
            <a:ext cx="1975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6" name="Google Shape;186;p30"/>
          <p:cNvSpPr txBox="1">
            <a:spLocks noGrp="1"/>
          </p:cNvSpPr>
          <p:nvPr>
            <p:ph type="subTitle" idx="6"/>
          </p:nvPr>
        </p:nvSpPr>
        <p:spPr>
          <a:xfrm>
            <a:off x="6054247" y="3587876"/>
            <a:ext cx="19752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187" name="Google Shape;187;p30"/>
          <p:cNvSpPr txBox="1">
            <a:spLocks noGrp="1"/>
          </p:cNvSpPr>
          <p:nvPr>
            <p:ph type="subTitle" idx="7"/>
          </p:nvPr>
        </p:nvSpPr>
        <p:spPr>
          <a:xfrm>
            <a:off x="1113050" y="1610703"/>
            <a:ext cx="1978200" cy="464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8" name="Google Shape;188;p30"/>
          <p:cNvSpPr txBox="1">
            <a:spLocks noGrp="1"/>
          </p:cNvSpPr>
          <p:nvPr>
            <p:ph type="subTitle" idx="8"/>
          </p:nvPr>
        </p:nvSpPr>
        <p:spPr>
          <a:xfrm>
            <a:off x="3582898" y="1610703"/>
            <a:ext cx="1978200" cy="464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89" name="Google Shape;189;p30"/>
          <p:cNvSpPr txBox="1">
            <a:spLocks noGrp="1"/>
          </p:cNvSpPr>
          <p:nvPr>
            <p:ph type="subTitle" idx="9"/>
          </p:nvPr>
        </p:nvSpPr>
        <p:spPr>
          <a:xfrm>
            <a:off x="6052747" y="1610703"/>
            <a:ext cx="1978200" cy="464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0" name="Google Shape;190;p30"/>
          <p:cNvSpPr txBox="1">
            <a:spLocks noGrp="1"/>
          </p:cNvSpPr>
          <p:nvPr>
            <p:ph type="subTitle" idx="13"/>
          </p:nvPr>
        </p:nvSpPr>
        <p:spPr>
          <a:xfrm>
            <a:off x="1113050" y="3195200"/>
            <a:ext cx="1978200" cy="464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1" name="Google Shape;191;p30"/>
          <p:cNvSpPr txBox="1">
            <a:spLocks noGrp="1"/>
          </p:cNvSpPr>
          <p:nvPr>
            <p:ph type="subTitle" idx="14"/>
          </p:nvPr>
        </p:nvSpPr>
        <p:spPr>
          <a:xfrm>
            <a:off x="3582898" y="3195200"/>
            <a:ext cx="1978200" cy="464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2" name="Google Shape;192;p30"/>
          <p:cNvSpPr txBox="1">
            <a:spLocks noGrp="1"/>
          </p:cNvSpPr>
          <p:nvPr>
            <p:ph type="subTitle" idx="15"/>
          </p:nvPr>
        </p:nvSpPr>
        <p:spPr>
          <a:xfrm>
            <a:off x="6052747" y="3195200"/>
            <a:ext cx="1978200" cy="464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193" name="Google Shape;193;p30"/>
          <p:cNvSpPr/>
          <p:nvPr/>
        </p:nvSpPr>
        <p:spPr>
          <a:xfrm>
            <a:off x="8669700" y="0"/>
            <a:ext cx="285000" cy="5143500"/>
          </a:xfrm>
          <a:prstGeom prst="rect">
            <a:avLst/>
          </a:prstGeom>
          <a:solidFill>
            <a:srgbClr val="FFFFFF">
              <a:alpha val="626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194"/>
        <p:cNvGrpSpPr/>
        <p:nvPr/>
      </p:nvGrpSpPr>
      <p:grpSpPr>
        <a:xfrm>
          <a:off x="0" y="0"/>
          <a:ext cx="0" cy="0"/>
          <a:chOff x="0" y="0"/>
          <a:chExt cx="0" cy="0"/>
        </a:xfrm>
      </p:grpSpPr>
      <p:pic>
        <p:nvPicPr>
          <p:cNvPr id="195" name="Google Shape;195;p31"/>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196" name="Google Shape;196;p31"/>
          <p:cNvSpPr txBox="1">
            <a:spLocks noGrp="1"/>
          </p:cNvSpPr>
          <p:nvPr>
            <p:ph type="title" hasCustomPrompt="1"/>
          </p:nvPr>
        </p:nvSpPr>
        <p:spPr>
          <a:xfrm>
            <a:off x="712856" y="670225"/>
            <a:ext cx="4696800" cy="768900"/>
          </a:xfrm>
          <a:prstGeom prst="rect">
            <a:avLst/>
          </a:prstGeom>
          <a:solidFill>
            <a:srgbClr val="FFFFFF">
              <a:alpha val="68990"/>
            </a:srgbClr>
          </a:solid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000">
                <a:latin typeface="Figtree"/>
                <a:ea typeface="Figtree"/>
                <a:cs typeface="Figtree"/>
                <a:sym typeface="Figtre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97" name="Google Shape;197;p31"/>
          <p:cNvSpPr txBox="1">
            <a:spLocks noGrp="1"/>
          </p:cNvSpPr>
          <p:nvPr>
            <p:ph type="subTitle" idx="1"/>
          </p:nvPr>
        </p:nvSpPr>
        <p:spPr>
          <a:xfrm>
            <a:off x="712856" y="1428226"/>
            <a:ext cx="46968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198" name="Google Shape;198;p31"/>
          <p:cNvSpPr txBox="1">
            <a:spLocks noGrp="1"/>
          </p:cNvSpPr>
          <p:nvPr>
            <p:ph type="title" idx="2" hasCustomPrompt="1"/>
          </p:nvPr>
        </p:nvSpPr>
        <p:spPr>
          <a:xfrm>
            <a:off x="2223600" y="1967931"/>
            <a:ext cx="4696800" cy="768900"/>
          </a:xfrm>
          <a:prstGeom prst="rect">
            <a:avLst/>
          </a:prstGeom>
          <a:solidFill>
            <a:srgbClr val="FFFFFF">
              <a:alpha val="68990"/>
            </a:srgbClr>
          </a:solid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000">
                <a:latin typeface="Figtree"/>
                <a:ea typeface="Figtree"/>
                <a:cs typeface="Figtree"/>
                <a:sym typeface="Figtre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99" name="Google Shape;199;p31"/>
          <p:cNvSpPr txBox="1">
            <a:spLocks noGrp="1"/>
          </p:cNvSpPr>
          <p:nvPr>
            <p:ph type="subTitle" idx="3"/>
          </p:nvPr>
        </p:nvSpPr>
        <p:spPr>
          <a:xfrm>
            <a:off x="2223600" y="2728503"/>
            <a:ext cx="46968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00" name="Google Shape;200;p31"/>
          <p:cNvSpPr txBox="1">
            <a:spLocks noGrp="1"/>
          </p:cNvSpPr>
          <p:nvPr>
            <p:ph type="title" idx="4" hasCustomPrompt="1"/>
          </p:nvPr>
        </p:nvSpPr>
        <p:spPr>
          <a:xfrm>
            <a:off x="3734344" y="3265638"/>
            <a:ext cx="4696800" cy="768900"/>
          </a:xfrm>
          <a:prstGeom prst="rect">
            <a:avLst/>
          </a:prstGeom>
          <a:solidFill>
            <a:srgbClr val="FFFFFF">
              <a:alpha val="68990"/>
            </a:srgbClr>
          </a:solidFill>
          <a:ln>
            <a:noFill/>
          </a:ln>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000">
                <a:latin typeface="Figtree"/>
                <a:ea typeface="Figtree"/>
                <a:cs typeface="Figtree"/>
                <a:sym typeface="Figtre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01" name="Google Shape;201;p31"/>
          <p:cNvSpPr txBox="1">
            <a:spLocks noGrp="1"/>
          </p:cNvSpPr>
          <p:nvPr>
            <p:ph type="subTitle" idx="5"/>
          </p:nvPr>
        </p:nvSpPr>
        <p:spPr>
          <a:xfrm>
            <a:off x="3734344" y="4028781"/>
            <a:ext cx="4696800" cy="37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02"/>
        <p:cNvGrpSpPr/>
        <p:nvPr/>
      </p:nvGrpSpPr>
      <p:grpSpPr>
        <a:xfrm>
          <a:off x="0" y="0"/>
          <a:ext cx="0" cy="0"/>
          <a:chOff x="0" y="0"/>
          <a:chExt cx="0" cy="0"/>
        </a:xfrm>
      </p:grpSpPr>
      <p:pic>
        <p:nvPicPr>
          <p:cNvPr id="203" name="Google Shape;203;p32"/>
          <p:cNvPicPr preferRelativeResize="0"/>
          <p:nvPr/>
        </p:nvPicPr>
        <p:blipFill>
          <a:blip r:embed="rId2">
            <a:alphaModFix/>
          </a:blip>
          <a:stretch>
            <a:fillRect/>
          </a:stretch>
        </p:blipFill>
        <p:spPr>
          <a:xfrm rot="10800000">
            <a:off x="0" y="0"/>
            <a:ext cx="9144003" cy="5143501"/>
          </a:xfrm>
          <a:prstGeom prst="rect">
            <a:avLst/>
          </a:prstGeom>
          <a:noFill/>
          <a:ln>
            <a:noFill/>
          </a:ln>
        </p:spPr>
      </p:pic>
      <p:sp>
        <p:nvSpPr>
          <p:cNvPr id="204" name="Google Shape;204;p32"/>
          <p:cNvSpPr txBox="1">
            <a:spLocks noGrp="1"/>
          </p:cNvSpPr>
          <p:nvPr>
            <p:ph type="title" hasCustomPrompt="1"/>
          </p:nvPr>
        </p:nvSpPr>
        <p:spPr>
          <a:xfrm>
            <a:off x="938500" y="2747375"/>
            <a:ext cx="927900" cy="406800"/>
          </a:xfrm>
          <a:prstGeom prst="rect">
            <a:avLst/>
          </a:prstGeom>
          <a:solidFill>
            <a:srgbClr val="FFFFFF">
              <a:alpha val="68990"/>
            </a:srgbClr>
          </a:solid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2200">
                <a:latin typeface="Figtree"/>
                <a:ea typeface="Figtree"/>
                <a:cs typeface="Figtree"/>
                <a:sym typeface="Figtre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05" name="Google Shape;205;p32"/>
          <p:cNvSpPr txBox="1">
            <a:spLocks noGrp="1"/>
          </p:cNvSpPr>
          <p:nvPr>
            <p:ph type="subTitle" idx="1"/>
          </p:nvPr>
        </p:nvSpPr>
        <p:spPr>
          <a:xfrm>
            <a:off x="938500" y="3703299"/>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6" name="Google Shape;206;p32"/>
          <p:cNvSpPr txBox="1">
            <a:spLocks noGrp="1"/>
          </p:cNvSpPr>
          <p:nvPr>
            <p:ph type="subTitle" idx="2"/>
          </p:nvPr>
        </p:nvSpPr>
        <p:spPr>
          <a:xfrm>
            <a:off x="938500" y="3332954"/>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07" name="Google Shape;207;p32"/>
          <p:cNvSpPr txBox="1">
            <a:spLocks noGrp="1"/>
          </p:cNvSpPr>
          <p:nvPr>
            <p:ph type="title" idx="3" hasCustomPrompt="1"/>
          </p:nvPr>
        </p:nvSpPr>
        <p:spPr>
          <a:xfrm>
            <a:off x="3485400" y="2747375"/>
            <a:ext cx="927900" cy="406800"/>
          </a:xfrm>
          <a:prstGeom prst="rect">
            <a:avLst/>
          </a:prstGeom>
          <a:solidFill>
            <a:srgbClr val="FFFFFF">
              <a:alpha val="68990"/>
            </a:srgbClr>
          </a:solid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2200">
                <a:latin typeface="Figtree"/>
                <a:ea typeface="Figtree"/>
                <a:cs typeface="Figtree"/>
                <a:sym typeface="Figtre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08" name="Google Shape;208;p32"/>
          <p:cNvSpPr txBox="1">
            <a:spLocks noGrp="1"/>
          </p:cNvSpPr>
          <p:nvPr>
            <p:ph type="subTitle" idx="4"/>
          </p:nvPr>
        </p:nvSpPr>
        <p:spPr>
          <a:xfrm>
            <a:off x="3485400" y="3703299"/>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09" name="Google Shape;209;p32"/>
          <p:cNvSpPr txBox="1">
            <a:spLocks noGrp="1"/>
          </p:cNvSpPr>
          <p:nvPr>
            <p:ph type="subTitle" idx="5"/>
          </p:nvPr>
        </p:nvSpPr>
        <p:spPr>
          <a:xfrm>
            <a:off x="3485400" y="3332954"/>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0" name="Google Shape;210;p32"/>
          <p:cNvSpPr txBox="1">
            <a:spLocks noGrp="1"/>
          </p:cNvSpPr>
          <p:nvPr>
            <p:ph type="title" idx="6" hasCustomPrompt="1"/>
          </p:nvPr>
        </p:nvSpPr>
        <p:spPr>
          <a:xfrm>
            <a:off x="6031100" y="2747375"/>
            <a:ext cx="927900" cy="406800"/>
          </a:xfrm>
          <a:prstGeom prst="rect">
            <a:avLst/>
          </a:prstGeom>
          <a:solidFill>
            <a:srgbClr val="FFFFFF">
              <a:alpha val="68990"/>
            </a:srgbClr>
          </a:solid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2200">
                <a:latin typeface="Figtree"/>
                <a:ea typeface="Figtree"/>
                <a:cs typeface="Figtree"/>
                <a:sym typeface="Figtree"/>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11" name="Google Shape;211;p32"/>
          <p:cNvSpPr txBox="1">
            <a:spLocks noGrp="1"/>
          </p:cNvSpPr>
          <p:nvPr>
            <p:ph type="subTitle" idx="7"/>
          </p:nvPr>
        </p:nvSpPr>
        <p:spPr>
          <a:xfrm>
            <a:off x="6032300" y="3703299"/>
            <a:ext cx="2173200" cy="759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12" name="Google Shape;212;p32"/>
          <p:cNvSpPr txBox="1">
            <a:spLocks noGrp="1"/>
          </p:cNvSpPr>
          <p:nvPr>
            <p:ph type="subTitle" idx="8"/>
          </p:nvPr>
        </p:nvSpPr>
        <p:spPr>
          <a:xfrm>
            <a:off x="6032300" y="3332954"/>
            <a:ext cx="2173200" cy="440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213" name="Google Shape;213;p32"/>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2"/>
        <p:cNvGrpSpPr/>
        <p:nvPr/>
      </p:nvGrpSpPr>
      <p:grpSpPr>
        <a:xfrm>
          <a:off x="0" y="0"/>
          <a:ext cx="0" cy="0"/>
          <a:chOff x="0" y="0"/>
          <a:chExt cx="0" cy="0"/>
        </a:xfrm>
      </p:grpSpPr>
      <p:pic>
        <p:nvPicPr>
          <p:cNvPr id="23" name="Google Shape;23;p5"/>
          <p:cNvPicPr preferRelativeResize="0"/>
          <p:nvPr/>
        </p:nvPicPr>
        <p:blipFill>
          <a:blip r:embed="rId2">
            <a:alphaModFix/>
          </a:blip>
          <a:stretch>
            <a:fillRect/>
          </a:stretch>
        </p:blipFill>
        <p:spPr>
          <a:xfrm>
            <a:off x="4" y="1"/>
            <a:ext cx="9143992" cy="5143501"/>
          </a:xfrm>
          <a:prstGeom prst="rect">
            <a:avLst/>
          </a:prstGeom>
          <a:noFill/>
          <a:ln>
            <a:noFill/>
          </a:ln>
        </p:spPr>
      </p:pic>
      <p:sp>
        <p:nvSpPr>
          <p:cNvPr id="24" name="Google Shape;24;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 name="Google Shape;25;p5"/>
          <p:cNvSpPr txBox="1">
            <a:spLocks noGrp="1"/>
          </p:cNvSpPr>
          <p:nvPr>
            <p:ph type="subTitle" idx="1"/>
          </p:nvPr>
        </p:nvSpPr>
        <p:spPr>
          <a:xfrm>
            <a:off x="5131484" y="3774405"/>
            <a:ext cx="25056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6" name="Google Shape;26;p5"/>
          <p:cNvSpPr txBox="1">
            <a:spLocks noGrp="1"/>
          </p:cNvSpPr>
          <p:nvPr>
            <p:ph type="subTitle" idx="2"/>
          </p:nvPr>
        </p:nvSpPr>
        <p:spPr>
          <a:xfrm>
            <a:off x="1507100" y="3774405"/>
            <a:ext cx="25056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27" name="Google Shape;27;p5"/>
          <p:cNvSpPr txBox="1">
            <a:spLocks noGrp="1"/>
          </p:cNvSpPr>
          <p:nvPr>
            <p:ph type="subTitle" idx="3"/>
          </p:nvPr>
        </p:nvSpPr>
        <p:spPr>
          <a:xfrm>
            <a:off x="5131475" y="3320700"/>
            <a:ext cx="2505600" cy="526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8" name="Google Shape;28;p5"/>
          <p:cNvSpPr txBox="1">
            <a:spLocks noGrp="1"/>
          </p:cNvSpPr>
          <p:nvPr>
            <p:ph type="subTitle" idx="4"/>
          </p:nvPr>
        </p:nvSpPr>
        <p:spPr>
          <a:xfrm>
            <a:off x="1506875" y="3320700"/>
            <a:ext cx="2505600" cy="526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Bebas Neue"/>
              <a:buNone/>
              <a:defRPr sz="24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2400"/>
              <a:buFont typeface="Bebas Neue"/>
              <a:buNone/>
              <a:defRPr sz="2400">
                <a:latin typeface="Bebas Neue"/>
                <a:ea typeface="Bebas Neue"/>
                <a:cs typeface="Bebas Neue"/>
                <a:sym typeface="Bebas Neue"/>
              </a:defRPr>
            </a:lvl2pPr>
            <a:lvl3pPr lvl="2" algn="ctr" rtl="0">
              <a:lnSpc>
                <a:spcPct val="100000"/>
              </a:lnSpc>
              <a:spcBef>
                <a:spcPts val="0"/>
              </a:spcBef>
              <a:spcAft>
                <a:spcPts val="0"/>
              </a:spcAft>
              <a:buSzPts val="2400"/>
              <a:buFont typeface="Bebas Neue"/>
              <a:buNone/>
              <a:defRPr sz="2400">
                <a:latin typeface="Bebas Neue"/>
                <a:ea typeface="Bebas Neue"/>
                <a:cs typeface="Bebas Neue"/>
                <a:sym typeface="Bebas Neue"/>
              </a:defRPr>
            </a:lvl3pPr>
            <a:lvl4pPr lvl="3" algn="ctr" rtl="0">
              <a:lnSpc>
                <a:spcPct val="100000"/>
              </a:lnSpc>
              <a:spcBef>
                <a:spcPts val="0"/>
              </a:spcBef>
              <a:spcAft>
                <a:spcPts val="0"/>
              </a:spcAft>
              <a:buSzPts val="2400"/>
              <a:buFont typeface="Bebas Neue"/>
              <a:buNone/>
              <a:defRPr sz="2400">
                <a:latin typeface="Bebas Neue"/>
                <a:ea typeface="Bebas Neue"/>
                <a:cs typeface="Bebas Neue"/>
                <a:sym typeface="Bebas Neue"/>
              </a:defRPr>
            </a:lvl4pPr>
            <a:lvl5pPr lvl="4" algn="ctr" rtl="0">
              <a:lnSpc>
                <a:spcPct val="100000"/>
              </a:lnSpc>
              <a:spcBef>
                <a:spcPts val="0"/>
              </a:spcBef>
              <a:spcAft>
                <a:spcPts val="0"/>
              </a:spcAft>
              <a:buSzPts val="2400"/>
              <a:buFont typeface="Bebas Neue"/>
              <a:buNone/>
              <a:defRPr sz="2400">
                <a:latin typeface="Bebas Neue"/>
                <a:ea typeface="Bebas Neue"/>
                <a:cs typeface="Bebas Neue"/>
                <a:sym typeface="Bebas Neue"/>
              </a:defRPr>
            </a:lvl5pPr>
            <a:lvl6pPr lvl="5" algn="ctr" rtl="0">
              <a:lnSpc>
                <a:spcPct val="100000"/>
              </a:lnSpc>
              <a:spcBef>
                <a:spcPts val="0"/>
              </a:spcBef>
              <a:spcAft>
                <a:spcPts val="0"/>
              </a:spcAft>
              <a:buSzPts val="2400"/>
              <a:buFont typeface="Bebas Neue"/>
              <a:buNone/>
              <a:defRPr sz="2400">
                <a:latin typeface="Bebas Neue"/>
                <a:ea typeface="Bebas Neue"/>
                <a:cs typeface="Bebas Neue"/>
                <a:sym typeface="Bebas Neue"/>
              </a:defRPr>
            </a:lvl6pPr>
            <a:lvl7pPr lvl="6" algn="ctr" rtl="0">
              <a:lnSpc>
                <a:spcPct val="100000"/>
              </a:lnSpc>
              <a:spcBef>
                <a:spcPts val="0"/>
              </a:spcBef>
              <a:spcAft>
                <a:spcPts val="0"/>
              </a:spcAft>
              <a:buSzPts val="2400"/>
              <a:buFont typeface="Bebas Neue"/>
              <a:buNone/>
              <a:defRPr sz="2400">
                <a:latin typeface="Bebas Neue"/>
                <a:ea typeface="Bebas Neue"/>
                <a:cs typeface="Bebas Neue"/>
                <a:sym typeface="Bebas Neue"/>
              </a:defRPr>
            </a:lvl7pPr>
            <a:lvl8pPr lvl="7" algn="ctr" rtl="0">
              <a:lnSpc>
                <a:spcPct val="100000"/>
              </a:lnSpc>
              <a:spcBef>
                <a:spcPts val="0"/>
              </a:spcBef>
              <a:spcAft>
                <a:spcPts val="0"/>
              </a:spcAft>
              <a:buSzPts val="2400"/>
              <a:buFont typeface="Bebas Neue"/>
              <a:buNone/>
              <a:defRPr sz="2400">
                <a:latin typeface="Bebas Neue"/>
                <a:ea typeface="Bebas Neue"/>
                <a:cs typeface="Bebas Neue"/>
                <a:sym typeface="Bebas Neue"/>
              </a:defRPr>
            </a:lvl8pPr>
            <a:lvl9pPr lvl="8" algn="ctr" rtl="0">
              <a:lnSpc>
                <a:spcPct val="100000"/>
              </a:lnSpc>
              <a:spcBef>
                <a:spcPts val="0"/>
              </a:spcBef>
              <a:spcAft>
                <a:spcPts val="0"/>
              </a:spcAft>
              <a:buSzPts val="2400"/>
              <a:buFont typeface="Bebas Neue"/>
              <a:buNone/>
              <a:defRPr sz="2400">
                <a:latin typeface="Bebas Neue"/>
                <a:ea typeface="Bebas Neue"/>
                <a:cs typeface="Bebas Neue"/>
                <a:sym typeface="Bebas Neue"/>
              </a:defRPr>
            </a:lvl9pPr>
          </a:lstStyle>
          <a:p>
            <a:endParaRPr/>
          </a:p>
        </p:txBody>
      </p:sp>
      <p:sp>
        <p:nvSpPr>
          <p:cNvPr id="29" name="Google Shape;29;p5"/>
          <p:cNvSpPr/>
          <p:nvPr/>
        </p:nvSpPr>
        <p:spPr>
          <a:xfrm>
            <a:off x="-46400" y="4580100"/>
            <a:ext cx="9233100" cy="3249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1">
  <p:cSld name="CUSTOM_12">
    <p:spTree>
      <p:nvGrpSpPr>
        <p:cNvPr id="1" name="Shape 214"/>
        <p:cNvGrpSpPr/>
        <p:nvPr/>
      </p:nvGrpSpPr>
      <p:grpSpPr>
        <a:xfrm>
          <a:off x="0" y="0"/>
          <a:ext cx="0" cy="0"/>
          <a:chOff x="0" y="0"/>
          <a:chExt cx="0" cy="0"/>
        </a:xfrm>
      </p:grpSpPr>
      <p:pic>
        <p:nvPicPr>
          <p:cNvPr id="215" name="Google Shape;215;p33"/>
          <p:cNvPicPr preferRelativeResize="0"/>
          <p:nvPr/>
        </p:nvPicPr>
        <p:blipFill>
          <a:blip r:embed="rId2">
            <a:alphaModFix/>
          </a:blip>
          <a:stretch>
            <a:fillRect/>
          </a:stretch>
        </p:blipFill>
        <p:spPr>
          <a:xfrm>
            <a:off x="1" y="4"/>
            <a:ext cx="9144003" cy="5143496"/>
          </a:xfrm>
          <a:prstGeom prst="rect">
            <a:avLst/>
          </a:prstGeom>
          <a:noFill/>
          <a:ln>
            <a:noFill/>
          </a:ln>
        </p:spPr>
      </p:pic>
      <p:sp>
        <p:nvSpPr>
          <p:cNvPr id="216" name="Google Shape;216;p3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2">
  <p:cSld name="CUSTOM_12_1">
    <p:spTree>
      <p:nvGrpSpPr>
        <p:cNvPr id="1" name="Shape 217"/>
        <p:cNvGrpSpPr/>
        <p:nvPr/>
      </p:nvGrpSpPr>
      <p:grpSpPr>
        <a:xfrm>
          <a:off x="0" y="0"/>
          <a:ext cx="0" cy="0"/>
          <a:chOff x="0" y="0"/>
          <a:chExt cx="0" cy="0"/>
        </a:xfrm>
      </p:grpSpPr>
      <p:pic>
        <p:nvPicPr>
          <p:cNvPr id="218" name="Google Shape;218;p34"/>
          <p:cNvPicPr preferRelativeResize="0"/>
          <p:nvPr/>
        </p:nvPicPr>
        <p:blipFill>
          <a:blip r:embed="rId2">
            <a:alphaModFix/>
          </a:blip>
          <a:stretch>
            <a:fillRect/>
          </a:stretch>
        </p:blipFill>
        <p:spPr>
          <a:xfrm>
            <a:off x="1" y="4"/>
            <a:ext cx="9144003" cy="5143496"/>
          </a:xfrm>
          <a:prstGeom prst="rect">
            <a:avLst/>
          </a:prstGeom>
          <a:noFill/>
          <a:ln>
            <a:noFill/>
          </a:ln>
        </p:spPr>
      </p:pic>
      <p:sp>
        <p:nvSpPr>
          <p:cNvPr id="219" name="Google Shape;219;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3">
  <p:cSld name="CUSTOM_12_1_1">
    <p:spTree>
      <p:nvGrpSpPr>
        <p:cNvPr id="1" name="Shape 220"/>
        <p:cNvGrpSpPr/>
        <p:nvPr/>
      </p:nvGrpSpPr>
      <p:grpSpPr>
        <a:xfrm>
          <a:off x="0" y="0"/>
          <a:ext cx="0" cy="0"/>
          <a:chOff x="0" y="0"/>
          <a:chExt cx="0" cy="0"/>
        </a:xfrm>
      </p:grpSpPr>
      <p:pic>
        <p:nvPicPr>
          <p:cNvPr id="221" name="Google Shape;221;p35"/>
          <p:cNvPicPr preferRelativeResize="0"/>
          <p:nvPr/>
        </p:nvPicPr>
        <p:blipFill>
          <a:blip r:embed="rId2">
            <a:alphaModFix/>
          </a:blip>
          <a:stretch>
            <a:fillRect/>
          </a:stretch>
        </p:blipFill>
        <p:spPr>
          <a:xfrm>
            <a:off x="1" y="4"/>
            <a:ext cx="9144003" cy="5143496"/>
          </a:xfrm>
          <a:prstGeom prst="rect">
            <a:avLst/>
          </a:prstGeom>
          <a:noFill/>
          <a:ln>
            <a:noFill/>
          </a:ln>
        </p:spPr>
      </p:pic>
      <p:sp>
        <p:nvSpPr>
          <p:cNvPr id="222" name="Google Shape;222;p3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4">
  <p:cSld name="CUSTOM_12_1_1_1">
    <p:spTree>
      <p:nvGrpSpPr>
        <p:cNvPr id="1" name="Shape 223"/>
        <p:cNvGrpSpPr/>
        <p:nvPr/>
      </p:nvGrpSpPr>
      <p:grpSpPr>
        <a:xfrm>
          <a:off x="0" y="0"/>
          <a:ext cx="0" cy="0"/>
          <a:chOff x="0" y="0"/>
          <a:chExt cx="0" cy="0"/>
        </a:xfrm>
      </p:grpSpPr>
      <p:pic>
        <p:nvPicPr>
          <p:cNvPr id="224" name="Google Shape;224;p36"/>
          <p:cNvPicPr preferRelativeResize="0"/>
          <p:nvPr/>
        </p:nvPicPr>
        <p:blipFill>
          <a:blip r:embed="rId2">
            <a:alphaModFix/>
          </a:blip>
          <a:stretch>
            <a:fillRect/>
          </a:stretch>
        </p:blipFill>
        <p:spPr>
          <a:xfrm>
            <a:off x="0" y="0"/>
            <a:ext cx="9144003" cy="5143501"/>
          </a:xfrm>
          <a:prstGeom prst="rect">
            <a:avLst/>
          </a:prstGeom>
          <a:noFill/>
          <a:ln>
            <a:noFill/>
          </a:ln>
        </p:spPr>
      </p:pic>
      <p:sp>
        <p:nvSpPr>
          <p:cNvPr id="225" name="Google Shape;225;p3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5">
  <p:cSld name="CUSTOM_14">
    <p:spTree>
      <p:nvGrpSpPr>
        <p:cNvPr id="1" name="Shape 226"/>
        <p:cNvGrpSpPr/>
        <p:nvPr/>
      </p:nvGrpSpPr>
      <p:grpSpPr>
        <a:xfrm>
          <a:off x="0" y="0"/>
          <a:ext cx="0" cy="0"/>
          <a:chOff x="0" y="0"/>
          <a:chExt cx="0" cy="0"/>
        </a:xfrm>
      </p:grpSpPr>
      <p:pic>
        <p:nvPicPr>
          <p:cNvPr id="227" name="Google Shape;227;p37"/>
          <p:cNvPicPr preferRelativeResize="0"/>
          <p:nvPr/>
        </p:nvPicPr>
        <p:blipFill>
          <a:blip r:embed="rId2">
            <a:alphaModFix/>
          </a:blip>
          <a:stretch>
            <a:fillRect/>
          </a:stretch>
        </p:blipFill>
        <p:spPr>
          <a:xfrm flipH="1">
            <a:off x="1" y="-12"/>
            <a:ext cx="9074099" cy="5104175"/>
          </a:xfrm>
          <a:prstGeom prst="rect">
            <a:avLst/>
          </a:prstGeom>
          <a:noFill/>
          <a:ln>
            <a:noFill/>
          </a:ln>
        </p:spPr>
      </p:pic>
      <p:sp>
        <p:nvSpPr>
          <p:cNvPr id="228" name="Google Shape;228;p37"/>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3000"/>
              <a:buNone/>
              <a:defRPr>
                <a:latin typeface="Figtree Medium"/>
                <a:ea typeface="Figtree Medium"/>
                <a:cs typeface="Figtree Medium"/>
                <a:sym typeface="Figtree Medium"/>
              </a:defRPr>
            </a:lvl1pPr>
            <a:lvl2pPr lvl="1" algn="ctr">
              <a:spcBef>
                <a:spcPts val="0"/>
              </a:spcBef>
              <a:spcAft>
                <a:spcPts val="0"/>
              </a:spcAft>
              <a:buSzPts val="3000"/>
              <a:buNone/>
              <a:defRPr>
                <a:latin typeface="Figtree Medium"/>
                <a:ea typeface="Figtree Medium"/>
                <a:cs typeface="Figtree Medium"/>
                <a:sym typeface="Figtree Medium"/>
              </a:defRPr>
            </a:lvl2pPr>
            <a:lvl3pPr lvl="2" algn="ctr">
              <a:spcBef>
                <a:spcPts val="0"/>
              </a:spcBef>
              <a:spcAft>
                <a:spcPts val="0"/>
              </a:spcAft>
              <a:buSzPts val="3000"/>
              <a:buNone/>
              <a:defRPr>
                <a:latin typeface="Figtree Medium"/>
                <a:ea typeface="Figtree Medium"/>
                <a:cs typeface="Figtree Medium"/>
                <a:sym typeface="Figtree Medium"/>
              </a:defRPr>
            </a:lvl3pPr>
            <a:lvl4pPr lvl="3" algn="ctr">
              <a:spcBef>
                <a:spcPts val="0"/>
              </a:spcBef>
              <a:spcAft>
                <a:spcPts val="0"/>
              </a:spcAft>
              <a:buSzPts val="3000"/>
              <a:buNone/>
              <a:defRPr>
                <a:latin typeface="Figtree Medium"/>
                <a:ea typeface="Figtree Medium"/>
                <a:cs typeface="Figtree Medium"/>
                <a:sym typeface="Figtree Medium"/>
              </a:defRPr>
            </a:lvl4pPr>
            <a:lvl5pPr lvl="4" algn="ctr">
              <a:spcBef>
                <a:spcPts val="0"/>
              </a:spcBef>
              <a:spcAft>
                <a:spcPts val="0"/>
              </a:spcAft>
              <a:buSzPts val="3000"/>
              <a:buNone/>
              <a:defRPr>
                <a:latin typeface="Figtree Medium"/>
                <a:ea typeface="Figtree Medium"/>
                <a:cs typeface="Figtree Medium"/>
                <a:sym typeface="Figtree Medium"/>
              </a:defRPr>
            </a:lvl5pPr>
            <a:lvl6pPr lvl="5" algn="ctr">
              <a:spcBef>
                <a:spcPts val="0"/>
              </a:spcBef>
              <a:spcAft>
                <a:spcPts val="0"/>
              </a:spcAft>
              <a:buSzPts val="3000"/>
              <a:buNone/>
              <a:defRPr>
                <a:latin typeface="Figtree Medium"/>
                <a:ea typeface="Figtree Medium"/>
                <a:cs typeface="Figtree Medium"/>
                <a:sym typeface="Figtree Medium"/>
              </a:defRPr>
            </a:lvl6pPr>
            <a:lvl7pPr lvl="6" algn="ctr">
              <a:spcBef>
                <a:spcPts val="0"/>
              </a:spcBef>
              <a:spcAft>
                <a:spcPts val="0"/>
              </a:spcAft>
              <a:buSzPts val="3000"/>
              <a:buNone/>
              <a:defRPr>
                <a:latin typeface="Figtree Medium"/>
                <a:ea typeface="Figtree Medium"/>
                <a:cs typeface="Figtree Medium"/>
                <a:sym typeface="Figtree Medium"/>
              </a:defRPr>
            </a:lvl7pPr>
            <a:lvl8pPr lvl="7" algn="ctr">
              <a:spcBef>
                <a:spcPts val="0"/>
              </a:spcBef>
              <a:spcAft>
                <a:spcPts val="0"/>
              </a:spcAft>
              <a:buSzPts val="3000"/>
              <a:buNone/>
              <a:defRPr>
                <a:latin typeface="Figtree Medium"/>
                <a:ea typeface="Figtree Medium"/>
                <a:cs typeface="Figtree Medium"/>
                <a:sym typeface="Figtree Medium"/>
              </a:defRPr>
            </a:lvl8pPr>
            <a:lvl9pPr lvl="8" algn="ctr">
              <a:spcBef>
                <a:spcPts val="0"/>
              </a:spcBef>
              <a:spcAft>
                <a:spcPts val="0"/>
              </a:spcAft>
              <a:buSzPts val="3000"/>
              <a:buNone/>
              <a:defRPr>
                <a:latin typeface="Figtree Medium"/>
                <a:ea typeface="Figtree Medium"/>
                <a:cs typeface="Figtree Medium"/>
                <a:sym typeface="Figtree Medium"/>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29"/>
        <p:cNvGrpSpPr/>
        <p:nvPr/>
      </p:nvGrpSpPr>
      <p:grpSpPr>
        <a:xfrm>
          <a:off x="0" y="0"/>
          <a:ext cx="0" cy="0"/>
          <a:chOff x="0" y="0"/>
          <a:chExt cx="0" cy="0"/>
        </a:xfrm>
      </p:grpSpPr>
      <p:pic>
        <p:nvPicPr>
          <p:cNvPr id="230" name="Google Shape;230;p38"/>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231" name="Google Shape;231;p38"/>
          <p:cNvSpPr txBox="1">
            <a:spLocks noGrp="1"/>
          </p:cNvSpPr>
          <p:nvPr>
            <p:ph type="title"/>
          </p:nvPr>
        </p:nvSpPr>
        <p:spPr>
          <a:xfrm>
            <a:off x="713225" y="539499"/>
            <a:ext cx="4448100" cy="11088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SzPts val="3000"/>
              <a:buNone/>
              <a:defRPr sz="6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2" name="Google Shape;232;p38"/>
          <p:cNvSpPr txBox="1">
            <a:spLocks noGrp="1"/>
          </p:cNvSpPr>
          <p:nvPr>
            <p:ph type="subTitle" idx="1"/>
          </p:nvPr>
        </p:nvSpPr>
        <p:spPr>
          <a:xfrm>
            <a:off x="713225" y="1565662"/>
            <a:ext cx="4448100" cy="1058700"/>
          </a:xfrm>
          <a:prstGeom prst="rect">
            <a:avLst/>
          </a:prstGeom>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
        <p:nvSpPr>
          <p:cNvPr id="234" name="Google Shape;234;p38"/>
          <p:cNvSpPr txBox="1">
            <a:spLocks noGrp="1"/>
          </p:cNvSpPr>
          <p:nvPr>
            <p:ph type="subTitle" idx="2"/>
          </p:nvPr>
        </p:nvSpPr>
        <p:spPr>
          <a:xfrm rot="-5400000">
            <a:off x="7179200" y="1430850"/>
            <a:ext cx="3207300" cy="345600"/>
          </a:xfrm>
          <a:prstGeom prst="rect">
            <a:avLst/>
          </a:prstGeom>
          <a:solidFill>
            <a:srgbClr val="FFFFFF">
              <a:alpha val="68990"/>
            </a:srgbClr>
          </a:solidFill>
        </p:spPr>
        <p:txBody>
          <a:bodyPr spcFirstLastPara="1" wrap="square" lIns="91425" tIns="91425" rIns="91425" bIns="91425" anchor="t" anchorCtr="0">
            <a:noAutofit/>
          </a:bodyPr>
          <a:lstStyle>
            <a:lvl1pPr lvl="0" rtl="0">
              <a:lnSpc>
                <a:spcPct val="80000"/>
              </a:lnSpc>
              <a:spcBef>
                <a:spcPts val="0"/>
              </a:spcBef>
              <a:spcAft>
                <a:spcPts val="0"/>
              </a:spcAft>
              <a:buSzPts val="1400"/>
              <a:buNone/>
              <a:defRPr sz="1600">
                <a:solidFill>
                  <a:schemeClr val="dk1"/>
                </a:solidFill>
                <a:latin typeface="Kumbh Sans SemiBold"/>
                <a:ea typeface="Kumbh Sans SemiBold"/>
                <a:cs typeface="Kumbh Sans SemiBold"/>
                <a:sym typeface="Kumbh Sans SemiBold"/>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35"/>
        <p:cNvGrpSpPr/>
        <p:nvPr/>
      </p:nvGrpSpPr>
      <p:grpSpPr>
        <a:xfrm>
          <a:off x="0" y="0"/>
          <a:ext cx="0" cy="0"/>
          <a:chOff x="0" y="0"/>
          <a:chExt cx="0" cy="0"/>
        </a:xfrm>
      </p:grpSpPr>
      <p:pic>
        <p:nvPicPr>
          <p:cNvPr id="236" name="Google Shape;236;p39"/>
          <p:cNvPicPr preferRelativeResize="0"/>
          <p:nvPr/>
        </p:nvPicPr>
        <p:blipFill>
          <a:blip r:embed="rId2">
            <a:alphaModFix/>
          </a:blip>
          <a:stretch>
            <a:fillRect/>
          </a:stretch>
        </p:blipFill>
        <p:spPr>
          <a:xfrm>
            <a:off x="0" y="0"/>
            <a:ext cx="9144003" cy="5143501"/>
          </a:xfrm>
          <a:prstGeom prst="rect">
            <a:avLst/>
          </a:prstGeom>
          <a:noFill/>
          <a:ln>
            <a:noFill/>
          </a:ln>
        </p:spPr>
      </p:pic>
      <p:sp>
        <p:nvSpPr>
          <p:cNvPr id="237" name="Google Shape;237;p39"/>
          <p:cNvSpPr/>
          <p:nvPr/>
        </p:nvSpPr>
        <p:spPr>
          <a:xfrm>
            <a:off x="8724575" y="0"/>
            <a:ext cx="153900" cy="51435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9"/>
          <p:cNvSpPr/>
          <p:nvPr/>
        </p:nvSpPr>
        <p:spPr>
          <a:xfrm>
            <a:off x="251700" y="0"/>
            <a:ext cx="153900" cy="51435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39"/>
        <p:cNvGrpSpPr/>
        <p:nvPr/>
      </p:nvGrpSpPr>
      <p:grpSpPr>
        <a:xfrm>
          <a:off x="0" y="0"/>
          <a:ext cx="0" cy="0"/>
          <a:chOff x="0" y="0"/>
          <a:chExt cx="0" cy="0"/>
        </a:xfrm>
      </p:grpSpPr>
      <p:pic>
        <p:nvPicPr>
          <p:cNvPr id="240" name="Google Shape;240;p40"/>
          <p:cNvPicPr preferRelativeResize="0"/>
          <p:nvPr/>
        </p:nvPicPr>
        <p:blipFill>
          <a:blip r:embed="rId2">
            <a:alphaModFix/>
          </a:blip>
          <a:stretch>
            <a:fillRect/>
          </a:stretch>
        </p:blipFill>
        <p:spPr>
          <a:xfrm flipH="1">
            <a:off x="1" y="4"/>
            <a:ext cx="9144003" cy="5143496"/>
          </a:xfrm>
          <a:prstGeom prst="rect">
            <a:avLst/>
          </a:prstGeom>
          <a:noFill/>
          <a:ln>
            <a:noFill/>
          </a:ln>
        </p:spPr>
      </p:pic>
      <p:sp>
        <p:nvSpPr>
          <p:cNvPr id="241" name="Google Shape;241;p40"/>
          <p:cNvSpPr/>
          <p:nvPr/>
        </p:nvSpPr>
        <p:spPr>
          <a:xfrm rot="5400000">
            <a:off x="4501975" y="-4307275"/>
            <a:ext cx="153900" cy="91581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0"/>
          <p:cNvSpPr/>
          <p:nvPr/>
        </p:nvSpPr>
        <p:spPr>
          <a:xfrm rot="5400000">
            <a:off x="4501975" y="320675"/>
            <a:ext cx="153900" cy="91581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46"/>
        <p:cNvGrpSpPr/>
        <p:nvPr/>
      </p:nvGrpSpPr>
      <p:grpSpPr>
        <a:xfrm>
          <a:off x="0" y="0"/>
          <a:ext cx="0" cy="0"/>
          <a:chOff x="0" y="0"/>
          <a:chExt cx="0" cy="0"/>
        </a:xfrm>
      </p:grpSpPr>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47"/>
        <p:cNvGrpSpPr/>
        <p:nvPr/>
      </p:nvGrpSpPr>
      <p:grpSpPr>
        <a:xfrm>
          <a:off x="0" y="0"/>
          <a:ext cx="0" cy="0"/>
          <a:chOff x="0" y="0"/>
          <a:chExt cx="0" cy="0"/>
        </a:xfrm>
      </p:grpSpPr>
      <p:sp>
        <p:nvSpPr>
          <p:cNvPr id="248" name="Google Shape;248;p4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0"/>
        <p:cNvGrpSpPr/>
        <p:nvPr/>
      </p:nvGrpSpPr>
      <p:grpSpPr>
        <a:xfrm>
          <a:off x="0" y="0"/>
          <a:ext cx="0" cy="0"/>
          <a:chOff x="0" y="0"/>
          <a:chExt cx="0" cy="0"/>
        </a:xfrm>
      </p:grpSpPr>
      <p:pic>
        <p:nvPicPr>
          <p:cNvPr id="31" name="Google Shape;31;p6"/>
          <p:cNvPicPr preferRelativeResize="0"/>
          <p:nvPr/>
        </p:nvPicPr>
        <p:blipFill>
          <a:blip r:embed="rId2">
            <a:alphaModFix/>
          </a:blip>
          <a:stretch>
            <a:fillRect/>
          </a:stretch>
        </p:blipFill>
        <p:spPr>
          <a:xfrm>
            <a:off x="0" y="0"/>
            <a:ext cx="9144003" cy="5143501"/>
          </a:xfrm>
          <a:prstGeom prst="rect">
            <a:avLst/>
          </a:prstGeom>
          <a:noFill/>
          <a:ln>
            <a:noFill/>
          </a:ln>
        </p:spPr>
      </p:pic>
      <p:sp>
        <p:nvSpPr>
          <p:cNvPr id="32" name="Google Shape;3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39453200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6922785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3"/>
        <p:cNvGrpSpPr/>
        <p:nvPr/>
      </p:nvGrpSpPr>
      <p:grpSpPr>
        <a:xfrm>
          <a:off x="0" y="0"/>
          <a:ext cx="0" cy="0"/>
          <a:chOff x="0" y="0"/>
          <a:chExt cx="0" cy="0"/>
        </a:xfrm>
      </p:grpSpPr>
      <p:pic>
        <p:nvPicPr>
          <p:cNvPr id="34" name="Google Shape;34;p7"/>
          <p:cNvPicPr preferRelativeResize="0"/>
          <p:nvPr/>
        </p:nvPicPr>
        <p:blipFill>
          <a:blip r:embed="rId2">
            <a:alphaModFix/>
          </a:blip>
          <a:stretch>
            <a:fillRect/>
          </a:stretch>
        </p:blipFill>
        <p:spPr>
          <a:xfrm>
            <a:off x="0" y="0"/>
            <a:ext cx="9144003" cy="5143501"/>
          </a:xfrm>
          <a:prstGeom prst="rect">
            <a:avLst/>
          </a:prstGeom>
          <a:noFill/>
          <a:ln>
            <a:noFill/>
          </a:ln>
        </p:spPr>
      </p:pic>
      <p:sp>
        <p:nvSpPr>
          <p:cNvPr id="35" name="Google Shape;35;p7"/>
          <p:cNvSpPr txBox="1">
            <a:spLocks noGrp="1"/>
          </p:cNvSpPr>
          <p:nvPr>
            <p:ph type="title"/>
          </p:nvPr>
        </p:nvSpPr>
        <p:spPr>
          <a:xfrm>
            <a:off x="4532750" y="997275"/>
            <a:ext cx="3788400" cy="10968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6" name="Google Shape;36;p7"/>
          <p:cNvSpPr txBox="1">
            <a:spLocks noGrp="1"/>
          </p:cNvSpPr>
          <p:nvPr>
            <p:ph type="subTitle" idx="1"/>
          </p:nvPr>
        </p:nvSpPr>
        <p:spPr>
          <a:xfrm>
            <a:off x="4548450" y="1971075"/>
            <a:ext cx="3788400" cy="229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1600"/>
              </a:spcBef>
              <a:spcAft>
                <a:spcPts val="0"/>
              </a:spcAft>
              <a:buClr>
                <a:srgbClr val="E76A28"/>
              </a:buClr>
              <a:buSzPts val="1500"/>
              <a:buFont typeface="Nunito Light"/>
              <a:buChar char="■"/>
              <a:defRPr/>
            </a:lvl3pPr>
            <a:lvl4pPr lvl="3" algn="ctr" rtl="0">
              <a:lnSpc>
                <a:spcPct val="100000"/>
              </a:lnSpc>
              <a:spcBef>
                <a:spcPts val="1600"/>
              </a:spcBef>
              <a:spcAft>
                <a:spcPts val="0"/>
              </a:spcAft>
              <a:buClr>
                <a:srgbClr val="E76A28"/>
              </a:buClr>
              <a:buSzPts val="1500"/>
              <a:buFont typeface="Nunito Light"/>
              <a:buChar char="●"/>
              <a:defRPr/>
            </a:lvl4pPr>
            <a:lvl5pPr lvl="4" algn="ctr" rtl="0">
              <a:lnSpc>
                <a:spcPct val="100000"/>
              </a:lnSpc>
              <a:spcBef>
                <a:spcPts val="1600"/>
              </a:spcBef>
              <a:spcAft>
                <a:spcPts val="0"/>
              </a:spcAft>
              <a:buClr>
                <a:srgbClr val="E76A28"/>
              </a:buClr>
              <a:buSzPts val="1400"/>
              <a:buFont typeface="Nunito Light"/>
              <a:buChar char="○"/>
              <a:defRPr/>
            </a:lvl5pPr>
            <a:lvl6pPr lvl="5" algn="ctr" rtl="0">
              <a:lnSpc>
                <a:spcPct val="100000"/>
              </a:lnSpc>
              <a:spcBef>
                <a:spcPts val="1600"/>
              </a:spcBef>
              <a:spcAft>
                <a:spcPts val="0"/>
              </a:spcAft>
              <a:buClr>
                <a:srgbClr val="999999"/>
              </a:buClr>
              <a:buSzPts val="1400"/>
              <a:buFont typeface="Nunito Light"/>
              <a:buChar char="■"/>
              <a:defRPr/>
            </a:lvl6pPr>
            <a:lvl7pPr lvl="6" algn="ctr" rtl="0">
              <a:lnSpc>
                <a:spcPct val="100000"/>
              </a:lnSpc>
              <a:spcBef>
                <a:spcPts val="1600"/>
              </a:spcBef>
              <a:spcAft>
                <a:spcPts val="0"/>
              </a:spcAft>
              <a:buClr>
                <a:srgbClr val="999999"/>
              </a:buClr>
              <a:buSzPts val="1300"/>
              <a:buFont typeface="Nunito Light"/>
              <a:buChar char="●"/>
              <a:defRPr/>
            </a:lvl7pPr>
            <a:lvl8pPr lvl="7" algn="ctr" rtl="0">
              <a:lnSpc>
                <a:spcPct val="100000"/>
              </a:lnSpc>
              <a:spcBef>
                <a:spcPts val="1600"/>
              </a:spcBef>
              <a:spcAft>
                <a:spcPts val="0"/>
              </a:spcAft>
              <a:buClr>
                <a:srgbClr val="999999"/>
              </a:buClr>
              <a:buSzPts val="1300"/>
              <a:buFont typeface="Nunito Light"/>
              <a:buChar char="○"/>
              <a:defRPr/>
            </a:lvl8pPr>
            <a:lvl9pPr lvl="8" algn="ctr" rtl="0">
              <a:lnSpc>
                <a:spcPct val="100000"/>
              </a:lnSpc>
              <a:spcBef>
                <a:spcPts val="1600"/>
              </a:spcBef>
              <a:spcAft>
                <a:spcPts val="1600"/>
              </a:spcAft>
              <a:buClr>
                <a:srgbClr val="999999"/>
              </a:buClr>
              <a:buSzPts val="1400"/>
              <a:buFont typeface="Nunito Light"/>
              <a:buChar char="■"/>
              <a:defRPr/>
            </a:lvl9pPr>
          </a:lstStyle>
          <a:p>
            <a:endParaRPr/>
          </a:p>
        </p:txBody>
      </p:sp>
      <p:sp>
        <p:nvSpPr>
          <p:cNvPr id="37" name="Google Shape;37;p7"/>
          <p:cNvSpPr>
            <a:spLocks noGrp="1"/>
          </p:cNvSpPr>
          <p:nvPr>
            <p:ph type="pic" idx="2"/>
          </p:nvPr>
        </p:nvSpPr>
        <p:spPr>
          <a:xfrm>
            <a:off x="713225" y="539500"/>
            <a:ext cx="3005100" cy="4064400"/>
          </a:xfrm>
          <a:prstGeom prst="round2SameRect">
            <a:avLst>
              <a:gd name="adj1" fmla="val 50000"/>
              <a:gd name="adj2" fmla="val 0"/>
            </a:avLst>
          </a:prstGeom>
          <a:noFill/>
          <a:ln>
            <a:noFill/>
          </a:ln>
        </p:spPr>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8"/>
        <p:cNvGrpSpPr/>
        <p:nvPr/>
      </p:nvGrpSpPr>
      <p:grpSpPr>
        <a:xfrm>
          <a:off x="0" y="0"/>
          <a:ext cx="0" cy="0"/>
          <a:chOff x="0" y="0"/>
          <a:chExt cx="0" cy="0"/>
        </a:xfrm>
      </p:grpSpPr>
      <p:pic>
        <p:nvPicPr>
          <p:cNvPr id="39" name="Google Shape;39;p8"/>
          <p:cNvPicPr preferRelativeResize="0"/>
          <p:nvPr/>
        </p:nvPicPr>
        <p:blipFill>
          <a:blip r:embed="rId2">
            <a:alphaModFix/>
          </a:blip>
          <a:stretch>
            <a:fillRect/>
          </a:stretch>
        </p:blipFill>
        <p:spPr>
          <a:xfrm flipH="1">
            <a:off x="-16787" y="-9434"/>
            <a:ext cx="9177574" cy="5162371"/>
          </a:xfrm>
          <a:prstGeom prst="rect">
            <a:avLst/>
          </a:prstGeom>
          <a:noFill/>
          <a:ln>
            <a:noFill/>
          </a:ln>
        </p:spPr>
      </p:pic>
      <p:sp>
        <p:nvSpPr>
          <p:cNvPr id="40" name="Google Shape;40;p8"/>
          <p:cNvSpPr txBox="1">
            <a:spLocks noGrp="1"/>
          </p:cNvSpPr>
          <p:nvPr>
            <p:ph type="title"/>
          </p:nvPr>
        </p:nvSpPr>
        <p:spPr>
          <a:xfrm>
            <a:off x="1969350" y="1663650"/>
            <a:ext cx="5205300" cy="1816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1"/>
        <p:cNvGrpSpPr/>
        <p:nvPr/>
      </p:nvGrpSpPr>
      <p:grpSpPr>
        <a:xfrm>
          <a:off x="0" y="0"/>
          <a:ext cx="0" cy="0"/>
          <a:chOff x="0" y="0"/>
          <a:chExt cx="0" cy="0"/>
        </a:xfrm>
      </p:grpSpPr>
      <p:pic>
        <p:nvPicPr>
          <p:cNvPr id="42" name="Google Shape;42;p9"/>
          <p:cNvPicPr preferRelativeResize="0"/>
          <p:nvPr/>
        </p:nvPicPr>
        <p:blipFill>
          <a:blip r:embed="rId2">
            <a:alphaModFix/>
          </a:blip>
          <a:stretch>
            <a:fillRect/>
          </a:stretch>
        </p:blipFill>
        <p:spPr>
          <a:xfrm rot="10800000">
            <a:off x="0" y="0"/>
            <a:ext cx="9144003" cy="5143501"/>
          </a:xfrm>
          <a:prstGeom prst="rect">
            <a:avLst/>
          </a:prstGeom>
          <a:noFill/>
          <a:ln>
            <a:noFill/>
          </a:ln>
        </p:spPr>
      </p:pic>
      <p:sp>
        <p:nvSpPr>
          <p:cNvPr id="43" name="Google Shape;43;p9"/>
          <p:cNvSpPr txBox="1">
            <a:spLocks noGrp="1"/>
          </p:cNvSpPr>
          <p:nvPr>
            <p:ph type="title"/>
          </p:nvPr>
        </p:nvSpPr>
        <p:spPr>
          <a:xfrm>
            <a:off x="713225" y="0"/>
            <a:ext cx="3118800" cy="5143500"/>
          </a:xfrm>
          <a:prstGeom prst="rect">
            <a:avLst/>
          </a:prstGeom>
          <a:solidFill>
            <a:srgbClr val="FFFFFF">
              <a:alpha val="68990"/>
            </a:srgbClr>
          </a:solidFill>
        </p:spPr>
        <p:txBody>
          <a:bodyPr spcFirstLastPara="1" wrap="square" lIns="91425" tIns="91425" rIns="91425" bIns="91425" anchor="ctr" anchorCtr="0">
            <a:noAutofit/>
          </a:bodyPr>
          <a:lstStyle>
            <a:lvl1pPr lvl="0" algn="ctr" rtl="0">
              <a:spcBef>
                <a:spcPts val="0"/>
              </a:spcBef>
              <a:spcAft>
                <a:spcPts val="0"/>
              </a:spcAft>
              <a:buSzPts val="3000"/>
              <a:buNone/>
              <a:defRPr sz="60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44" name="Google Shape;44;p9"/>
          <p:cNvSpPr txBox="1">
            <a:spLocks noGrp="1"/>
          </p:cNvSpPr>
          <p:nvPr>
            <p:ph type="subTitle" idx="1"/>
          </p:nvPr>
        </p:nvSpPr>
        <p:spPr>
          <a:xfrm>
            <a:off x="5034700" y="3383575"/>
            <a:ext cx="3396000" cy="993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5"/>
        <p:cNvGrpSpPr/>
        <p:nvPr/>
      </p:nvGrpSpPr>
      <p:grpSpPr>
        <a:xfrm>
          <a:off x="0" y="0"/>
          <a:ext cx="0" cy="0"/>
          <a:chOff x="0" y="0"/>
          <a:chExt cx="0" cy="0"/>
        </a:xfrm>
      </p:grpSpPr>
      <p:sp>
        <p:nvSpPr>
          <p:cNvPr id="46" name="Google Shape;46;p10"/>
          <p:cNvSpPr>
            <a:spLocks noGrp="1"/>
          </p:cNvSpPr>
          <p:nvPr>
            <p:ph type="pic" idx="2"/>
          </p:nvPr>
        </p:nvSpPr>
        <p:spPr>
          <a:xfrm>
            <a:off x="0" y="0"/>
            <a:ext cx="9144000" cy="5143500"/>
          </a:xfrm>
          <a:prstGeom prst="rect">
            <a:avLst/>
          </a:prstGeom>
          <a:noFill/>
          <a:ln>
            <a:noFill/>
          </a:ln>
        </p:spPr>
      </p:sp>
      <p:sp>
        <p:nvSpPr>
          <p:cNvPr id="47" name="Google Shape;47;p10"/>
          <p:cNvSpPr txBox="1">
            <a:spLocks noGrp="1"/>
          </p:cNvSpPr>
          <p:nvPr>
            <p:ph type="title"/>
          </p:nvPr>
        </p:nvSpPr>
        <p:spPr>
          <a:xfrm>
            <a:off x="-33150" y="4014450"/>
            <a:ext cx="9210300" cy="572700"/>
          </a:xfrm>
          <a:prstGeom prst="rect">
            <a:avLst/>
          </a:prstGeom>
          <a:solidFill>
            <a:srgbClr val="FFFFFF">
              <a:alpha val="68990"/>
            </a:srgbClr>
          </a:solidFill>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8"/>
        <p:cNvGrpSpPr/>
        <p:nvPr/>
      </p:nvGrpSpPr>
      <p:grpSpPr>
        <a:xfrm>
          <a:off x="0" y="0"/>
          <a:ext cx="0" cy="0"/>
          <a:chOff x="0" y="0"/>
          <a:chExt cx="0" cy="0"/>
        </a:xfrm>
      </p:grpSpPr>
      <p:pic>
        <p:nvPicPr>
          <p:cNvPr id="49" name="Google Shape;49;p11"/>
          <p:cNvPicPr preferRelativeResize="0"/>
          <p:nvPr/>
        </p:nvPicPr>
        <p:blipFill>
          <a:blip r:embed="rId2">
            <a:alphaModFix/>
          </a:blip>
          <a:stretch>
            <a:fillRect/>
          </a:stretch>
        </p:blipFill>
        <p:spPr>
          <a:xfrm rot="10800000" flipH="1">
            <a:off x="0" y="0"/>
            <a:ext cx="9144003" cy="5143501"/>
          </a:xfrm>
          <a:prstGeom prst="rect">
            <a:avLst/>
          </a:prstGeom>
          <a:noFill/>
          <a:ln>
            <a:noFill/>
          </a:ln>
        </p:spPr>
      </p:pic>
      <p:sp>
        <p:nvSpPr>
          <p:cNvPr id="50" name="Google Shape;50;p11"/>
          <p:cNvSpPr/>
          <p:nvPr/>
        </p:nvSpPr>
        <p:spPr>
          <a:xfrm rot="5400000">
            <a:off x="4321800" y="200300"/>
            <a:ext cx="500400" cy="91605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11"/>
          <p:cNvSpPr/>
          <p:nvPr/>
        </p:nvSpPr>
        <p:spPr>
          <a:xfrm rot="5400000">
            <a:off x="4450950" y="-4363150"/>
            <a:ext cx="242100" cy="91605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11"/>
          <p:cNvSpPr txBox="1">
            <a:spLocks noGrp="1"/>
          </p:cNvSpPr>
          <p:nvPr>
            <p:ph type="title" hasCustomPrompt="1"/>
          </p:nvPr>
        </p:nvSpPr>
        <p:spPr>
          <a:xfrm>
            <a:off x="1284000" y="1618400"/>
            <a:ext cx="6576000" cy="14097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latin typeface="Figtree"/>
                <a:ea typeface="Figtree"/>
                <a:cs typeface="Figtree"/>
                <a:sym typeface="Figtree"/>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53" name="Google Shape;53;p11"/>
          <p:cNvSpPr txBox="1">
            <a:spLocks noGrp="1"/>
          </p:cNvSpPr>
          <p:nvPr>
            <p:ph type="subTitle" idx="1"/>
          </p:nvPr>
        </p:nvSpPr>
        <p:spPr>
          <a:xfrm>
            <a:off x="0" y="3028100"/>
            <a:ext cx="9144000" cy="497100"/>
          </a:xfrm>
          <a:prstGeom prst="rect">
            <a:avLst/>
          </a:prstGeom>
          <a:solidFill>
            <a:srgbClr val="FFFFFF">
              <a:alpha val="68990"/>
            </a:srgbClr>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1600"/>
              </a:spcBef>
              <a:spcAft>
                <a:spcPts val="0"/>
              </a:spcAft>
              <a:buSzPts val="1600"/>
              <a:buNone/>
              <a:defRPr sz="1600"/>
            </a:lvl3pPr>
            <a:lvl4pPr lvl="3" algn="ctr" rtl="0">
              <a:lnSpc>
                <a:spcPct val="100000"/>
              </a:lnSpc>
              <a:spcBef>
                <a:spcPts val="1600"/>
              </a:spcBef>
              <a:spcAft>
                <a:spcPts val="0"/>
              </a:spcAft>
              <a:buSzPts val="1600"/>
              <a:buNone/>
              <a:defRPr sz="1600"/>
            </a:lvl4pPr>
            <a:lvl5pPr lvl="4" algn="ctr" rtl="0">
              <a:lnSpc>
                <a:spcPct val="100000"/>
              </a:lnSpc>
              <a:spcBef>
                <a:spcPts val="1600"/>
              </a:spcBef>
              <a:spcAft>
                <a:spcPts val="0"/>
              </a:spcAft>
              <a:buSzPts val="1600"/>
              <a:buNone/>
              <a:defRPr sz="1600"/>
            </a:lvl5pPr>
            <a:lvl6pPr lvl="5" algn="ctr" rtl="0">
              <a:lnSpc>
                <a:spcPct val="100000"/>
              </a:lnSpc>
              <a:spcBef>
                <a:spcPts val="1600"/>
              </a:spcBef>
              <a:spcAft>
                <a:spcPts val="0"/>
              </a:spcAft>
              <a:buSzPts val="1600"/>
              <a:buNone/>
              <a:defRPr sz="1600"/>
            </a:lvl6pPr>
            <a:lvl7pPr lvl="6" algn="ctr" rtl="0">
              <a:lnSpc>
                <a:spcPct val="100000"/>
              </a:lnSpc>
              <a:spcBef>
                <a:spcPts val="1600"/>
              </a:spcBef>
              <a:spcAft>
                <a:spcPts val="0"/>
              </a:spcAft>
              <a:buSzPts val="1600"/>
              <a:buNone/>
              <a:defRPr sz="1600"/>
            </a:lvl7pPr>
            <a:lvl8pPr lvl="7" algn="ctr" rtl="0">
              <a:lnSpc>
                <a:spcPct val="100000"/>
              </a:lnSpc>
              <a:spcBef>
                <a:spcPts val="1600"/>
              </a:spcBef>
              <a:spcAft>
                <a:spcPts val="0"/>
              </a:spcAft>
              <a:buSzPts val="1600"/>
              <a:buNone/>
              <a:defRPr sz="1600"/>
            </a:lvl8pPr>
            <a:lvl9pPr lvl="8" algn="ctr" rtl="0">
              <a:lnSpc>
                <a:spcPct val="100000"/>
              </a:lnSpc>
              <a:spcBef>
                <a:spcPts val="1600"/>
              </a:spcBef>
              <a:spcAft>
                <a:spcPts val="1600"/>
              </a:spcAft>
              <a:buSzPts val="1600"/>
              <a:buNone/>
              <a:defRPr sz="1600"/>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 Id="rId3" Type="http://schemas.openxmlformats.org/officeDocument/2006/relationships/slideLayout" Target="../slideLayouts/slideLayout3.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9.xml"/><Relationship Id="rId1" Type="http://schemas.openxmlformats.org/officeDocument/2006/relationships/slideLayout" Target="../slideLayouts/slideLayout38.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41.xml"/><Relationship Id="rId1" Type="http://schemas.openxmlformats.org/officeDocument/2006/relationships/slideLayout" Target="../slideLayouts/slideLayout4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Kumbh Sans SemiBold"/>
              <a:buNone/>
              <a:defRPr sz="3000">
                <a:solidFill>
                  <a:schemeClr val="dk1"/>
                </a:solidFill>
                <a:latin typeface="Kumbh Sans SemiBold"/>
                <a:ea typeface="Kumbh Sans SemiBold"/>
                <a:cs typeface="Kumbh Sans SemiBold"/>
                <a:sym typeface="Kumbh Sans SemiBold"/>
              </a:defRPr>
            </a:lvl1pPr>
            <a:lvl2pPr lvl="1" rtl="0">
              <a:spcBef>
                <a:spcPts val="0"/>
              </a:spcBef>
              <a:spcAft>
                <a:spcPts val="0"/>
              </a:spcAft>
              <a:buClr>
                <a:schemeClr val="dk1"/>
              </a:buClr>
              <a:buSzPts val="3000"/>
              <a:buFont typeface="Kumbh Sans SemiBold"/>
              <a:buNone/>
              <a:defRPr sz="3000">
                <a:solidFill>
                  <a:schemeClr val="dk1"/>
                </a:solidFill>
                <a:latin typeface="Kumbh Sans SemiBold"/>
                <a:ea typeface="Kumbh Sans SemiBold"/>
                <a:cs typeface="Kumbh Sans SemiBold"/>
                <a:sym typeface="Kumbh Sans SemiBold"/>
              </a:defRPr>
            </a:lvl2pPr>
            <a:lvl3pPr lvl="2" rtl="0">
              <a:spcBef>
                <a:spcPts val="0"/>
              </a:spcBef>
              <a:spcAft>
                <a:spcPts val="0"/>
              </a:spcAft>
              <a:buClr>
                <a:schemeClr val="dk1"/>
              </a:buClr>
              <a:buSzPts val="3000"/>
              <a:buFont typeface="Kumbh Sans SemiBold"/>
              <a:buNone/>
              <a:defRPr sz="3000">
                <a:solidFill>
                  <a:schemeClr val="dk1"/>
                </a:solidFill>
                <a:latin typeface="Kumbh Sans SemiBold"/>
                <a:ea typeface="Kumbh Sans SemiBold"/>
                <a:cs typeface="Kumbh Sans SemiBold"/>
                <a:sym typeface="Kumbh Sans SemiBold"/>
              </a:defRPr>
            </a:lvl3pPr>
            <a:lvl4pPr lvl="3" rtl="0">
              <a:spcBef>
                <a:spcPts val="0"/>
              </a:spcBef>
              <a:spcAft>
                <a:spcPts val="0"/>
              </a:spcAft>
              <a:buClr>
                <a:schemeClr val="dk1"/>
              </a:buClr>
              <a:buSzPts val="3000"/>
              <a:buFont typeface="Kumbh Sans SemiBold"/>
              <a:buNone/>
              <a:defRPr sz="3000">
                <a:solidFill>
                  <a:schemeClr val="dk1"/>
                </a:solidFill>
                <a:latin typeface="Kumbh Sans SemiBold"/>
                <a:ea typeface="Kumbh Sans SemiBold"/>
                <a:cs typeface="Kumbh Sans SemiBold"/>
                <a:sym typeface="Kumbh Sans SemiBold"/>
              </a:defRPr>
            </a:lvl4pPr>
            <a:lvl5pPr lvl="4" rtl="0">
              <a:spcBef>
                <a:spcPts val="0"/>
              </a:spcBef>
              <a:spcAft>
                <a:spcPts val="0"/>
              </a:spcAft>
              <a:buClr>
                <a:schemeClr val="dk1"/>
              </a:buClr>
              <a:buSzPts val="3000"/>
              <a:buFont typeface="Kumbh Sans SemiBold"/>
              <a:buNone/>
              <a:defRPr sz="3000">
                <a:solidFill>
                  <a:schemeClr val="dk1"/>
                </a:solidFill>
                <a:latin typeface="Kumbh Sans SemiBold"/>
                <a:ea typeface="Kumbh Sans SemiBold"/>
                <a:cs typeface="Kumbh Sans SemiBold"/>
                <a:sym typeface="Kumbh Sans SemiBold"/>
              </a:defRPr>
            </a:lvl5pPr>
            <a:lvl6pPr lvl="5" rtl="0">
              <a:spcBef>
                <a:spcPts val="0"/>
              </a:spcBef>
              <a:spcAft>
                <a:spcPts val="0"/>
              </a:spcAft>
              <a:buClr>
                <a:schemeClr val="dk1"/>
              </a:buClr>
              <a:buSzPts val="3000"/>
              <a:buFont typeface="Kumbh Sans SemiBold"/>
              <a:buNone/>
              <a:defRPr sz="3000">
                <a:solidFill>
                  <a:schemeClr val="dk1"/>
                </a:solidFill>
                <a:latin typeface="Kumbh Sans SemiBold"/>
                <a:ea typeface="Kumbh Sans SemiBold"/>
                <a:cs typeface="Kumbh Sans SemiBold"/>
                <a:sym typeface="Kumbh Sans SemiBold"/>
              </a:defRPr>
            </a:lvl6pPr>
            <a:lvl7pPr lvl="6" rtl="0">
              <a:spcBef>
                <a:spcPts val="0"/>
              </a:spcBef>
              <a:spcAft>
                <a:spcPts val="0"/>
              </a:spcAft>
              <a:buClr>
                <a:schemeClr val="dk1"/>
              </a:buClr>
              <a:buSzPts val="3000"/>
              <a:buFont typeface="Kumbh Sans SemiBold"/>
              <a:buNone/>
              <a:defRPr sz="3000">
                <a:solidFill>
                  <a:schemeClr val="dk1"/>
                </a:solidFill>
                <a:latin typeface="Kumbh Sans SemiBold"/>
                <a:ea typeface="Kumbh Sans SemiBold"/>
                <a:cs typeface="Kumbh Sans SemiBold"/>
                <a:sym typeface="Kumbh Sans SemiBold"/>
              </a:defRPr>
            </a:lvl7pPr>
            <a:lvl8pPr lvl="7" rtl="0">
              <a:spcBef>
                <a:spcPts val="0"/>
              </a:spcBef>
              <a:spcAft>
                <a:spcPts val="0"/>
              </a:spcAft>
              <a:buClr>
                <a:schemeClr val="dk1"/>
              </a:buClr>
              <a:buSzPts val="3000"/>
              <a:buFont typeface="Kumbh Sans SemiBold"/>
              <a:buNone/>
              <a:defRPr sz="3000">
                <a:solidFill>
                  <a:schemeClr val="dk1"/>
                </a:solidFill>
                <a:latin typeface="Kumbh Sans SemiBold"/>
                <a:ea typeface="Kumbh Sans SemiBold"/>
                <a:cs typeface="Kumbh Sans SemiBold"/>
                <a:sym typeface="Kumbh Sans SemiBold"/>
              </a:defRPr>
            </a:lvl8pPr>
            <a:lvl9pPr lvl="8" rtl="0">
              <a:spcBef>
                <a:spcPts val="0"/>
              </a:spcBef>
              <a:spcAft>
                <a:spcPts val="0"/>
              </a:spcAft>
              <a:buClr>
                <a:schemeClr val="dk1"/>
              </a:buClr>
              <a:buSzPts val="3000"/>
              <a:buFont typeface="Kumbh Sans SemiBold"/>
              <a:buNone/>
              <a:defRPr sz="3000">
                <a:solidFill>
                  <a:schemeClr val="dk1"/>
                </a:solidFill>
                <a:latin typeface="Kumbh Sans SemiBold"/>
                <a:ea typeface="Kumbh Sans SemiBold"/>
                <a:cs typeface="Kumbh Sans SemiBold"/>
                <a:sym typeface="Kumbh Sans SemiBold"/>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Figtree Medium"/>
              <a:buChar char="●"/>
              <a:defRPr>
                <a:solidFill>
                  <a:schemeClr val="dk1"/>
                </a:solidFill>
                <a:latin typeface="Figtree Medium"/>
                <a:ea typeface="Figtree Medium"/>
                <a:cs typeface="Figtree Medium"/>
                <a:sym typeface="Figtree Medium"/>
              </a:defRPr>
            </a:lvl1pPr>
            <a:lvl2pPr marL="914400" lvl="1" indent="-317500">
              <a:lnSpc>
                <a:spcPct val="100000"/>
              </a:lnSpc>
              <a:spcBef>
                <a:spcPts val="1600"/>
              </a:spcBef>
              <a:spcAft>
                <a:spcPts val="0"/>
              </a:spcAft>
              <a:buClr>
                <a:schemeClr val="dk1"/>
              </a:buClr>
              <a:buSzPts val="1400"/>
              <a:buFont typeface="Figtree Medium"/>
              <a:buChar char="○"/>
              <a:defRPr>
                <a:solidFill>
                  <a:schemeClr val="dk1"/>
                </a:solidFill>
                <a:latin typeface="Figtree Medium"/>
                <a:ea typeface="Figtree Medium"/>
                <a:cs typeface="Figtree Medium"/>
                <a:sym typeface="Figtree Medium"/>
              </a:defRPr>
            </a:lvl2pPr>
            <a:lvl3pPr marL="1371600" lvl="2" indent="-317500">
              <a:lnSpc>
                <a:spcPct val="100000"/>
              </a:lnSpc>
              <a:spcBef>
                <a:spcPts val="1600"/>
              </a:spcBef>
              <a:spcAft>
                <a:spcPts val="0"/>
              </a:spcAft>
              <a:buClr>
                <a:schemeClr val="dk1"/>
              </a:buClr>
              <a:buSzPts val="1400"/>
              <a:buFont typeface="Figtree Medium"/>
              <a:buChar char="■"/>
              <a:defRPr>
                <a:solidFill>
                  <a:schemeClr val="dk1"/>
                </a:solidFill>
                <a:latin typeface="Figtree Medium"/>
                <a:ea typeface="Figtree Medium"/>
                <a:cs typeface="Figtree Medium"/>
                <a:sym typeface="Figtree Medium"/>
              </a:defRPr>
            </a:lvl3pPr>
            <a:lvl4pPr marL="1828800" lvl="3" indent="-317500">
              <a:lnSpc>
                <a:spcPct val="100000"/>
              </a:lnSpc>
              <a:spcBef>
                <a:spcPts val="1600"/>
              </a:spcBef>
              <a:spcAft>
                <a:spcPts val="0"/>
              </a:spcAft>
              <a:buClr>
                <a:schemeClr val="dk1"/>
              </a:buClr>
              <a:buSzPts val="1400"/>
              <a:buFont typeface="Figtree Medium"/>
              <a:buChar char="●"/>
              <a:defRPr>
                <a:solidFill>
                  <a:schemeClr val="dk1"/>
                </a:solidFill>
                <a:latin typeface="Figtree Medium"/>
                <a:ea typeface="Figtree Medium"/>
                <a:cs typeface="Figtree Medium"/>
                <a:sym typeface="Figtree Medium"/>
              </a:defRPr>
            </a:lvl4pPr>
            <a:lvl5pPr marL="2286000" lvl="4" indent="-317500">
              <a:lnSpc>
                <a:spcPct val="100000"/>
              </a:lnSpc>
              <a:spcBef>
                <a:spcPts val="1600"/>
              </a:spcBef>
              <a:spcAft>
                <a:spcPts val="0"/>
              </a:spcAft>
              <a:buClr>
                <a:schemeClr val="dk1"/>
              </a:buClr>
              <a:buSzPts val="1400"/>
              <a:buFont typeface="Figtree Medium"/>
              <a:buChar char="○"/>
              <a:defRPr>
                <a:solidFill>
                  <a:schemeClr val="dk1"/>
                </a:solidFill>
                <a:latin typeface="Figtree Medium"/>
                <a:ea typeface="Figtree Medium"/>
                <a:cs typeface="Figtree Medium"/>
                <a:sym typeface="Figtree Medium"/>
              </a:defRPr>
            </a:lvl5pPr>
            <a:lvl6pPr marL="2743200" lvl="5" indent="-317500">
              <a:lnSpc>
                <a:spcPct val="100000"/>
              </a:lnSpc>
              <a:spcBef>
                <a:spcPts val="1600"/>
              </a:spcBef>
              <a:spcAft>
                <a:spcPts val="0"/>
              </a:spcAft>
              <a:buClr>
                <a:schemeClr val="dk1"/>
              </a:buClr>
              <a:buSzPts val="1400"/>
              <a:buFont typeface="Figtree Medium"/>
              <a:buChar char="■"/>
              <a:defRPr>
                <a:solidFill>
                  <a:schemeClr val="dk1"/>
                </a:solidFill>
                <a:latin typeface="Figtree Medium"/>
                <a:ea typeface="Figtree Medium"/>
                <a:cs typeface="Figtree Medium"/>
                <a:sym typeface="Figtree Medium"/>
              </a:defRPr>
            </a:lvl6pPr>
            <a:lvl7pPr marL="3200400" lvl="6" indent="-317500">
              <a:lnSpc>
                <a:spcPct val="100000"/>
              </a:lnSpc>
              <a:spcBef>
                <a:spcPts val="1600"/>
              </a:spcBef>
              <a:spcAft>
                <a:spcPts val="0"/>
              </a:spcAft>
              <a:buClr>
                <a:schemeClr val="dk1"/>
              </a:buClr>
              <a:buSzPts val="1400"/>
              <a:buFont typeface="Figtree Medium"/>
              <a:buChar char="●"/>
              <a:defRPr>
                <a:solidFill>
                  <a:schemeClr val="dk1"/>
                </a:solidFill>
                <a:latin typeface="Figtree Medium"/>
                <a:ea typeface="Figtree Medium"/>
                <a:cs typeface="Figtree Medium"/>
                <a:sym typeface="Figtree Medium"/>
              </a:defRPr>
            </a:lvl7pPr>
            <a:lvl8pPr marL="3657600" lvl="7" indent="-317500">
              <a:lnSpc>
                <a:spcPct val="100000"/>
              </a:lnSpc>
              <a:spcBef>
                <a:spcPts val="1600"/>
              </a:spcBef>
              <a:spcAft>
                <a:spcPts val="0"/>
              </a:spcAft>
              <a:buClr>
                <a:schemeClr val="dk1"/>
              </a:buClr>
              <a:buSzPts val="1400"/>
              <a:buFont typeface="Figtree Medium"/>
              <a:buChar char="○"/>
              <a:defRPr>
                <a:solidFill>
                  <a:schemeClr val="dk1"/>
                </a:solidFill>
                <a:latin typeface="Figtree Medium"/>
                <a:ea typeface="Figtree Medium"/>
                <a:cs typeface="Figtree Medium"/>
                <a:sym typeface="Figtree Medium"/>
              </a:defRPr>
            </a:lvl8pPr>
            <a:lvl9pPr marL="4114800" lvl="8" indent="-317500">
              <a:lnSpc>
                <a:spcPct val="100000"/>
              </a:lnSpc>
              <a:spcBef>
                <a:spcPts val="1600"/>
              </a:spcBef>
              <a:spcAft>
                <a:spcPts val="1600"/>
              </a:spcAft>
              <a:buClr>
                <a:schemeClr val="dk1"/>
              </a:buClr>
              <a:buSzPts val="1400"/>
              <a:buFont typeface="Figtree Medium"/>
              <a:buChar char="■"/>
              <a:defRPr>
                <a:solidFill>
                  <a:schemeClr val="dk1"/>
                </a:solidFill>
                <a:latin typeface="Figtree Medium"/>
                <a:ea typeface="Figtree Medium"/>
                <a:cs typeface="Figtree Medium"/>
                <a:sym typeface="Figtree Medium"/>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 id="2147483681" r:id="rId32"/>
    <p:sldLayoutId id="2147483682" r:id="rId33"/>
    <p:sldLayoutId id="2147483683" r:id="rId34"/>
    <p:sldLayoutId id="2147483684" r:id="rId35"/>
    <p:sldLayoutId id="2147483685" r:id="rId36"/>
    <p:sldLayoutId id="2147483686" r:id="rId3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43"/>
        <p:cNvGrpSpPr/>
        <p:nvPr/>
      </p:nvGrpSpPr>
      <p:grpSpPr>
        <a:xfrm>
          <a:off x="0" y="0"/>
          <a:ext cx="0" cy="0"/>
          <a:chOff x="0" y="0"/>
          <a:chExt cx="0" cy="0"/>
        </a:xfrm>
      </p:grpSpPr>
      <p:sp>
        <p:nvSpPr>
          <p:cNvPr id="244" name="Google Shape;244;p4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45" name="Google Shape;245;p4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7" r:id="rId1"/>
    <p:sldLayoutId id="214748368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3851602372"/>
      </p:ext>
    </p:extLst>
  </p:cSld>
  <p:clrMap bg1="lt1" tx1="dk1" bg2="dk2" tx2="lt2" accent1="accent1" accent2="accent2" accent3="accent3" accent4="accent4" accent5="accent5" accent6="accent6" hlink="hlink" folHlink="folHlink"/>
  <p:sldLayoutIdLst>
    <p:sldLayoutId id="2147483692" r:id="rId1"/>
    <p:sldLayoutId id="2147483693"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7.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16.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notesSlide" Target="../notesSlides/notesSlide17.xml"/><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9.xml"/></Relationships>
</file>

<file path=ppt/slides/_rels/slide2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21.xml"/><Relationship Id="rId1" Type="http://schemas.openxmlformats.org/officeDocument/2006/relationships/slideLayout" Target="../slideLayouts/slideLayout16.xml"/></Relationships>
</file>

<file path=ppt/slides/_rels/slide22.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22.xml"/><Relationship Id="rId1" Type="http://schemas.openxmlformats.org/officeDocument/2006/relationships/slideLayout" Target="../slideLayouts/slideLayout17.xml"/></Relationships>
</file>

<file path=ppt/slides/_rels/slide23.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3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2.xml"/></Relationships>
</file>

<file path=ppt/slides/_rels/slide2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8.xml"/><Relationship Id="rId1" Type="http://schemas.openxmlformats.org/officeDocument/2006/relationships/slideLayout" Target="../slideLayouts/slideLayout33.xml"/><Relationship Id="rId5" Type="http://schemas.openxmlformats.org/officeDocument/2006/relationships/image" Target="../media/image16.png"/><Relationship Id="rId4" Type="http://schemas.openxmlformats.org/officeDocument/2006/relationships/hyperlink" Target="https://docs.google.com/spreadsheets/d/1MfvEXRD8dQdsVAVlmY5aLYMb39Vmtj4CreXxp45kPck/copy" TargetMode="Externa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30.xml"/></Relationships>
</file>

<file path=ppt/slides/_rels/slide3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image" Target="../media/image18.jpg"/></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4.xml"/></Relationships>
</file>

<file path=ppt/slides/_rels/slide36.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36.xml"/><Relationship Id="rId1" Type="http://schemas.openxmlformats.org/officeDocument/2006/relationships/slideLayout" Target="../slideLayouts/slideLayout20.xml"/><Relationship Id="rId5" Type="http://schemas.openxmlformats.org/officeDocument/2006/relationships/image" Target="../media/image21.png"/><Relationship Id="rId4" Type="http://schemas.openxmlformats.org/officeDocument/2006/relationships/image" Target="../media/image20.png"/></Relationships>
</file>

<file path=ppt/slides/_rels/slide37.xml.rels><?xml version="1.0" encoding="UTF-8" standalone="yes"?>
<Relationships xmlns="http://schemas.openxmlformats.org/package/2006/relationships"><Relationship Id="rId3" Type="http://schemas.openxmlformats.org/officeDocument/2006/relationships/hyperlink" Target="https://fonts.google.com/specimen/Kumbh+Sans" TargetMode="External"/><Relationship Id="rId2" Type="http://schemas.openxmlformats.org/officeDocument/2006/relationships/notesSlide" Target="../notesSlides/notesSlide37.xml"/><Relationship Id="rId1" Type="http://schemas.openxmlformats.org/officeDocument/2006/relationships/slideLayout" Target="../slideLayouts/slideLayout39.xml"/><Relationship Id="rId4" Type="http://schemas.openxmlformats.org/officeDocument/2006/relationships/hyperlink" Target="https://fonts.google.com/specimen/Figtree" TargetMode="Externa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8.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8.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9.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8.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8.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9.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9.xml"/></Relationships>
</file>

<file path=ppt/slides/_rels/slide5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51.xml"/><Relationship Id="rId1" Type="http://schemas.openxmlformats.org/officeDocument/2006/relationships/slideLayout" Target="../slideLayouts/slideLayout40.xml"/><Relationship Id="rId4" Type="http://schemas.openxmlformats.org/officeDocument/2006/relationships/hyperlink" Target="https://www.greatppt.com/"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52"/>
        <p:cNvGrpSpPr/>
        <p:nvPr/>
      </p:nvGrpSpPr>
      <p:grpSpPr>
        <a:xfrm>
          <a:off x="0" y="0"/>
          <a:ext cx="0" cy="0"/>
          <a:chOff x="0" y="0"/>
          <a:chExt cx="0" cy="0"/>
        </a:xfrm>
      </p:grpSpPr>
      <p:sp>
        <p:nvSpPr>
          <p:cNvPr id="253" name="Google Shape;253;p44"/>
          <p:cNvSpPr txBox="1">
            <a:spLocks noGrp="1"/>
          </p:cNvSpPr>
          <p:nvPr>
            <p:ph type="ctrTitle"/>
          </p:nvPr>
        </p:nvSpPr>
        <p:spPr>
          <a:xfrm>
            <a:off x="3163675" y="844288"/>
            <a:ext cx="5267100" cy="181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Fantasy Cloud </a:t>
            </a:r>
            <a:r>
              <a:rPr lang="en">
                <a:latin typeface="Kumbh Sans"/>
                <a:ea typeface="Kumbh Sans"/>
                <a:cs typeface="Kumbh Sans"/>
                <a:sym typeface="Kumbh Sans"/>
              </a:rPr>
              <a:t>Sky</a:t>
            </a:r>
            <a:r>
              <a:rPr lang="en"/>
              <a:t> </a:t>
            </a:r>
            <a:r>
              <a:rPr lang="en">
                <a:latin typeface="Kumbh Sans"/>
                <a:ea typeface="Kumbh Sans"/>
                <a:cs typeface="Kumbh Sans"/>
                <a:sym typeface="Kumbh Sans"/>
              </a:rPr>
              <a:t>Theme</a:t>
            </a:r>
            <a:endParaRPr>
              <a:latin typeface="Kumbh Sans"/>
              <a:ea typeface="Kumbh Sans"/>
              <a:cs typeface="Kumbh Sans"/>
              <a:sym typeface="Kumbh Sans"/>
            </a:endParaRPr>
          </a:p>
        </p:txBody>
      </p:sp>
      <p:sp>
        <p:nvSpPr>
          <p:cNvPr id="254" name="Google Shape;254;p44"/>
          <p:cNvSpPr txBox="1">
            <a:spLocks noGrp="1"/>
          </p:cNvSpPr>
          <p:nvPr>
            <p:ph type="subTitle" idx="1"/>
          </p:nvPr>
        </p:nvSpPr>
        <p:spPr>
          <a:xfrm>
            <a:off x="3163675" y="3629425"/>
            <a:ext cx="5980200" cy="487800"/>
          </a:xfrm>
          <a:prstGeom prst="rect">
            <a:avLst/>
          </a:prstGeom>
          <a:solidFill>
            <a:srgbClr val="FFFFFF">
              <a:alpha val="68990"/>
            </a:srgbClr>
          </a:solidFill>
        </p:spPr>
        <p:txBody>
          <a:bodyPr spcFirstLastPara="1" wrap="square" lIns="91425" tIns="91425" rIns="91425" bIns="91425" anchor="ctr" anchorCtr="0">
            <a:noAutofit/>
          </a:bodyPr>
          <a:lstStyle/>
          <a:p>
            <a:pPr marL="0" lvl="0" indent="0" algn="l" rtl="0">
              <a:spcBef>
                <a:spcPts val="0"/>
              </a:spcBef>
              <a:spcAft>
                <a:spcPts val="0"/>
              </a:spcAft>
              <a:buNone/>
            </a:pPr>
            <a:r>
              <a:rPr lang="en"/>
              <a:t>Here is where your presentation begins</a:t>
            </a:r>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05"/>
        <p:cNvGrpSpPr/>
        <p:nvPr/>
      </p:nvGrpSpPr>
      <p:grpSpPr>
        <a:xfrm>
          <a:off x="0" y="0"/>
          <a:ext cx="0" cy="0"/>
          <a:chOff x="0" y="0"/>
          <a:chExt cx="0" cy="0"/>
        </a:xfrm>
      </p:grpSpPr>
      <p:sp>
        <p:nvSpPr>
          <p:cNvPr id="406" name="Google Shape;406;p5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Divide the content in four ideas</a:t>
            </a:r>
            <a:endParaRPr/>
          </a:p>
        </p:txBody>
      </p:sp>
      <p:sp>
        <p:nvSpPr>
          <p:cNvPr id="407" name="Google Shape;407;p54"/>
          <p:cNvSpPr txBox="1">
            <a:spLocks noGrp="1"/>
          </p:cNvSpPr>
          <p:nvPr>
            <p:ph type="subTitle" idx="1"/>
          </p:nvPr>
        </p:nvSpPr>
        <p:spPr>
          <a:xfrm>
            <a:off x="2248450" y="2237916"/>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408" name="Google Shape;408;p54"/>
          <p:cNvSpPr txBox="1">
            <a:spLocks noGrp="1"/>
          </p:cNvSpPr>
          <p:nvPr>
            <p:ph type="subTitle" idx="2"/>
          </p:nvPr>
        </p:nvSpPr>
        <p:spPr>
          <a:xfrm>
            <a:off x="5936153" y="2237916"/>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extremely high temperatures</a:t>
            </a:r>
            <a:endParaRPr/>
          </a:p>
        </p:txBody>
      </p:sp>
      <p:sp>
        <p:nvSpPr>
          <p:cNvPr id="409" name="Google Shape;409;p54"/>
          <p:cNvSpPr txBox="1">
            <a:spLocks noGrp="1"/>
          </p:cNvSpPr>
          <p:nvPr>
            <p:ph type="subTitle" idx="3"/>
          </p:nvPr>
        </p:nvSpPr>
        <p:spPr>
          <a:xfrm>
            <a:off x="2248450" y="3671316"/>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410" name="Google Shape;410;p54"/>
          <p:cNvSpPr txBox="1">
            <a:spLocks noGrp="1"/>
          </p:cNvSpPr>
          <p:nvPr>
            <p:ph type="subTitle" idx="4"/>
          </p:nvPr>
        </p:nvSpPr>
        <p:spPr>
          <a:xfrm>
            <a:off x="5936153" y="3671316"/>
            <a:ext cx="19782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411" name="Google Shape;411;p54"/>
          <p:cNvSpPr txBox="1">
            <a:spLocks noGrp="1"/>
          </p:cNvSpPr>
          <p:nvPr>
            <p:ph type="subTitle" idx="5"/>
          </p:nvPr>
        </p:nvSpPr>
        <p:spPr>
          <a:xfrm>
            <a:off x="2248450" y="1809500"/>
            <a:ext cx="1978200" cy="48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412" name="Google Shape;412;p54"/>
          <p:cNvSpPr txBox="1">
            <a:spLocks noGrp="1"/>
          </p:cNvSpPr>
          <p:nvPr>
            <p:ph type="subTitle" idx="6"/>
          </p:nvPr>
        </p:nvSpPr>
        <p:spPr>
          <a:xfrm>
            <a:off x="2248450" y="3243050"/>
            <a:ext cx="1978200" cy="48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413" name="Google Shape;413;p54"/>
          <p:cNvSpPr txBox="1">
            <a:spLocks noGrp="1"/>
          </p:cNvSpPr>
          <p:nvPr>
            <p:ph type="subTitle" idx="7"/>
          </p:nvPr>
        </p:nvSpPr>
        <p:spPr>
          <a:xfrm>
            <a:off x="5936150" y="1809500"/>
            <a:ext cx="1978200" cy="48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414" name="Google Shape;414;p54"/>
          <p:cNvSpPr txBox="1">
            <a:spLocks noGrp="1"/>
          </p:cNvSpPr>
          <p:nvPr>
            <p:ph type="subTitle" idx="8"/>
          </p:nvPr>
        </p:nvSpPr>
        <p:spPr>
          <a:xfrm>
            <a:off x="5936150" y="3243050"/>
            <a:ext cx="1978200" cy="48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415" name="Google Shape;415;p54"/>
          <p:cNvSpPr/>
          <p:nvPr/>
        </p:nvSpPr>
        <p:spPr>
          <a:xfrm>
            <a:off x="1229650" y="1809500"/>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54"/>
          <p:cNvSpPr/>
          <p:nvPr/>
        </p:nvSpPr>
        <p:spPr>
          <a:xfrm>
            <a:off x="1229650" y="3243050"/>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54"/>
          <p:cNvSpPr/>
          <p:nvPr/>
        </p:nvSpPr>
        <p:spPr>
          <a:xfrm>
            <a:off x="4912450" y="1809500"/>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54"/>
          <p:cNvSpPr/>
          <p:nvPr/>
        </p:nvSpPr>
        <p:spPr>
          <a:xfrm>
            <a:off x="4912450" y="3243050"/>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9" name="Google Shape;419;p54"/>
          <p:cNvGrpSpPr/>
          <p:nvPr/>
        </p:nvGrpSpPr>
        <p:grpSpPr>
          <a:xfrm>
            <a:off x="5113210" y="3443838"/>
            <a:ext cx="411764" cy="411756"/>
            <a:chOff x="5473261" y="1117650"/>
            <a:chExt cx="411764" cy="411756"/>
          </a:xfrm>
        </p:grpSpPr>
        <p:sp>
          <p:nvSpPr>
            <p:cNvPr id="420" name="Google Shape;420;p54"/>
            <p:cNvSpPr/>
            <p:nvPr/>
          </p:nvSpPr>
          <p:spPr>
            <a:xfrm>
              <a:off x="5473261" y="1176182"/>
              <a:ext cx="145292" cy="193339"/>
            </a:xfrm>
            <a:custGeom>
              <a:avLst/>
              <a:gdLst/>
              <a:ahLst/>
              <a:cxnLst/>
              <a:rect l="l" t="t" r="r" b="b"/>
              <a:pathLst>
                <a:path w="5434" h="7231" extrusionOk="0">
                  <a:moveTo>
                    <a:pt x="3196" y="0"/>
                  </a:moveTo>
                  <a:cubicBezTo>
                    <a:pt x="3124" y="0"/>
                    <a:pt x="3054" y="34"/>
                    <a:pt x="3010" y="98"/>
                  </a:cubicBezTo>
                  <a:cubicBezTo>
                    <a:pt x="2671" y="593"/>
                    <a:pt x="2492" y="1172"/>
                    <a:pt x="2492" y="1774"/>
                  </a:cubicBezTo>
                  <a:cubicBezTo>
                    <a:pt x="2492" y="1785"/>
                    <a:pt x="2492" y="1795"/>
                    <a:pt x="2492" y="1807"/>
                  </a:cubicBezTo>
                  <a:cubicBezTo>
                    <a:pt x="1099" y="1922"/>
                    <a:pt x="0" y="3092"/>
                    <a:pt x="0" y="4515"/>
                  </a:cubicBezTo>
                  <a:cubicBezTo>
                    <a:pt x="0" y="6012"/>
                    <a:pt x="1219" y="7231"/>
                    <a:pt x="2718" y="7231"/>
                  </a:cubicBezTo>
                  <a:lnTo>
                    <a:pt x="3201" y="7231"/>
                  </a:lnTo>
                  <a:cubicBezTo>
                    <a:pt x="3326" y="7231"/>
                    <a:pt x="3427" y="7130"/>
                    <a:pt x="3427" y="7005"/>
                  </a:cubicBezTo>
                  <a:cubicBezTo>
                    <a:pt x="3427" y="6881"/>
                    <a:pt x="3326" y="6779"/>
                    <a:pt x="3201" y="6779"/>
                  </a:cubicBezTo>
                  <a:lnTo>
                    <a:pt x="2718" y="6779"/>
                  </a:lnTo>
                  <a:cubicBezTo>
                    <a:pt x="1468" y="6779"/>
                    <a:pt x="452" y="5763"/>
                    <a:pt x="452" y="4514"/>
                  </a:cubicBezTo>
                  <a:cubicBezTo>
                    <a:pt x="452" y="3264"/>
                    <a:pt x="1466" y="2250"/>
                    <a:pt x="2716" y="2249"/>
                  </a:cubicBezTo>
                  <a:lnTo>
                    <a:pt x="2729" y="2249"/>
                  </a:lnTo>
                  <a:cubicBezTo>
                    <a:pt x="3973" y="2255"/>
                    <a:pt x="4982" y="3268"/>
                    <a:pt x="4982" y="4514"/>
                  </a:cubicBezTo>
                  <a:cubicBezTo>
                    <a:pt x="4982" y="4639"/>
                    <a:pt x="5084" y="4739"/>
                    <a:pt x="5208" y="4739"/>
                  </a:cubicBezTo>
                  <a:cubicBezTo>
                    <a:pt x="5333" y="4739"/>
                    <a:pt x="5434" y="4639"/>
                    <a:pt x="5434" y="4514"/>
                  </a:cubicBezTo>
                  <a:cubicBezTo>
                    <a:pt x="5434" y="3092"/>
                    <a:pt x="4336" y="1922"/>
                    <a:pt x="2943" y="1807"/>
                  </a:cubicBezTo>
                  <a:cubicBezTo>
                    <a:pt x="2943" y="1795"/>
                    <a:pt x="2943" y="1785"/>
                    <a:pt x="2943" y="1774"/>
                  </a:cubicBezTo>
                  <a:cubicBezTo>
                    <a:pt x="2943" y="1263"/>
                    <a:pt x="3094" y="773"/>
                    <a:pt x="3382" y="353"/>
                  </a:cubicBezTo>
                  <a:cubicBezTo>
                    <a:pt x="3453" y="251"/>
                    <a:pt x="3427" y="110"/>
                    <a:pt x="3323" y="40"/>
                  </a:cubicBezTo>
                  <a:cubicBezTo>
                    <a:pt x="3284" y="13"/>
                    <a:pt x="3240" y="0"/>
                    <a:pt x="3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54"/>
            <p:cNvSpPr/>
            <p:nvPr/>
          </p:nvSpPr>
          <p:spPr>
            <a:xfrm>
              <a:off x="5568801" y="1117650"/>
              <a:ext cx="316224" cy="251867"/>
            </a:xfrm>
            <a:custGeom>
              <a:avLst/>
              <a:gdLst/>
              <a:ahLst/>
              <a:cxnLst/>
              <a:rect l="l" t="t" r="r" b="b"/>
              <a:pathLst>
                <a:path w="11827" h="9420" extrusionOk="0">
                  <a:moveTo>
                    <a:pt x="7615" y="451"/>
                  </a:moveTo>
                  <a:cubicBezTo>
                    <a:pt x="8153" y="451"/>
                    <a:pt x="8657" y="699"/>
                    <a:pt x="8989" y="1112"/>
                  </a:cubicBezTo>
                  <a:cubicBezTo>
                    <a:pt x="8345" y="1361"/>
                    <a:pt x="7887" y="1987"/>
                    <a:pt x="7887" y="2717"/>
                  </a:cubicBezTo>
                  <a:cubicBezTo>
                    <a:pt x="7887" y="2842"/>
                    <a:pt x="7989" y="2943"/>
                    <a:pt x="8113" y="2943"/>
                  </a:cubicBezTo>
                  <a:cubicBezTo>
                    <a:pt x="8237" y="2943"/>
                    <a:pt x="8339" y="2842"/>
                    <a:pt x="8339" y="2717"/>
                  </a:cubicBezTo>
                  <a:cubicBezTo>
                    <a:pt x="8339" y="2087"/>
                    <a:pt x="8800" y="1563"/>
                    <a:pt x="9403" y="1465"/>
                  </a:cubicBezTo>
                  <a:cubicBezTo>
                    <a:pt x="9411" y="1464"/>
                    <a:pt x="9461" y="1457"/>
                    <a:pt x="9489" y="1453"/>
                  </a:cubicBezTo>
                  <a:cubicBezTo>
                    <a:pt x="9517" y="1450"/>
                    <a:pt x="9588" y="1448"/>
                    <a:pt x="9608" y="1448"/>
                  </a:cubicBezTo>
                  <a:cubicBezTo>
                    <a:pt x="10307" y="1448"/>
                    <a:pt x="10877" y="2018"/>
                    <a:pt x="10877" y="2717"/>
                  </a:cubicBezTo>
                  <a:cubicBezTo>
                    <a:pt x="10877" y="3417"/>
                    <a:pt x="10307" y="3986"/>
                    <a:pt x="9608" y="3986"/>
                  </a:cubicBezTo>
                  <a:lnTo>
                    <a:pt x="9015" y="3985"/>
                  </a:lnTo>
                  <a:cubicBezTo>
                    <a:pt x="8630" y="3672"/>
                    <a:pt x="8140" y="3489"/>
                    <a:pt x="7615" y="3489"/>
                  </a:cubicBezTo>
                  <a:cubicBezTo>
                    <a:pt x="7241" y="3489"/>
                    <a:pt x="6879" y="3581"/>
                    <a:pt x="6555" y="3758"/>
                  </a:cubicBezTo>
                  <a:cubicBezTo>
                    <a:pt x="6239" y="3285"/>
                    <a:pt x="5701" y="2990"/>
                    <a:pt x="5124" y="2990"/>
                  </a:cubicBezTo>
                  <a:cubicBezTo>
                    <a:pt x="4981" y="2990"/>
                    <a:pt x="4841" y="3007"/>
                    <a:pt x="4704" y="3041"/>
                  </a:cubicBezTo>
                  <a:cubicBezTo>
                    <a:pt x="4643" y="2856"/>
                    <a:pt x="4565" y="2677"/>
                    <a:pt x="4468" y="2507"/>
                  </a:cubicBezTo>
                  <a:cubicBezTo>
                    <a:pt x="4639" y="2168"/>
                    <a:pt x="4992" y="1946"/>
                    <a:pt x="5376" y="1946"/>
                  </a:cubicBezTo>
                  <a:cubicBezTo>
                    <a:pt x="5461" y="1946"/>
                    <a:pt x="5545" y="1957"/>
                    <a:pt x="5627" y="1977"/>
                  </a:cubicBezTo>
                  <a:cubicBezTo>
                    <a:pt x="5645" y="1982"/>
                    <a:pt x="5663" y="1984"/>
                    <a:pt x="5682" y="1984"/>
                  </a:cubicBezTo>
                  <a:cubicBezTo>
                    <a:pt x="5723" y="1984"/>
                    <a:pt x="5764" y="1973"/>
                    <a:pt x="5799" y="1951"/>
                  </a:cubicBezTo>
                  <a:cubicBezTo>
                    <a:pt x="5851" y="1919"/>
                    <a:pt x="5887" y="1869"/>
                    <a:pt x="5902" y="1810"/>
                  </a:cubicBezTo>
                  <a:cubicBezTo>
                    <a:pt x="6088" y="1010"/>
                    <a:pt x="6792" y="451"/>
                    <a:pt x="7615" y="451"/>
                  </a:cubicBezTo>
                  <a:close/>
                  <a:moveTo>
                    <a:pt x="7615" y="0"/>
                  </a:moveTo>
                  <a:cubicBezTo>
                    <a:pt x="6653" y="0"/>
                    <a:pt x="5820" y="608"/>
                    <a:pt x="5520" y="1502"/>
                  </a:cubicBezTo>
                  <a:cubicBezTo>
                    <a:pt x="5472" y="1497"/>
                    <a:pt x="5425" y="1495"/>
                    <a:pt x="5376" y="1495"/>
                  </a:cubicBezTo>
                  <a:cubicBezTo>
                    <a:pt x="4903" y="1495"/>
                    <a:pt x="4463" y="1727"/>
                    <a:pt x="4191" y="2098"/>
                  </a:cubicBezTo>
                  <a:cubicBezTo>
                    <a:pt x="4057" y="1933"/>
                    <a:pt x="3905" y="1781"/>
                    <a:pt x="3737" y="1646"/>
                  </a:cubicBezTo>
                  <a:cubicBezTo>
                    <a:pt x="3215" y="1227"/>
                    <a:pt x="2556" y="996"/>
                    <a:pt x="1885" y="996"/>
                  </a:cubicBezTo>
                  <a:cubicBezTo>
                    <a:pt x="1213" y="996"/>
                    <a:pt x="635" y="1197"/>
                    <a:pt x="122" y="1577"/>
                  </a:cubicBezTo>
                  <a:cubicBezTo>
                    <a:pt x="21" y="1651"/>
                    <a:pt x="1" y="1792"/>
                    <a:pt x="74" y="1892"/>
                  </a:cubicBezTo>
                  <a:cubicBezTo>
                    <a:pt x="119" y="1952"/>
                    <a:pt x="187" y="1984"/>
                    <a:pt x="256" y="1984"/>
                  </a:cubicBezTo>
                  <a:cubicBezTo>
                    <a:pt x="302" y="1984"/>
                    <a:pt x="349" y="1970"/>
                    <a:pt x="390" y="1940"/>
                  </a:cubicBezTo>
                  <a:cubicBezTo>
                    <a:pt x="825" y="1618"/>
                    <a:pt x="1342" y="1447"/>
                    <a:pt x="1885" y="1447"/>
                  </a:cubicBezTo>
                  <a:cubicBezTo>
                    <a:pt x="2995" y="1447"/>
                    <a:pt x="3958" y="2163"/>
                    <a:pt x="4284" y="3208"/>
                  </a:cubicBezTo>
                  <a:cubicBezTo>
                    <a:pt x="3750" y="3506"/>
                    <a:pt x="3403" y="4075"/>
                    <a:pt x="3403" y="4710"/>
                  </a:cubicBezTo>
                  <a:cubicBezTo>
                    <a:pt x="3403" y="4834"/>
                    <a:pt x="3504" y="4936"/>
                    <a:pt x="3629" y="4936"/>
                  </a:cubicBezTo>
                  <a:cubicBezTo>
                    <a:pt x="3753" y="4936"/>
                    <a:pt x="3854" y="4834"/>
                    <a:pt x="3854" y="4710"/>
                  </a:cubicBezTo>
                  <a:cubicBezTo>
                    <a:pt x="3854" y="4191"/>
                    <a:pt x="4168" y="3732"/>
                    <a:pt x="4635" y="3538"/>
                  </a:cubicBezTo>
                  <a:cubicBezTo>
                    <a:pt x="4636" y="3537"/>
                    <a:pt x="4637" y="3537"/>
                    <a:pt x="4637" y="3537"/>
                  </a:cubicBezTo>
                  <a:cubicBezTo>
                    <a:pt x="4791" y="3473"/>
                    <a:pt x="4955" y="3441"/>
                    <a:pt x="5124" y="3441"/>
                  </a:cubicBezTo>
                  <a:cubicBezTo>
                    <a:pt x="5611" y="3441"/>
                    <a:pt x="6062" y="3727"/>
                    <a:pt x="6272" y="4168"/>
                  </a:cubicBezTo>
                  <a:cubicBezTo>
                    <a:pt x="6299" y="4228"/>
                    <a:pt x="6353" y="4273"/>
                    <a:pt x="6417" y="4290"/>
                  </a:cubicBezTo>
                  <a:cubicBezTo>
                    <a:pt x="6437" y="4295"/>
                    <a:pt x="6456" y="4298"/>
                    <a:pt x="6476" y="4298"/>
                  </a:cubicBezTo>
                  <a:cubicBezTo>
                    <a:pt x="6521" y="4298"/>
                    <a:pt x="6566" y="4283"/>
                    <a:pt x="6604" y="4257"/>
                  </a:cubicBezTo>
                  <a:cubicBezTo>
                    <a:pt x="6902" y="4049"/>
                    <a:pt x="7251" y="3939"/>
                    <a:pt x="7614" y="3939"/>
                  </a:cubicBezTo>
                  <a:cubicBezTo>
                    <a:pt x="8423" y="3939"/>
                    <a:pt x="9126" y="4484"/>
                    <a:pt x="9326" y="5266"/>
                  </a:cubicBezTo>
                  <a:cubicBezTo>
                    <a:pt x="9353" y="5366"/>
                    <a:pt x="9442" y="5436"/>
                    <a:pt x="9545" y="5436"/>
                  </a:cubicBezTo>
                  <a:cubicBezTo>
                    <a:pt x="9547" y="5436"/>
                    <a:pt x="9550" y="5436"/>
                    <a:pt x="9552" y="5436"/>
                  </a:cubicBezTo>
                  <a:cubicBezTo>
                    <a:pt x="9552" y="5436"/>
                    <a:pt x="9594" y="5434"/>
                    <a:pt x="9608" y="5434"/>
                  </a:cubicBezTo>
                  <a:cubicBezTo>
                    <a:pt x="10582" y="5434"/>
                    <a:pt x="11375" y="6226"/>
                    <a:pt x="11375" y="7202"/>
                  </a:cubicBezTo>
                  <a:cubicBezTo>
                    <a:pt x="11375" y="8176"/>
                    <a:pt x="10582" y="8968"/>
                    <a:pt x="9608" y="8968"/>
                  </a:cubicBezTo>
                  <a:cubicBezTo>
                    <a:pt x="8633" y="8968"/>
                    <a:pt x="7840" y="8176"/>
                    <a:pt x="7840" y="7202"/>
                  </a:cubicBezTo>
                  <a:cubicBezTo>
                    <a:pt x="7840" y="7076"/>
                    <a:pt x="7739" y="6976"/>
                    <a:pt x="7614" y="6976"/>
                  </a:cubicBezTo>
                  <a:cubicBezTo>
                    <a:pt x="7490" y="6976"/>
                    <a:pt x="7389" y="7076"/>
                    <a:pt x="7389" y="7202"/>
                  </a:cubicBezTo>
                  <a:cubicBezTo>
                    <a:pt x="7389" y="7922"/>
                    <a:pt x="7734" y="8563"/>
                    <a:pt x="8268" y="8968"/>
                  </a:cubicBezTo>
                  <a:lnTo>
                    <a:pt x="531" y="8968"/>
                  </a:lnTo>
                  <a:cubicBezTo>
                    <a:pt x="406" y="8968"/>
                    <a:pt x="305" y="9070"/>
                    <a:pt x="305" y="9194"/>
                  </a:cubicBezTo>
                  <a:cubicBezTo>
                    <a:pt x="305" y="9318"/>
                    <a:pt x="406" y="9420"/>
                    <a:pt x="531" y="9420"/>
                  </a:cubicBezTo>
                  <a:lnTo>
                    <a:pt x="9608" y="9420"/>
                  </a:lnTo>
                  <a:cubicBezTo>
                    <a:pt x="10831" y="9420"/>
                    <a:pt x="11826" y="8424"/>
                    <a:pt x="11826" y="7202"/>
                  </a:cubicBezTo>
                  <a:cubicBezTo>
                    <a:pt x="11826" y="5978"/>
                    <a:pt x="10888" y="5040"/>
                    <a:pt x="9713" y="4985"/>
                  </a:cubicBezTo>
                  <a:cubicBezTo>
                    <a:pt x="9646" y="4788"/>
                    <a:pt x="9552" y="4603"/>
                    <a:pt x="9435" y="4437"/>
                  </a:cubicBezTo>
                  <a:lnTo>
                    <a:pt x="9435" y="4437"/>
                  </a:lnTo>
                  <a:lnTo>
                    <a:pt x="9608" y="4438"/>
                  </a:lnTo>
                  <a:cubicBezTo>
                    <a:pt x="10556" y="4438"/>
                    <a:pt x="11328" y="3666"/>
                    <a:pt x="11328" y="2717"/>
                  </a:cubicBezTo>
                  <a:cubicBezTo>
                    <a:pt x="11328" y="1768"/>
                    <a:pt x="10556" y="997"/>
                    <a:pt x="9608" y="997"/>
                  </a:cubicBezTo>
                  <a:cubicBezTo>
                    <a:pt x="9561" y="997"/>
                    <a:pt x="9514" y="999"/>
                    <a:pt x="9466" y="1002"/>
                  </a:cubicBezTo>
                  <a:cubicBezTo>
                    <a:pt x="9059" y="380"/>
                    <a:pt x="8364" y="0"/>
                    <a:pt x="7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54"/>
            <p:cNvSpPr/>
            <p:nvPr/>
          </p:nvSpPr>
          <p:spPr>
            <a:xfrm>
              <a:off x="5473261" y="1384107"/>
              <a:ext cx="185264" cy="65373"/>
            </a:xfrm>
            <a:custGeom>
              <a:avLst/>
              <a:gdLst/>
              <a:ahLst/>
              <a:cxnLst/>
              <a:rect l="l" t="t" r="r" b="b"/>
              <a:pathLst>
                <a:path w="6929" h="2445" extrusionOk="0">
                  <a:moveTo>
                    <a:pt x="5707" y="0"/>
                  </a:moveTo>
                  <a:cubicBezTo>
                    <a:pt x="5033" y="0"/>
                    <a:pt x="4485" y="549"/>
                    <a:pt x="4485" y="1223"/>
                  </a:cubicBezTo>
                  <a:cubicBezTo>
                    <a:pt x="4485" y="1347"/>
                    <a:pt x="4586" y="1448"/>
                    <a:pt x="4710" y="1448"/>
                  </a:cubicBezTo>
                  <a:cubicBezTo>
                    <a:pt x="4834" y="1448"/>
                    <a:pt x="4936" y="1347"/>
                    <a:pt x="4936" y="1223"/>
                  </a:cubicBezTo>
                  <a:cubicBezTo>
                    <a:pt x="4936" y="797"/>
                    <a:pt x="5282" y="452"/>
                    <a:pt x="5707" y="452"/>
                  </a:cubicBezTo>
                  <a:cubicBezTo>
                    <a:pt x="6131" y="452"/>
                    <a:pt x="6477" y="797"/>
                    <a:pt x="6477" y="1223"/>
                  </a:cubicBezTo>
                  <a:cubicBezTo>
                    <a:pt x="6477" y="1647"/>
                    <a:pt x="6131" y="1993"/>
                    <a:pt x="5707" y="1993"/>
                  </a:cubicBezTo>
                  <a:lnTo>
                    <a:pt x="226" y="1993"/>
                  </a:lnTo>
                  <a:cubicBezTo>
                    <a:pt x="101" y="1993"/>
                    <a:pt x="0" y="2094"/>
                    <a:pt x="0" y="2219"/>
                  </a:cubicBezTo>
                  <a:cubicBezTo>
                    <a:pt x="0" y="2344"/>
                    <a:pt x="101" y="2444"/>
                    <a:pt x="226" y="2444"/>
                  </a:cubicBezTo>
                  <a:lnTo>
                    <a:pt x="5707" y="2444"/>
                  </a:lnTo>
                  <a:cubicBezTo>
                    <a:pt x="6381" y="2444"/>
                    <a:pt x="6929" y="1897"/>
                    <a:pt x="6929" y="1223"/>
                  </a:cubicBezTo>
                  <a:cubicBezTo>
                    <a:pt x="6929" y="549"/>
                    <a:pt x="6381" y="0"/>
                    <a:pt x="5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54"/>
            <p:cNvSpPr/>
            <p:nvPr/>
          </p:nvSpPr>
          <p:spPr>
            <a:xfrm>
              <a:off x="5499920" y="1464031"/>
              <a:ext cx="131976" cy="65373"/>
            </a:xfrm>
            <a:custGeom>
              <a:avLst/>
              <a:gdLst/>
              <a:ahLst/>
              <a:cxnLst/>
              <a:rect l="l" t="t" r="r" b="b"/>
              <a:pathLst>
                <a:path w="4936" h="2445" extrusionOk="0">
                  <a:moveTo>
                    <a:pt x="226" y="1"/>
                  </a:moveTo>
                  <a:cubicBezTo>
                    <a:pt x="101" y="1"/>
                    <a:pt x="0" y="102"/>
                    <a:pt x="0" y="226"/>
                  </a:cubicBezTo>
                  <a:cubicBezTo>
                    <a:pt x="0" y="351"/>
                    <a:pt x="101" y="452"/>
                    <a:pt x="226" y="452"/>
                  </a:cubicBezTo>
                  <a:lnTo>
                    <a:pt x="3713" y="452"/>
                  </a:lnTo>
                  <a:cubicBezTo>
                    <a:pt x="4139" y="452"/>
                    <a:pt x="4484" y="798"/>
                    <a:pt x="4484" y="1223"/>
                  </a:cubicBezTo>
                  <a:cubicBezTo>
                    <a:pt x="4484" y="1648"/>
                    <a:pt x="4139" y="1993"/>
                    <a:pt x="3713" y="1993"/>
                  </a:cubicBezTo>
                  <a:cubicBezTo>
                    <a:pt x="3288" y="1993"/>
                    <a:pt x="2942" y="1648"/>
                    <a:pt x="2942" y="1223"/>
                  </a:cubicBezTo>
                  <a:cubicBezTo>
                    <a:pt x="2942" y="1098"/>
                    <a:pt x="2842" y="998"/>
                    <a:pt x="2716" y="998"/>
                  </a:cubicBezTo>
                  <a:cubicBezTo>
                    <a:pt x="2592" y="998"/>
                    <a:pt x="2492" y="1098"/>
                    <a:pt x="2492" y="1223"/>
                  </a:cubicBezTo>
                  <a:cubicBezTo>
                    <a:pt x="2492" y="1897"/>
                    <a:pt x="3039" y="2445"/>
                    <a:pt x="3713" y="2445"/>
                  </a:cubicBezTo>
                  <a:cubicBezTo>
                    <a:pt x="4387" y="2445"/>
                    <a:pt x="4936" y="1897"/>
                    <a:pt x="4936" y="1223"/>
                  </a:cubicBezTo>
                  <a:cubicBezTo>
                    <a:pt x="4936" y="549"/>
                    <a:pt x="4387" y="1"/>
                    <a:pt x="3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4"/>
            <p:cNvSpPr/>
            <p:nvPr/>
          </p:nvSpPr>
          <p:spPr>
            <a:xfrm>
              <a:off x="5699744" y="1384107"/>
              <a:ext cx="38769" cy="38743"/>
            </a:xfrm>
            <a:custGeom>
              <a:avLst/>
              <a:gdLst/>
              <a:ahLst/>
              <a:cxnLst/>
              <a:rect l="l" t="t" r="r" b="b"/>
              <a:pathLst>
                <a:path w="1450" h="1449" extrusionOk="0">
                  <a:moveTo>
                    <a:pt x="724" y="452"/>
                  </a:moveTo>
                  <a:cubicBezTo>
                    <a:pt x="876" y="452"/>
                    <a:pt x="998" y="574"/>
                    <a:pt x="998" y="724"/>
                  </a:cubicBezTo>
                  <a:cubicBezTo>
                    <a:pt x="998" y="875"/>
                    <a:pt x="875" y="997"/>
                    <a:pt x="724" y="997"/>
                  </a:cubicBezTo>
                  <a:cubicBezTo>
                    <a:pt x="574" y="997"/>
                    <a:pt x="452" y="875"/>
                    <a:pt x="452" y="724"/>
                  </a:cubicBezTo>
                  <a:cubicBezTo>
                    <a:pt x="452" y="574"/>
                    <a:pt x="574" y="452"/>
                    <a:pt x="724" y="452"/>
                  </a:cubicBezTo>
                  <a:close/>
                  <a:moveTo>
                    <a:pt x="724" y="0"/>
                  </a:moveTo>
                  <a:cubicBezTo>
                    <a:pt x="326" y="0"/>
                    <a:pt x="1" y="325"/>
                    <a:pt x="1" y="724"/>
                  </a:cubicBezTo>
                  <a:cubicBezTo>
                    <a:pt x="1" y="1123"/>
                    <a:pt x="326" y="1448"/>
                    <a:pt x="724" y="1448"/>
                  </a:cubicBezTo>
                  <a:cubicBezTo>
                    <a:pt x="1124" y="1448"/>
                    <a:pt x="1449" y="1123"/>
                    <a:pt x="1449" y="724"/>
                  </a:cubicBezTo>
                  <a:cubicBezTo>
                    <a:pt x="1449" y="325"/>
                    <a:pt x="1124"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54"/>
            <p:cNvSpPr/>
            <p:nvPr/>
          </p:nvSpPr>
          <p:spPr>
            <a:xfrm>
              <a:off x="5673111" y="1437399"/>
              <a:ext cx="38743" cy="38743"/>
            </a:xfrm>
            <a:custGeom>
              <a:avLst/>
              <a:gdLst/>
              <a:ahLst/>
              <a:cxnLst/>
              <a:rect l="l" t="t" r="r" b="b"/>
              <a:pathLst>
                <a:path w="1449" h="1449" extrusionOk="0">
                  <a:moveTo>
                    <a:pt x="725" y="451"/>
                  </a:moveTo>
                  <a:cubicBezTo>
                    <a:pt x="875" y="451"/>
                    <a:pt x="997" y="573"/>
                    <a:pt x="997" y="725"/>
                  </a:cubicBezTo>
                  <a:cubicBezTo>
                    <a:pt x="997" y="875"/>
                    <a:pt x="875" y="997"/>
                    <a:pt x="725" y="997"/>
                  </a:cubicBezTo>
                  <a:cubicBezTo>
                    <a:pt x="574" y="997"/>
                    <a:pt x="451" y="875"/>
                    <a:pt x="451" y="725"/>
                  </a:cubicBezTo>
                  <a:cubicBezTo>
                    <a:pt x="451" y="573"/>
                    <a:pt x="574" y="451"/>
                    <a:pt x="725" y="451"/>
                  </a:cubicBezTo>
                  <a:close/>
                  <a:moveTo>
                    <a:pt x="725" y="1"/>
                  </a:moveTo>
                  <a:cubicBezTo>
                    <a:pt x="325" y="1"/>
                    <a:pt x="0" y="325"/>
                    <a:pt x="0" y="725"/>
                  </a:cubicBezTo>
                  <a:cubicBezTo>
                    <a:pt x="0" y="1123"/>
                    <a:pt x="325" y="1448"/>
                    <a:pt x="725" y="1448"/>
                  </a:cubicBezTo>
                  <a:cubicBezTo>
                    <a:pt x="1123" y="1448"/>
                    <a:pt x="1448" y="1123"/>
                    <a:pt x="1448" y="725"/>
                  </a:cubicBezTo>
                  <a:cubicBezTo>
                    <a:pt x="1448" y="325"/>
                    <a:pt x="1123"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54"/>
            <p:cNvSpPr/>
            <p:nvPr/>
          </p:nvSpPr>
          <p:spPr>
            <a:xfrm>
              <a:off x="5726403" y="1437399"/>
              <a:ext cx="38716" cy="38743"/>
            </a:xfrm>
            <a:custGeom>
              <a:avLst/>
              <a:gdLst/>
              <a:ahLst/>
              <a:cxnLst/>
              <a:rect l="l" t="t" r="r" b="b"/>
              <a:pathLst>
                <a:path w="1448" h="1449" extrusionOk="0">
                  <a:moveTo>
                    <a:pt x="724" y="451"/>
                  </a:moveTo>
                  <a:cubicBezTo>
                    <a:pt x="874" y="451"/>
                    <a:pt x="997" y="573"/>
                    <a:pt x="997" y="725"/>
                  </a:cubicBezTo>
                  <a:cubicBezTo>
                    <a:pt x="997" y="875"/>
                    <a:pt x="874" y="997"/>
                    <a:pt x="724" y="997"/>
                  </a:cubicBezTo>
                  <a:cubicBezTo>
                    <a:pt x="574" y="997"/>
                    <a:pt x="451" y="875"/>
                    <a:pt x="451" y="725"/>
                  </a:cubicBezTo>
                  <a:cubicBezTo>
                    <a:pt x="451" y="573"/>
                    <a:pt x="574" y="451"/>
                    <a:pt x="724" y="451"/>
                  </a:cubicBezTo>
                  <a:close/>
                  <a:moveTo>
                    <a:pt x="724" y="1"/>
                  </a:moveTo>
                  <a:cubicBezTo>
                    <a:pt x="325" y="1"/>
                    <a:pt x="1" y="325"/>
                    <a:pt x="1" y="725"/>
                  </a:cubicBezTo>
                  <a:cubicBezTo>
                    <a:pt x="1" y="1123"/>
                    <a:pt x="325" y="1448"/>
                    <a:pt x="724" y="1448"/>
                  </a:cubicBezTo>
                  <a:cubicBezTo>
                    <a:pt x="1124" y="1448"/>
                    <a:pt x="1448" y="1123"/>
                    <a:pt x="1448" y="725"/>
                  </a:cubicBezTo>
                  <a:cubicBezTo>
                    <a:pt x="1448" y="325"/>
                    <a:pt x="1124"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4"/>
            <p:cNvSpPr/>
            <p:nvPr/>
          </p:nvSpPr>
          <p:spPr>
            <a:xfrm>
              <a:off x="5779694" y="1437372"/>
              <a:ext cx="38743" cy="38769"/>
            </a:xfrm>
            <a:custGeom>
              <a:avLst/>
              <a:gdLst/>
              <a:ahLst/>
              <a:cxnLst/>
              <a:rect l="l" t="t" r="r" b="b"/>
              <a:pathLst>
                <a:path w="1449" h="1450" extrusionOk="0">
                  <a:moveTo>
                    <a:pt x="724" y="452"/>
                  </a:moveTo>
                  <a:cubicBezTo>
                    <a:pt x="875" y="452"/>
                    <a:pt x="997" y="574"/>
                    <a:pt x="997" y="726"/>
                  </a:cubicBezTo>
                  <a:cubicBezTo>
                    <a:pt x="997" y="876"/>
                    <a:pt x="874" y="998"/>
                    <a:pt x="724" y="998"/>
                  </a:cubicBezTo>
                  <a:cubicBezTo>
                    <a:pt x="574" y="998"/>
                    <a:pt x="452" y="876"/>
                    <a:pt x="452" y="726"/>
                  </a:cubicBezTo>
                  <a:cubicBezTo>
                    <a:pt x="452" y="574"/>
                    <a:pt x="574" y="452"/>
                    <a:pt x="724" y="452"/>
                  </a:cubicBezTo>
                  <a:close/>
                  <a:moveTo>
                    <a:pt x="724" y="1"/>
                  </a:moveTo>
                  <a:cubicBezTo>
                    <a:pt x="325" y="1"/>
                    <a:pt x="0" y="326"/>
                    <a:pt x="0" y="726"/>
                  </a:cubicBezTo>
                  <a:cubicBezTo>
                    <a:pt x="0" y="1124"/>
                    <a:pt x="325" y="1449"/>
                    <a:pt x="724" y="1449"/>
                  </a:cubicBezTo>
                  <a:cubicBezTo>
                    <a:pt x="1123" y="1449"/>
                    <a:pt x="1448" y="1124"/>
                    <a:pt x="1448" y="726"/>
                  </a:cubicBezTo>
                  <a:cubicBezTo>
                    <a:pt x="1448" y="326"/>
                    <a:pt x="1123"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4"/>
            <p:cNvSpPr/>
            <p:nvPr/>
          </p:nvSpPr>
          <p:spPr>
            <a:xfrm>
              <a:off x="5753035" y="1384107"/>
              <a:ext cx="38743" cy="38743"/>
            </a:xfrm>
            <a:custGeom>
              <a:avLst/>
              <a:gdLst/>
              <a:ahLst/>
              <a:cxnLst/>
              <a:rect l="l" t="t" r="r" b="b"/>
              <a:pathLst>
                <a:path w="1449" h="1449" extrusionOk="0">
                  <a:moveTo>
                    <a:pt x="725" y="452"/>
                  </a:moveTo>
                  <a:cubicBezTo>
                    <a:pt x="875" y="452"/>
                    <a:pt x="997" y="574"/>
                    <a:pt x="997" y="724"/>
                  </a:cubicBezTo>
                  <a:cubicBezTo>
                    <a:pt x="997" y="875"/>
                    <a:pt x="875" y="997"/>
                    <a:pt x="725" y="997"/>
                  </a:cubicBezTo>
                  <a:cubicBezTo>
                    <a:pt x="574" y="997"/>
                    <a:pt x="452" y="875"/>
                    <a:pt x="452" y="724"/>
                  </a:cubicBezTo>
                  <a:cubicBezTo>
                    <a:pt x="452" y="574"/>
                    <a:pt x="574" y="452"/>
                    <a:pt x="725" y="452"/>
                  </a:cubicBezTo>
                  <a:close/>
                  <a:moveTo>
                    <a:pt x="725" y="0"/>
                  </a:moveTo>
                  <a:cubicBezTo>
                    <a:pt x="326" y="0"/>
                    <a:pt x="1" y="325"/>
                    <a:pt x="1" y="724"/>
                  </a:cubicBezTo>
                  <a:cubicBezTo>
                    <a:pt x="1" y="1123"/>
                    <a:pt x="326" y="1448"/>
                    <a:pt x="725" y="1448"/>
                  </a:cubicBezTo>
                  <a:cubicBezTo>
                    <a:pt x="1124" y="1448"/>
                    <a:pt x="1449" y="1123"/>
                    <a:pt x="1449" y="724"/>
                  </a:cubicBezTo>
                  <a:cubicBezTo>
                    <a:pt x="1449" y="325"/>
                    <a:pt x="1124"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4"/>
            <p:cNvSpPr/>
            <p:nvPr/>
          </p:nvSpPr>
          <p:spPr>
            <a:xfrm>
              <a:off x="5806353" y="1384107"/>
              <a:ext cx="38716" cy="38743"/>
            </a:xfrm>
            <a:custGeom>
              <a:avLst/>
              <a:gdLst/>
              <a:ahLst/>
              <a:cxnLst/>
              <a:rect l="l" t="t" r="r" b="b"/>
              <a:pathLst>
                <a:path w="1448" h="1449" extrusionOk="0">
                  <a:moveTo>
                    <a:pt x="724" y="452"/>
                  </a:moveTo>
                  <a:cubicBezTo>
                    <a:pt x="874" y="452"/>
                    <a:pt x="996" y="574"/>
                    <a:pt x="996" y="724"/>
                  </a:cubicBezTo>
                  <a:cubicBezTo>
                    <a:pt x="996" y="875"/>
                    <a:pt x="874" y="997"/>
                    <a:pt x="724" y="997"/>
                  </a:cubicBezTo>
                  <a:cubicBezTo>
                    <a:pt x="574" y="997"/>
                    <a:pt x="451" y="875"/>
                    <a:pt x="451" y="724"/>
                  </a:cubicBezTo>
                  <a:cubicBezTo>
                    <a:pt x="451" y="574"/>
                    <a:pt x="574" y="452"/>
                    <a:pt x="724" y="452"/>
                  </a:cubicBezTo>
                  <a:close/>
                  <a:moveTo>
                    <a:pt x="724" y="0"/>
                  </a:moveTo>
                  <a:cubicBezTo>
                    <a:pt x="324" y="0"/>
                    <a:pt x="0" y="325"/>
                    <a:pt x="0" y="724"/>
                  </a:cubicBezTo>
                  <a:cubicBezTo>
                    <a:pt x="0" y="1123"/>
                    <a:pt x="324" y="1448"/>
                    <a:pt x="724" y="1448"/>
                  </a:cubicBezTo>
                  <a:cubicBezTo>
                    <a:pt x="1123" y="1448"/>
                    <a:pt x="1447" y="1123"/>
                    <a:pt x="1447" y="724"/>
                  </a:cubicBezTo>
                  <a:cubicBezTo>
                    <a:pt x="1447" y="325"/>
                    <a:pt x="1123"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4"/>
            <p:cNvSpPr/>
            <p:nvPr/>
          </p:nvSpPr>
          <p:spPr>
            <a:xfrm>
              <a:off x="5646479" y="1490690"/>
              <a:ext cx="38716" cy="38716"/>
            </a:xfrm>
            <a:custGeom>
              <a:avLst/>
              <a:gdLst/>
              <a:ahLst/>
              <a:cxnLst/>
              <a:rect l="l" t="t" r="r" b="b"/>
              <a:pathLst>
                <a:path w="1448" h="1448" extrusionOk="0">
                  <a:moveTo>
                    <a:pt x="724" y="452"/>
                  </a:moveTo>
                  <a:cubicBezTo>
                    <a:pt x="874" y="452"/>
                    <a:pt x="996" y="574"/>
                    <a:pt x="996" y="724"/>
                  </a:cubicBezTo>
                  <a:cubicBezTo>
                    <a:pt x="996" y="874"/>
                    <a:pt x="874" y="997"/>
                    <a:pt x="724" y="997"/>
                  </a:cubicBezTo>
                  <a:cubicBezTo>
                    <a:pt x="574" y="997"/>
                    <a:pt x="451" y="875"/>
                    <a:pt x="451" y="724"/>
                  </a:cubicBezTo>
                  <a:cubicBezTo>
                    <a:pt x="451" y="574"/>
                    <a:pt x="574" y="452"/>
                    <a:pt x="724" y="452"/>
                  </a:cubicBezTo>
                  <a:close/>
                  <a:moveTo>
                    <a:pt x="724" y="1"/>
                  </a:moveTo>
                  <a:cubicBezTo>
                    <a:pt x="324" y="1"/>
                    <a:pt x="0" y="326"/>
                    <a:pt x="0" y="724"/>
                  </a:cubicBezTo>
                  <a:cubicBezTo>
                    <a:pt x="0" y="1124"/>
                    <a:pt x="324" y="1448"/>
                    <a:pt x="724" y="1448"/>
                  </a:cubicBezTo>
                  <a:cubicBezTo>
                    <a:pt x="1122" y="1448"/>
                    <a:pt x="1447" y="1124"/>
                    <a:pt x="1447" y="724"/>
                  </a:cubicBezTo>
                  <a:cubicBezTo>
                    <a:pt x="1447" y="326"/>
                    <a:pt x="1122"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4"/>
            <p:cNvSpPr/>
            <p:nvPr/>
          </p:nvSpPr>
          <p:spPr>
            <a:xfrm>
              <a:off x="5699744" y="1490690"/>
              <a:ext cx="38716" cy="38716"/>
            </a:xfrm>
            <a:custGeom>
              <a:avLst/>
              <a:gdLst/>
              <a:ahLst/>
              <a:cxnLst/>
              <a:rect l="l" t="t" r="r" b="b"/>
              <a:pathLst>
                <a:path w="1448" h="1448" extrusionOk="0">
                  <a:moveTo>
                    <a:pt x="724" y="452"/>
                  </a:moveTo>
                  <a:cubicBezTo>
                    <a:pt x="876" y="452"/>
                    <a:pt x="998" y="574"/>
                    <a:pt x="998" y="724"/>
                  </a:cubicBezTo>
                  <a:cubicBezTo>
                    <a:pt x="998" y="874"/>
                    <a:pt x="875" y="997"/>
                    <a:pt x="724" y="997"/>
                  </a:cubicBezTo>
                  <a:cubicBezTo>
                    <a:pt x="574" y="997"/>
                    <a:pt x="452" y="875"/>
                    <a:pt x="452" y="724"/>
                  </a:cubicBezTo>
                  <a:cubicBezTo>
                    <a:pt x="452" y="574"/>
                    <a:pt x="574" y="452"/>
                    <a:pt x="724" y="452"/>
                  </a:cubicBezTo>
                  <a:close/>
                  <a:moveTo>
                    <a:pt x="724" y="1"/>
                  </a:moveTo>
                  <a:cubicBezTo>
                    <a:pt x="326" y="1"/>
                    <a:pt x="1" y="326"/>
                    <a:pt x="1" y="724"/>
                  </a:cubicBezTo>
                  <a:cubicBezTo>
                    <a:pt x="1" y="1124"/>
                    <a:pt x="326" y="1448"/>
                    <a:pt x="724" y="1448"/>
                  </a:cubicBezTo>
                  <a:cubicBezTo>
                    <a:pt x="1124" y="1448"/>
                    <a:pt x="1448" y="1124"/>
                    <a:pt x="1448" y="724"/>
                  </a:cubicBezTo>
                  <a:cubicBezTo>
                    <a:pt x="1448" y="326"/>
                    <a:pt x="1124"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4"/>
            <p:cNvSpPr/>
            <p:nvPr/>
          </p:nvSpPr>
          <p:spPr>
            <a:xfrm>
              <a:off x="5753035" y="1490690"/>
              <a:ext cx="38743" cy="38716"/>
            </a:xfrm>
            <a:custGeom>
              <a:avLst/>
              <a:gdLst/>
              <a:ahLst/>
              <a:cxnLst/>
              <a:rect l="l" t="t" r="r" b="b"/>
              <a:pathLst>
                <a:path w="1449" h="1448" extrusionOk="0">
                  <a:moveTo>
                    <a:pt x="725" y="452"/>
                  </a:moveTo>
                  <a:cubicBezTo>
                    <a:pt x="875" y="452"/>
                    <a:pt x="997" y="574"/>
                    <a:pt x="997" y="724"/>
                  </a:cubicBezTo>
                  <a:cubicBezTo>
                    <a:pt x="997" y="874"/>
                    <a:pt x="875" y="997"/>
                    <a:pt x="725" y="997"/>
                  </a:cubicBezTo>
                  <a:cubicBezTo>
                    <a:pt x="574" y="997"/>
                    <a:pt x="452" y="875"/>
                    <a:pt x="452" y="724"/>
                  </a:cubicBezTo>
                  <a:cubicBezTo>
                    <a:pt x="452" y="574"/>
                    <a:pt x="574" y="452"/>
                    <a:pt x="725" y="452"/>
                  </a:cubicBezTo>
                  <a:close/>
                  <a:moveTo>
                    <a:pt x="725" y="1"/>
                  </a:moveTo>
                  <a:cubicBezTo>
                    <a:pt x="326" y="1"/>
                    <a:pt x="1" y="326"/>
                    <a:pt x="1" y="724"/>
                  </a:cubicBezTo>
                  <a:cubicBezTo>
                    <a:pt x="1" y="1124"/>
                    <a:pt x="326" y="1448"/>
                    <a:pt x="725" y="1448"/>
                  </a:cubicBezTo>
                  <a:cubicBezTo>
                    <a:pt x="1124" y="1448"/>
                    <a:pt x="1449" y="1124"/>
                    <a:pt x="1449" y="724"/>
                  </a:cubicBezTo>
                  <a:cubicBezTo>
                    <a:pt x="1449" y="326"/>
                    <a:pt x="1124"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 name="Google Shape;433;p54"/>
          <p:cNvGrpSpPr/>
          <p:nvPr/>
        </p:nvGrpSpPr>
        <p:grpSpPr>
          <a:xfrm>
            <a:off x="5113220" y="2036920"/>
            <a:ext cx="411754" cy="358489"/>
            <a:chOff x="4922243" y="1144282"/>
            <a:chExt cx="411754" cy="358489"/>
          </a:xfrm>
        </p:grpSpPr>
        <p:sp>
          <p:nvSpPr>
            <p:cNvPr id="434" name="Google Shape;434;p54"/>
            <p:cNvSpPr/>
            <p:nvPr/>
          </p:nvSpPr>
          <p:spPr>
            <a:xfrm>
              <a:off x="5254721" y="1424083"/>
              <a:ext cx="79277" cy="78688"/>
            </a:xfrm>
            <a:custGeom>
              <a:avLst/>
              <a:gdLst/>
              <a:ahLst/>
              <a:cxnLst/>
              <a:rect l="l" t="t" r="r" b="b"/>
              <a:pathLst>
                <a:path w="2965" h="2943" extrusionOk="0">
                  <a:moveTo>
                    <a:pt x="2491" y="451"/>
                  </a:moveTo>
                  <a:cubicBezTo>
                    <a:pt x="2503" y="451"/>
                    <a:pt x="2513" y="462"/>
                    <a:pt x="2513" y="475"/>
                  </a:cubicBezTo>
                  <a:lnTo>
                    <a:pt x="2513" y="1223"/>
                  </a:lnTo>
                  <a:cubicBezTo>
                    <a:pt x="2513" y="1647"/>
                    <a:pt x="2168" y="1994"/>
                    <a:pt x="1743" y="1994"/>
                  </a:cubicBezTo>
                  <a:lnTo>
                    <a:pt x="1291" y="1994"/>
                  </a:lnTo>
                  <a:lnTo>
                    <a:pt x="1903" y="1382"/>
                  </a:lnTo>
                  <a:cubicBezTo>
                    <a:pt x="1991" y="1294"/>
                    <a:pt x="1991" y="1151"/>
                    <a:pt x="1903" y="1063"/>
                  </a:cubicBezTo>
                  <a:cubicBezTo>
                    <a:pt x="1859" y="1019"/>
                    <a:pt x="1801" y="997"/>
                    <a:pt x="1743" y="997"/>
                  </a:cubicBezTo>
                  <a:cubicBezTo>
                    <a:pt x="1685" y="997"/>
                    <a:pt x="1627" y="1019"/>
                    <a:pt x="1583" y="1063"/>
                  </a:cubicBezTo>
                  <a:lnTo>
                    <a:pt x="972" y="1674"/>
                  </a:lnTo>
                  <a:lnTo>
                    <a:pt x="972" y="1223"/>
                  </a:lnTo>
                  <a:cubicBezTo>
                    <a:pt x="972" y="797"/>
                    <a:pt x="1318" y="451"/>
                    <a:pt x="1743" y="451"/>
                  </a:cubicBezTo>
                  <a:close/>
                  <a:moveTo>
                    <a:pt x="1743" y="0"/>
                  </a:moveTo>
                  <a:cubicBezTo>
                    <a:pt x="1069" y="0"/>
                    <a:pt x="521" y="549"/>
                    <a:pt x="521" y="1223"/>
                  </a:cubicBezTo>
                  <a:lnTo>
                    <a:pt x="521" y="2125"/>
                  </a:lnTo>
                  <a:lnTo>
                    <a:pt x="88" y="2558"/>
                  </a:lnTo>
                  <a:cubicBezTo>
                    <a:pt x="0" y="2646"/>
                    <a:pt x="0" y="2789"/>
                    <a:pt x="88" y="2877"/>
                  </a:cubicBezTo>
                  <a:cubicBezTo>
                    <a:pt x="133" y="2920"/>
                    <a:pt x="190" y="2943"/>
                    <a:pt x="248" y="2943"/>
                  </a:cubicBezTo>
                  <a:cubicBezTo>
                    <a:pt x="305" y="2943"/>
                    <a:pt x="363" y="2921"/>
                    <a:pt x="408" y="2877"/>
                  </a:cubicBezTo>
                  <a:lnTo>
                    <a:pt x="839" y="2444"/>
                  </a:lnTo>
                  <a:lnTo>
                    <a:pt x="1743" y="2444"/>
                  </a:lnTo>
                  <a:cubicBezTo>
                    <a:pt x="2417" y="2444"/>
                    <a:pt x="2965" y="1896"/>
                    <a:pt x="2965" y="1223"/>
                  </a:cubicBezTo>
                  <a:lnTo>
                    <a:pt x="2965" y="475"/>
                  </a:lnTo>
                  <a:cubicBezTo>
                    <a:pt x="2965" y="213"/>
                    <a:pt x="2751" y="0"/>
                    <a:pt x="2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54"/>
            <p:cNvSpPr/>
            <p:nvPr/>
          </p:nvSpPr>
          <p:spPr>
            <a:xfrm>
              <a:off x="4934971" y="1144282"/>
              <a:ext cx="79250" cy="78688"/>
            </a:xfrm>
            <a:custGeom>
              <a:avLst/>
              <a:gdLst/>
              <a:ahLst/>
              <a:cxnLst/>
              <a:rect l="l" t="t" r="r" b="b"/>
              <a:pathLst>
                <a:path w="2964" h="2943" extrusionOk="0">
                  <a:moveTo>
                    <a:pt x="2490" y="451"/>
                  </a:moveTo>
                  <a:cubicBezTo>
                    <a:pt x="2502" y="451"/>
                    <a:pt x="2513" y="463"/>
                    <a:pt x="2513" y="475"/>
                  </a:cubicBezTo>
                  <a:lnTo>
                    <a:pt x="2513" y="1222"/>
                  </a:lnTo>
                  <a:cubicBezTo>
                    <a:pt x="2513" y="1648"/>
                    <a:pt x="2167" y="1994"/>
                    <a:pt x="1742" y="1994"/>
                  </a:cubicBezTo>
                  <a:lnTo>
                    <a:pt x="1290" y="1994"/>
                  </a:lnTo>
                  <a:lnTo>
                    <a:pt x="1902" y="1382"/>
                  </a:lnTo>
                  <a:cubicBezTo>
                    <a:pt x="1990" y="1294"/>
                    <a:pt x="1990" y="1151"/>
                    <a:pt x="1902" y="1063"/>
                  </a:cubicBezTo>
                  <a:cubicBezTo>
                    <a:pt x="1858" y="1019"/>
                    <a:pt x="1800" y="997"/>
                    <a:pt x="1742" y="997"/>
                  </a:cubicBezTo>
                  <a:cubicBezTo>
                    <a:pt x="1685" y="997"/>
                    <a:pt x="1627" y="1019"/>
                    <a:pt x="1583" y="1063"/>
                  </a:cubicBezTo>
                  <a:lnTo>
                    <a:pt x="971" y="1675"/>
                  </a:lnTo>
                  <a:lnTo>
                    <a:pt x="971" y="1222"/>
                  </a:lnTo>
                  <a:cubicBezTo>
                    <a:pt x="971" y="798"/>
                    <a:pt x="1317" y="451"/>
                    <a:pt x="1742" y="451"/>
                  </a:cubicBezTo>
                  <a:close/>
                  <a:moveTo>
                    <a:pt x="1742" y="1"/>
                  </a:moveTo>
                  <a:cubicBezTo>
                    <a:pt x="1068" y="1"/>
                    <a:pt x="520" y="549"/>
                    <a:pt x="520" y="1222"/>
                  </a:cubicBezTo>
                  <a:lnTo>
                    <a:pt x="520" y="2126"/>
                  </a:lnTo>
                  <a:lnTo>
                    <a:pt x="88" y="2558"/>
                  </a:lnTo>
                  <a:cubicBezTo>
                    <a:pt x="0" y="2646"/>
                    <a:pt x="0" y="2789"/>
                    <a:pt x="88" y="2877"/>
                  </a:cubicBezTo>
                  <a:cubicBezTo>
                    <a:pt x="132" y="2921"/>
                    <a:pt x="190" y="2943"/>
                    <a:pt x="248" y="2943"/>
                  </a:cubicBezTo>
                  <a:cubicBezTo>
                    <a:pt x="306" y="2943"/>
                    <a:pt x="362" y="2921"/>
                    <a:pt x="407" y="2877"/>
                  </a:cubicBezTo>
                  <a:lnTo>
                    <a:pt x="839" y="2445"/>
                  </a:lnTo>
                  <a:lnTo>
                    <a:pt x="1742" y="2445"/>
                  </a:lnTo>
                  <a:cubicBezTo>
                    <a:pt x="2416" y="2445"/>
                    <a:pt x="2964" y="1896"/>
                    <a:pt x="2964" y="1222"/>
                  </a:cubicBezTo>
                  <a:lnTo>
                    <a:pt x="2964" y="475"/>
                  </a:lnTo>
                  <a:cubicBezTo>
                    <a:pt x="2964" y="213"/>
                    <a:pt x="2752" y="1"/>
                    <a:pt x="2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54"/>
            <p:cNvSpPr/>
            <p:nvPr/>
          </p:nvSpPr>
          <p:spPr>
            <a:xfrm>
              <a:off x="4935533" y="1184258"/>
              <a:ext cx="211921" cy="92030"/>
            </a:xfrm>
            <a:custGeom>
              <a:avLst/>
              <a:gdLst/>
              <a:ahLst/>
              <a:cxnLst/>
              <a:rect l="l" t="t" r="r" b="b"/>
              <a:pathLst>
                <a:path w="7926" h="3442" extrusionOk="0">
                  <a:moveTo>
                    <a:pt x="6205" y="1"/>
                  </a:moveTo>
                  <a:cubicBezTo>
                    <a:pt x="5257" y="1"/>
                    <a:pt x="4485" y="772"/>
                    <a:pt x="4485" y="1721"/>
                  </a:cubicBezTo>
                  <a:cubicBezTo>
                    <a:pt x="4485" y="1845"/>
                    <a:pt x="4587" y="1946"/>
                    <a:pt x="4711" y="1946"/>
                  </a:cubicBezTo>
                  <a:lnTo>
                    <a:pt x="4711" y="1947"/>
                  </a:lnTo>
                  <a:cubicBezTo>
                    <a:pt x="4835" y="1947"/>
                    <a:pt x="4936" y="1845"/>
                    <a:pt x="4936" y="1721"/>
                  </a:cubicBezTo>
                  <a:cubicBezTo>
                    <a:pt x="4936" y="1021"/>
                    <a:pt x="5506" y="452"/>
                    <a:pt x="6205" y="452"/>
                  </a:cubicBezTo>
                  <a:cubicBezTo>
                    <a:pt x="6905" y="452"/>
                    <a:pt x="7475" y="1021"/>
                    <a:pt x="7475" y="1721"/>
                  </a:cubicBezTo>
                  <a:cubicBezTo>
                    <a:pt x="7475" y="2421"/>
                    <a:pt x="6905" y="2990"/>
                    <a:pt x="6205" y="2990"/>
                  </a:cubicBezTo>
                  <a:lnTo>
                    <a:pt x="227" y="2990"/>
                  </a:lnTo>
                  <a:cubicBezTo>
                    <a:pt x="101" y="2990"/>
                    <a:pt x="1" y="3092"/>
                    <a:pt x="1" y="3216"/>
                  </a:cubicBezTo>
                  <a:cubicBezTo>
                    <a:pt x="1" y="3340"/>
                    <a:pt x="101" y="3441"/>
                    <a:pt x="227" y="3441"/>
                  </a:cubicBezTo>
                  <a:lnTo>
                    <a:pt x="6205" y="3441"/>
                  </a:lnTo>
                  <a:cubicBezTo>
                    <a:pt x="7154" y="3441"/>
                    <a:pt x="7926" y="2669"/>
                    <a:pt x="7926" y="1721"/>
                  </a:cubicBezTo>
                  <a:cubicBezTo>
                    <a:pt x="7926" y="772"/>
                    <a:pt x="7154" y="1"/>
                    <a:pt x="6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54"/>
            <p:cNvSpPr/>
            <p:nvPr/>
          </p:nvSpPr>
          <p:spPr>
            <a:xfrm>
              <a:off x="4922243" y="1184258"/>
              <a:ext cx="411731" cy="145318"/>
            </a:xfrm>
            <a:custGeom>
              <a:avLst/>
              <a:gdLst/>
              <a:ahLst/>
              <a:cxnLst/>
              <a:rect l="l" t="t" r="r" b="b"/>
              <a:pathLst>
                <a:path w="15399" h="5435" extrusionOk="0">
                  <a:moveTo>
                    <a:pt x="12681" y="1"/>
                  </a:moveTo>
                  <a:cubicBezTo>
                    <a:pt x="11184" y="1"/>
                    <a:pt x="9965" y="1219"/>
                    <a:pt x="9965" y="2717"/>
                  </a:cubicBezTo>
                  <a:cubicBezTo>
                    <a:pt x="9965" y="2842"/>
                    <a:pt x="10066" y="2943"/>
                    <a:pt x="10191" y="2943"/>
                  </a:cubicBezTo>
                  <a:cubicBezTo>
                    <a:pt x="10315" y="2943"/>
                    <a:pt x="10415" y="2842"/>
                    <a:pt x="10415" y="2717"/>
                  </a:cubicBezTo>
                  <a:cubicBezTo>
                    <a:pt x="10415" y="1468"/>
                    <a:pt x="11432" y="452"/>
                    <a:pt x="12681" y="452"/>
                  </a:cubicBezTo>
                  <a:cubicBezTo>
                    <a:pt x="13931" y="452"/>
                    <a:pt x="14947" y="1467"/>
                    <a:pt x="14947" y="2717"/>
                  </a:cubicBezTo>
                  <a:cubicBezTo>
                    <a:pt x="14947" y="3967"/>
                    <a:pt x="13931" y="4983"/>
                    <a:pt x="12681" y="4983"/>
                  </a:cubicBezTo>
                  <a:lnTo>
                    <a:pt x="225" y="4983"/>
                  </a:lnTo>
                  <a:cubicBezTo>
                    <a:pt x="100" y="4983"/>
                    <a:pt x="0" y="5084"/>
                    <a:pt x="0" y="5208"/>
                  </a:cubicBezTo>
                  <a:cubicBezTo>
                    <a:pt x="0" y="5334"/>
                    <a:pt x="100" y="5434"/>
                    <a:pt x="225" y="5434"/>
                  </a:cubicBezTo>
                  <a:lnTo>
                    <a:pt x="12681" y="5434"/>
                  </a:lnTo>
                  <a:cubicBezTo>
                    <a:pt x="14180" y="5434"/>
                    <a:pt x="15399" y="4216"/>
                    <a:pt x="15399" y="2717"/>
                  </a:cubicBezTo>
                  <a:cubicBezTo>
                    <a:pt x="15399" y="1219"/>
                    <a:pt x="14180" y="1"/>
                    <a:pt x="12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54"/>
            <p:cNvSpPr/>
            <p:nvPr/>
          </p:nvSpPr>
          <p:spPr>
            <a:xfrm>
              <a:off x="5001338" y="1370791"/>
              <a:ext cx="239408" cy="92030"/>
            </a:xfrm>
            <a:custGeom>
              <a:avLst/>
              <a:gdLst/>
              <a:ahLst/>
              <a:cxnLst/>
              <a:rect l="l" t="t" r="r" b="b"/>
              <a:pathLst>
                <a:path w="8954" h="3442" extrusionOk="0">
                  <a:moveTo>
                    <a:pt x="226" y="0"/>
                  </a:moveTo>
                  <a:cubicBezTo>
                    <a:pt x="101" y="0"/>
                    <a:pt x="0" y="101"/>
                    <a:pt x="0" y="226"/>
                  </a:cubicBezTo>
                  <a:cubicBezTo>
                    <a:pt x="0" y="350"/>
                    <a:pt x="101" y="451"/>
                    <a:pt x="226" y="451"/>
                  </a:cubicBezTo>
                  <a:lnTo>
                    <a:pt x="7233" y="451"/>
                  </a:lnTo>
                  <a:cubicBezTo>
                    <a:pt x="7933" y="451"/>
                    <a:pt x="8502" y="1020"/>
                    <a:pt x="8502" y="1721"/>
                  </a:cubicBezTo>
                  <a:cubicBezTo>
                    <a:pt x="8502" y="2421"/>
                    <a:pt x="7933" y="2990"/>
                    <a:pt x="7233" y="2990"/>
                  </a:cubicBezTo>
                  <a:cubicBezTo>
                    <a:pt x="6532" y="2990"/>
                    <a:pt x="5963" y="2421"/>
                    <a:pt x="5963" y="1721"/>
                  </a:cubicBezTo>
                  <a:cubicBezTo>
                    <a:pt x="5963" y="1596"/>
                    <a:pt x="5862" y="1495"/>
                    <a:pt x="5738" y="1495"/>
                  </a:cubicBezTo>
                  <a:cubicBezTo>
                    <a:pt x="5613" y="1495"/>
                    <a:pt x="5512" y="1596"/>
                    <a:pt x="5512" y="1721"/>
                  </a:cubicBezTo>
                  <a:cubicBezTo>
                    <a:pt x="5512" y="2669"/>
                    <a:pt x="6284" y="3441"/>
                    <a:pt x="7233" y="3441"/>
                  </a:cubicBezTo>
                  <a:cubicBezTo>
                    <a:pt x="8181" y="3441"/>
                    <a:pt x="8953" y="2669"/>
                    <a:pt x="8953" y="1721"/>
                  </a:cubicBezTo>
                  <a:cubicBezTo>
                    <a:pt x="8953" y="772"/>
                    <a:pt x="8181" y="0"/>
                    <a:pt x="7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54"/>
            <p:cNvSpPr/>
            <p:nvPr/>
          </p:nvSpPr>
          <p:spPr>
            <a:xfrm>
              <a:off x="4922243" y="1370791"/>
              <a:ext cx="66175" cy="12085"/>
            </a:xfrm>
            <a:custGeom>
              <a:avLst/>
              <a:gdLst/>
              <a:ahLst/>
              <a:cxnLst/>
              <a:rect l="l" t="t" r="r" b="b"/>
              <a:pathLst>
                <a:path w="2475" h="452" extrusionOk="0">
                  <a:moveTo>
                    <a:pt x="226" y="0"/>
                  </a:moveTo>
                  <a:cubicBezTo>
                    <a:pt x="100" y="0"/>
                    <a:pt x="0" y="101"/>
                    <a:pt x="0" y="226"/>
                  </a:cubicBezTo>
                  <a:cubicBezTo>
                    <a:pt x="0" y="350"/>
                    <a:pt x="100" y="452"/>
                    <a:pt x="226" y="452"/>
                  </a:cubicBezTo>
                  <a:lnTo>
                    <a:pt x="2249" y="452"/>
                  </a:lnTo>
                  <a:cubicBezTo>
                    <a:pt x="2374" y="452"/>
                    <a:pt x="2475" y="350"/>
                    <a:pt x="2475" y="226"/>
                  </a:cubicBezTo>
                  <a:cubicBezTo>
                    <a:pt x="2475" y="101"/>
                    <a:pt x="2374" y="0"/>
                    <a:pt x="2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54"/>
            <p:cNvSpPr/>
            <p:nvPr/>
          </p:nvSpPr>
          <p:spPr>
            <a:xfrm>
              <a:off x="4962192" y="1424083"/>
              <a:ext cx="52887" cy="12085"/>
            </a:xfrm>
            <a:custGeom>
              <a:avLst/>
              <a:gdLst/>
              <a:ahLst/>
              <a:cxnLst/>
              <a:rect l="l" t="t" r="r" b="b"/>
              <a:pathLst>
                <a:path w="1978" h="452" extrusionOk="0">
                  <a:moveTo>
                    <a:pt x="226" y="0"/>
                  </a:moveTo>
                  <a:cubicBezTo>
                    <a:pt x="101" y="0"/>
                    <a:pt x="1" y="101"/>
                    <a:pt x="1" y="226"/>
                  </a:cubicBezTo>
                  <a:cubicBezTo>
                    <a:pt x="1" y="350"/>
                    <a:pt x="101" y="451"/>
                    <a:pt x="226" y="451"/>
                  </a:cubicBezTo>
                  <a:lnTo>
                    <a:pt x="1752" y="451"/>
                  </a:lnTo>
                  <a:cubicBezTo>
                    <a:pt x="1876" y="451"/>
                    <a:pt x="1978" y="350"/>
                    <a:pt x="1978" y="226"/>
                  </a:cubicBezTo>
                  <a:cubicBezTo>
                    <a:pt x="1978" y="101"/>
                    <a:pt x="1876" y="0"/>
                    <a:pt x="1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54"/>
            <p:cNvSpPr/>
            <p:nvPr/>
          </p:nvSpPr>
          <p:spPr>
            <a:xfrm>
              <a:off x="5027971" y="1424083"/>
              <a:ext cx="92859" cy="12085"/>
            </a:xfrm>
            <a:custGeom>
              <a:avLst/>
              <a:gdLst/>
              <a:ahLst/>
              <a:cxnLst/>
              <a:rect l="l" t="t" r="r" b="b"/>
              <a:pathLst>
                <a:path w="3473" h="452" extrusionOk="0">
                  <a:moveTo>
                    <a:pt x="226" y="0"/>
                  </a:moveTo>
                  <a:cubicBezTo>
                    <a:pt x="102" y="0"/>
                    <a:pt x="0" y="101"/>
                    <a:pt x="0" y="226"/>
                  </a:cubicBezTo>
                  <a:cubicBezTo>
                    <a:pt x="0" y="350"/>
                    <a:pt x="102" y="451"/>
                    <a:pt x="226" y="451"/>
                  </a:cubicBezTo>
                  <a:lnTo>
                    <a:pt x="3247" y="451"/>
                  </a:lnTo>
                  <a:cubicBezTo>
                    <a:pt x="3372" y="451"/>
                    <a:pt x="3472" y="350"/>
                    <a:pt x="3472" y="226"/>
                  </a:cubicBezTo>
                  <a:cubicBezTo>
                    <a:pt x="3472" y="101"/>
                    <a:pt x="3372" y="0"/>
                    <a:pt x="3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2" name="Google Shape;442;p54"/>
          <p:cNvGrpSpPr/>
          <p:nvPr/>
        </p:nvGrpSpPr>
        <p:grpSpPr>
          <a:xfrm>
            <a:off x="1430397" y="3443838"/>
            <a:ext cx="411784" cy="411731"/>
            <a:chOff x="4371172" y="1117650"/>
            <a:chExt cx="411784" cy="411731"/>
          </a:xfrm>
        </p:grpSpPr>
        <p:sp>
          <p:nvSpPr>
            <p:cNvPr id="443" name="Google Shape;443;p54"/>
            <p:cNvSpPr/>
            <p:nvPr/>
          </p:nvSpPr>
          <p:spPr>
            <a:xfrm>
              <a:off x="4557706" y="1424083"/>
              <a:ext cx="38743" cy="52914"/>
            </a:xfrm>
            <a:custGeom>
              <a:avLst/>
              <a:gdLst/>
              <a:ahLst/>
              <a:cxnLst/>
              <a:rect l="l" t="t" r="r" b="b"/>
              <a:pathLst>
                <a:path w="1449" h="1979" extrusionOk="0">
                  <a:moveTo>
                    <a:pt x="725" y="451"/>
                  </a:moveTo>
                  <a:cubicBezTo>
                    <a:pt x="875" y="451"/>
                    <a:pt x="997" y="574"/>
                    <a:pt x="997" y="724"/>
                  </a:cubicBezTo>
                  <a:lnTo>
                    <a:pt x="997" y="1255"/>
                  </a:lnTo>
                  <a:cubicBezTo>
                    <a:pt x="997" y="1405"/>
                    <a:pt x="875" y="1527"/>
                    <a:pt x="725" y="1527"/>
                  </a:cubicBezTo>
                  <a:cubicBezTo>
                    <a:pt x="574" y="1527"/>
                    <a:pt x="452" y="1405"/>
                    <a:pt x="452" y="1255"/>
                  </a:cubicBezTo>
                  <a:lnTo>
                    <a:pt x="452" y="724"/>
                  </a:lnTo>
                  <a:cubicBezTo>
                    <a:pt x="452" y="574"/>
                    <a:pt x="574" y="451"/>
                    <a:pt x="725" y="451"/>
                  </a:cubicBezTo>
                  <a:close/>
                  <a:moveTo>
                    <a:pt x="725" y="0"/>
                  </a:moveTo>
                  <a:cubicBezTo>
                    <a:pt x="325" y="0"/>
                    <a:pt x="0" y="325"/>
                    <a:pt x="0" y="724"/>
                  </a:cubicBezTo>
                  <a:lnTo>
                    <a:pt x="0" y="1255"/>
                  </a:lnTo>
                  <a:cubicBezTo>
                    <a:pt x="0" y="1654"/>
                    <a:pt x="325" y="1978"/>
                    <a:pt x="725" y="1978"/>
                  </a:cubicBezTo>
                  <a:cubicBezTo>
                    <a:pt x="1123" y="1978"/>
                    <a:pt x="1448" y="1654"/>
                    <a:pt x="1448" y="1255"/>
                  </a:cubicBezTo>
                  <a:lnTo>
                    <a:pt x="1448" y="724"/>
                  </a:lnTo>
                  <a:cubicBezTo>
                    <a:pt x="1448" y="325"/>
                    <a:pt x="112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54"/>
            <p:cNvSpPr/>
            <p:nvPr/>
          </p:nvSpPr>
          <p:spPr>
            <a:xfrm>
              <a:off x="4424491" y="1304157"/>
              <a:ext cx="52058" cy="38716"/>
            </a:xfrm>
            <a:custGeom>
              <a:avLst/>
              <a:gdLst/>
              <a:ahLst/>
              <a:cxnLst/>
              <a:rect l="l" t="t" r="r" b="b"/>
              <a:pathLst>
                <a:path w="1947" h="1448" extrusionOk="0">
                  <a:moveTo>
                    <a:pt x="1222" y="452"/>
                  </a:moveTo>
                  <a:cubicBezTo>
                    <a:pt x="1373" y="452"/>
                    <a:pt x="1495" y="574"/>
                    <a:pt x="1495" y="724"/>
                  </a:cubicBezTo>
                  <a:cubicBezTo>
                    <a:pt x="1495" y="875"/>
                    <a:pt x="1373" y="998"/>
                    <a:pt x="1222" y="998"/>
                  </a:cubicBezTo>
                  <a:lnTo>
                    <a:pt x="724" y="998"/>
                  </a:lnTo>
                  <a:cubicBezTo>
                    <a:pt x="574" y="998"/>
                    <a:pt x="452" y="875"/>
                    <a:pt x="452" y="724"/>
                  </a:cubicBezTo>
                  <a:cubicBezTo>
                    <a:pt x="452" y="574"/>
                    <a:pt x="574" y="452"/>
                    <a:pt x="724" y="452"/>
                  </a:cubicBezTo>
                  <a:close/>
                  <a:moveTo>
                    <a:pt x="724" y="1"/>
                  </a:moveTo>
                  <a:cubicBezTo>
                    <a:pt x="324" y="1"/>
                    <a:pt x="0" y="326"/>
                    <a:pt x="0" y="724"/>
                  </a:cubicBezTo>
                  <a:cubicBezTo>
                    <a:pt x="0" y="1124"/>
                    <a:pt x="324" y="1448"/>
                    <a:pt x="724" y="1448"/>
                  </a:cubicBezTo>
                  <a:lnTo>
                    <a:pt x="1222" y="1448"/>
                  </a:lnTo>
                  <a:cubicBezTo>
                    <a:pt x="1621" y="1448"/>
                    <a:pt x="1946" y="1124"/>
                    <a:pt x="1946" y="724"/>
                  </a:cubicBezTo>
                  <a:cubicBezTo>
                    <a:pt x="1946" y="326"/>
                    <a:pt x="1621" y="1"/>
                    <a:pt x="1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54"/>
            <p:cNvSpPr/>
            <p:nvPr/>
          </p:nvSpPr>
          <p:spPr>
            <a:xfrm>
              <a:off x="4677605" y="1304157"/>
              <a:ext cx="52058" cy="38716"/>
            </a:xfrm>
            <a:custGeom>
              <a:avLst/>
              <a:gdLst/>
              <a:ahLst/>
              <a:cxnLst/>
              <a:rect l="l" t="t" r="r" b="b"/>
              <a:pathLst>
                <a:path w="1947" h="1448" extrusionOk="0">
                  <a:moveTo>
                    <a:pt x="1223" y="452"/>
                  </a:moveTo>
                  <a:cubicBezTo>
                    <a:pt x="1373" y="452"/>
                    <a:pt x="1496" y="574"/>
                    <a:pt x="1496" y="724"/>
                  </a:cubicBezTo>
                  <a:cubicBezTo>
                    <a:pt x="1496" y="875"/>
                    <a:pt x="1374" y="997"/>
                    <a:pt x="1223" y="997"/>
                  </a:cubicBezTo>
                  <a:lnTo>
                    <a:pt x="725" y="997"/>
                  </a:lnTo>
                  <a:cubicBezTo>
                    <a:pt x="575" y="997"/>
                    <a:pt x="452" y="875"/>
                    <a:pt x="452" y="724"/>
                  </a:cubicBezTo>
                  <a:cubicBezTo>
                    <a:pt x="452" y="574"/>
                    <a:pt x="574" y="452"/>
                    <a:pt x="725" y="452"/>
                  </a:cubicBezTo>
                  <a:close/>
                  <a:moveTo>
                    <a:pt x="725" y="1"/>
                  </a:moveTo>
                  <a:cubicBezTo>
                    <a:pt x="326" y="1"/>
                    <a:pt x="1" y="325"/>
                    <a:pt x="1" y="724"/>
                  </a:cubicBezTo>
                  <a:cubicBezTo>
                    <a:pt x="1" y="1124"/>
                    <a:pt x="326" y="1448"/>
                    <a:pt x="725" y="1448"/>
                  </a:cubicBezTo>
                  <a:lnTo>
                    <a:pt x="1223" y="1448"/>
                  </a:lnTo>
                  <a:cubicBezTo>
                    <a:pt x="1623" y="1448"/>
                    <a:pt x="1947" y="1124"/>
                    <a:pt x="1947" y="724"/>
                  </a:cubicBezTo>
                  <a:cubicBezTo>
                    <a:pt x="1947" y="325"/>
                    <a:pt x="1623"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54"/>
            <p:cNvSpPr/>
            <p:nvPr/>
          </p:nvSpPr>
          <p:spPr>
            <a:xfrm>
              <a:off x="4498238" y="1245464"/>
              <a:ext cx="157644" cy="156094"/>
            </a:xfrm>
            <a:custGeom>
              <a:avLst/>
              <a:gdLst/>
              <a:ahLst/>
              <a:cxnLst/>
              <a:rect l="l" t="t" r="r" b="b"/>
              <a:pathLst>
                <a:path w="5896" h="5838" extrusionOk="0">
                  <a:moveTo>
                    <a:pt x="5313" y="555"/>
                  </a:moveTo>
                  <a:lnTo>
                    <a:pt x="3934" y="3587"/>
                  </a:lnTo>
                  <a:lnTo>
                    <a:pt x="2281" y="1933"/>
                  </a:lnTo>
                  <a:lnTo>
                    <a:pt x="5313" y="555"/>
                  </a:lnTo>
                  <a:close/>
                  <a:moveTo>
                    <a:pt x="1962" y="2253"/>
                  </a:moveTo>
                  <a:lnTo>
                    <a:pt x="3616" y="3906"/>
                  </a:lnTo>
                  <a:lnTo>
                    <a:pt x="584" y="5284"/>
                  </a:lnTo>
                  <a:lnTo>
                    <a:pt x="1962" y="2253"/>
                  </a:lnTo>
                  <a:close/>
                  <a:moveTo>
                    <a:pt x="5517" y="1"/>
                  </a:moveTo>
                  <a:cubicBezTo>
                    <a:pt x="5468" y="1"/>
                    <a:pt x="5418" y="11"/>
                    <a:pt x="5371" y="32"/>
                  </a:cubicBezTo>
                  <a:lnTo>
                    <a:pt x="1883" y="1618"/>
                  </a:lnTo>
                  <a:cubicBezTo>
                    <a:pt x="1778" y="1666"/>
                    <a:pt x="1694" y="1750"/>
                    <a:pt x="1648" y="1854"/>
                  </a:cubicBezTo>
                  <a:lnTo>
                    <a:pt x="62" y="5343"/>
                  </a:lnTo>
                  <a:cubicBezTo>
                    <a:pt x="1" y="5476"/>
                    <a:pt x="29" y="5630"/>
                    <a:pt x="133" y="5735"/>
                  </a:cubicBezTo>
                  <a:cubicBezTo>
                    <a:pt x="201" y="5802"/>
                    <a:pt x="289" y="5837"/>
                    <a:pt x="380" y="5837"/>
                  </a:cubicBezTo>
                  <a:cubicBezTo>
                    <a:pt x="428" y="5837"/>
                    <a:pt x="478" y="5827"/>
                    <a:pt x="526" y="5806"/>
                  </a:cubicBezTo>
                  <a:lnTo>
                    <a:pt x="4014" y="4221"/>
                  </a:lnTo>
                  <a:cubicBezTo>
                    <a:pt x="4119" y="4173"/>
                    <a:pt x="4201" y="4089"/>
                    <a:pt x="4249" y="3985"/>
                  </a:cubicBezTo>
                  <a:lnTo>
                    <a:pt x="5835" y="496"/>
                  </a:lnTo>
                  <a:cubicBezTo>
                    <a:pt x="5896" y="363"/>
                    <a:pt x="5868" y="208"/>
                    <a:pt x="5763" y="104"/>
                  </a:cubicBezTo>
                  <a:cubicBezTo>
                    <a:pt x="5696" y="36"/>
                    <a:pt x="5607" y="1"/>
                    <a:pt x="5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54"/>
            <p:cNvSpPr/>
            <p:nvPr/>
          </p:nvSpPr>
          <p:spPr>
            <a:xfrm>
              <a:off x="4371172" y="1117650"/>
              <a:ext cx="411784" cy="411731"/>
            </a:xfrm>
            <a:custGeom>
              <a:avLst/>
              <a:gdLst/>
              <a:ahLst/>
              <a:cxnLst/>
              <a:rect l="l" t="t" r="r" b="b"/>
              <a:pathLst>
                <a:path w="15401" h="15399" extrusionOk="0">
                  <a:moveTo>
                    <a:pt x="7701" y="0"/>
                  </a:moveTo>
                  <a:cubicBezTo>
                    <a:pt x="5816" y="0"/>
                    <a:pt x="4002" y="687"/>
                    <a:pt x="2595" y="1937"/>
                  </a:cubicBezTo>
                  <a:cubicBezTo>
                    <a:pt x="2501" y="2020"/>
                    <a:pt x="2492" y="2161"/>
                    <a:pt x="2575" y="2255"/>
                  </a:cubicBezTo>
                  <a:cubicBezTo>
                    <a:pt x="2620" y="2305"/>
                    <a:pt x="2682" y="2331"/>
                    <a:pt x="2745" y="2331"/>
                  </a:cubicBezTo>
                  <a:cubicBezTo>
                    <a:pt x="2798" y="2331"/>
                    <a:pt x="2851" y="2312"/>
                    <a:pt x="2894" y="2274"/>
                  </a:cubicBezTo>
                  <a:cubicBezTo>
                    <a:pt x="4220" y="1098"/>
                    <a:pt x="5927" y="451"/>
                    <a:pt x="7700" y="451"/>
                  </a:cubicBezTo>
                  <a:cubicBezTo>
                    <a:pt x="11698" y="451"/>
                    <a:pt x="14949" y="3703"/>
                    <a:pt x="14949" y="7699"/>
                  </a:cubicBezTo>
                  <a:cubicBezTo>
                    <a:pt x="14949" y="11696"/>
                    <a:pt x="11698" y="14948"/>
                    <a:pt x="7700" y="14948"/>
                  </a:cubicBezTo>
                  <a:cubicBezTo>
                    <a:pt x="3703" y="14948"/>
                    <a:pt x="452" y="11696"/>
                    <a:pt x="452" y="7699"/>
                  </a:cubicBezTo>
                  <a:cubicBezTo>
                    <a:pt x="452" y="5926"/>
                    <a:pt x="1099" y="4218"/>
                    <a:pt x="2275" y="2893"/>
                  </a:cubicBezTo>
                  <a:cubicBezTo>
                    <a:pt x="2358" y="2800"/>
                    <a:pt x="2349" y="2657"/>
                    <a:pt x="2255" y="2574"/>
                  </a:cubicBezTo>
                  <a:cubicBezTo>
                    <a:pt x="2212" y="2536"/>
                    <a:pt x="2159" y="2518"/>
                    <a:pt x="2106" y="2518"/>
                  </a:cubicBezTo>
                  <a:cubicBezTo>
                    <a:pt x="2044" y="2518"/>
                    <a:pt x="1982" y="2543"/>
                    <a:pt x="1937" y="2594"/>
                  </a:cubicBezTo>
                  <a:cubicBezTo>
                    <a:pt x="688" y="4002"/>
                    <a:pt x="1" y="5815"/>
                    <a:pt x="1" y="7699"/>
                  </a:cubicBezTo>
                  <a:cubicBezTo>
                    <a:pt x="1" y="9756"/>
                    <a:pt x="802" y="11690"/>
                    <a:pt x="2256" y="13144"/>
                  </a:cubicBezTo>
                  <a:cubicBezTo>
                    <a:pt x="3710" y="14599"/>
                    <a:pt x="5644" y="15399"/>
                    <a:pt x="7700" y="15399"/>
                  </a:cubicBezTo>
                  <a:cubicBezTo>
                    <a:pt x="9757" y="15399"/>
                    <a:pt x="11690" y="14599"/>
                    <a:pt x="13145" y="13144"/>
                  </a:cubicBezTo>
                  <a:cubicBezTo>
                    <a:pt x="14599" y="11690"/>
                    <a:pt x="15400" y="9756"/>
                    <a:pt x="15400" y="7699"/>
                  </a:cubicBezTo>
                  <a:cubicBezTo>
                    <a:pt x="15400" y="5643"/>
                    <a:pt x="14599" y="3709"/>
                    <a:pt x="13145" y="2256"/>
                  </a:cubicBezTo>
                  <a:cubicBezTo>
                    <a:pt x="11690" y="801"/>
                    <a:pt x="9757" y="0"/>
                    <a:pt x="7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54"/>
            <p:cNvSpPr/>
            <p:nvPr/>
          </p:nvSpPr>
          <p:spPr>
            <a:xfrm>
              <a:off x="4397831" y="1144282"/>
              <a:ext cx="358470" cy="358470"/>
            </a:xfrm>
            <a:custGeom>
              <a:avLst/>
              <a:gdLst/>
              <a:ahLst/>
              <a:cxnLst/>
              <a:rect l="l" t="t" r="r" b="b"/>
              <a:pathLst>
                <a:path w="13407" h="13407" extrusionOk="0">
                  <a:moveTo>
                    <a:pt x="6703" y="1"/>
                  </a:moveTo>
                  <a:cubicBezTo>
                    <a:pt x="4913" y="1"/>
                    <a:pt x="3230" y="698"/>
                    <a:pt x="1964" y="1964"/>
                  </a:cubicBezTo>
                  <a:cubicBezTo>
                    <a:pt x="697" y="3230"/>
                    <a:pt x="0" y="4914"/>
                    <a:pt x="0" y="6703"/>
                  </a:cubicBezTo>
                  <a:cubicBezTo>
                    <a:pt x="0" y="8321"/>
                    <a:pt x="584" y="9883"/>
                    <a:pt x="1645" y="11102"/>
                  </a:cubicBezTo>
                  <a:cubicBezTo>
                    <a:pt x="1690" y="11153"/>
                    <a:pt x="1753" y="11180"/>
                    <a:pt x="1816" y="11180"/>
                  </a:cubicBezTo>
                  <a:cubicBezTo>
                    <a:pt x="1868" y="11180"/>
                    <a:pt x="1920" y="11162"/>
                    <a:pt x="1963" y="11124"/>
                  </a:cubicBezTo>
                  <a:cubicBezTo>
                    <a:pt x="2057" y="11043"/>
                    <a:pt x="2068" y="10900"/>
                    <a:pt x="1986" y="10806"/>
                  </a:cubicBezTo>
                  <a:cubicBezTo>
                    <a:pt x="996" y="9669"/>
                    <a:pt x="452" y="8213"/>
                    <a:pt x="452" y="6703"/>
                  </a:cubicBezTo>
                  <a:cubicBezTo>
                    <a:pt x="452" y="3256"/>
                    <a:pt x="3256" y="452"/>
                    <a:pt x="6704" y="452"/>
                  </a:cubicBezTo>
                  <a:cubicBezTo>
                    <a:pt x="10151" y="452"/>
                    <a:pt x="12955" y="3256"/>
                    <a:pt x="12955" y="6703"/>
                  </a:cubicBezTo>
                  <a:cubicBezTo>
                    <a:pt x="12955" y="10151"/>
                    <a:pt x="10151" y="12956"/>
                    <a:pt x="6704" y="12956"/>
                  </a:cubicBezTo>
                  <a:cubicBezTo>
                    <a:pt x="5195" y="12956"/>
                    <a:pt x="3738" y="12411"/>
                    <a:pt x="2602" y="11422"/>
                  </a:cubicBezTo>
                  <a:cubicBezTo>
                    <a:pt x="2559" y="11385"/>
                    <a:pt x="2506" y="11366"/>
                    <a:pt x="2454" y="11366"/>
                  </a:cubicBezTo>
                  <a:cubicBezTo>
                    <a:pt x="2391" y="11366"/>
                    <a:pt x="2328" y="11393"/>
                    <a:pt x="2283" y="11444"/>
                  </a:cubicBezTo>
                  <a:cubicBezTo>
                    <a:pt x="2201" y="11537"/>
                    <a:pt x="2211" y="11680"/>
                    <a:pt x="2306" y="11762"/>
                  </a:cubicBezTo>
                  <a:cubicBezTo>
                    <a:pt x="3524" y="12822"/>
                    <a:pt x="5086" y="13407"/>
                    <a:pt x="6703" y="13407"/>
                  </a:cubicBezTo>
                  <a:cubicBezTo>
                    <a:pt x="8494" y="13407"/>
                    <a:pt x="10177" y="12709"/>
                    <a:pt x="11443" y="11443"/>
                  </a:cubicBezTo>
                  <a:cubicBezTo>
                    <a:pt x="12709" y="10177"/>
                    <a:pt x="13406" y="8494"/>
                    <a:pt x="13406" y="6703"/>
                  </a:cubicBezTo>
                  <a:cubicBezTo>
                    <a:pt x="13406" y="4914"/>
                    <a:pt x="12709" y="3230"/>
                    <a:pt x="11443" y="1964"/>
                  </a:cubicBezTo>
                  <a:cubicBezTo>
                    <a:pt x="10177" y="698"/>
                    <a:pt x="8494" y="1"/>
                    <a:pt x="6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54"/>
            <p:cNvSpPr/>
            <p:nvPr/>
          </p:nvSpPr>
          <p:spPr>
            <a:xfrm>
              <a:off x="4547679" y="1171048"/>
              <a:ext cx="58796" cy="78582"/>
            </a:xfrm>
            <a:custGeom>
              <a:avLst/>
              <a:gdLst/>
              <a:ahLst/>
              <a:cxnLst/>
              <a:rect l="l" t="t" r="r" b="b"/>
              <a:pathLst>
                <a:path w="2199" h="2939" extrusionOk="0">
                  <a:moveTo>
                    <a:pt x="226" y="0"/>
                  </a:moveTo>
                  <a:cubicBezTo>
                    <a:pt x="203" y="0"/>
                    <a:pt x="181" y="3"/>
                    <a:pt x="159" y="10"/>
                  </a:cubicBezTo>
                  <a:cubicBezTo>
                    <a:pt x="65" y="39"/>
                    <a:pt x="1" y="126"/>
                    <a:pt x="1" y="226"/>
                  </a:cubicBezTo>
                  <a:lnTo>
                    <a:pt x="1" y="2713"/>
                  </a:lnTo>
                  <a:cubicBezTo>
                    <a:pt x="1" y="2837"/>
                    <a:pt x="101" y="2939"/>
                    <a:pt x="226" y="2939"/>
                  </a:cubicBezTo>
                  <a:cubicBezTo>
                    <a:pt x="350" y="2939"/>
                    <a:pt x="452" y="2837"/>
                    <a:pt x="452" y="2713"/>
                  </a:cubicBezTo>
                  <a:lnTo>
                    <a:pt x="452" y="949"/>
                  </a:lnTo>
                  <a:lnTo>
                    <a:pt x="1722" y="2790"/>
                  </a:lnTo>
                  <a:cubicBezTo>
                    <a:pt x="1776" y="2867"/>
                    <a:pt x="1857" y="2911"/>
                    <a:pt x="1941" y="2911"/>
                  </a:cubicBezTo>
                  <a:cubicBezTo>
                    <a:pt x="1966" y="2911"/>
                    <a:pt x="1991" y="2907"/>
                    <a:pt x="2015" y="2899"/>
                  </a:cubicBezTo>
                  <a:cubicBezTo>
                    <a:pt x="2126" y="2865"/>
                    <a:pt x="2198" y="2759"/>
                    <a:pt x="2198" y="2629"/>
                  </a:cubicBezTo>
                  <a:lnTo>
                    <a:pt x="2196" y="242"/>
                  </a:lnTo>
                  <a:cubicBezTo>
                    <a:pt x="2196" y="117"/>
                    <a:pt x="2095" y="16"/>
                    <a:pt x="1970" y="16"/>
                  </a:cubicBezTo>
                  <a:cubicBezTo>
                    <a:pt x="1846" y="16"/>
                    <a:pt x="1745" y="118"/>
                    <a:pt x="1745" y="242"/>
                  </a:cubicBezTo>
                  <a:lnTo>
                    <a:pt x="1747" y="2030"/>
                  </a:lnTo>
                  <a:lnTo>
                    <a:pt x="412" y="97"/>
                  </a:lnTo>
                  <a:cubicBezTo>
                    <a:pt x="369" y="35"/>
                    <a:pt x="299"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 name="Google Shape;450;p54"/>
          <p:cNvGrpSpPr/>
          <p:nvPr/>
        </p:nvGrpSpPr>
        <p:grpSpPr>
          <a:xfrm>
            <a:off x="1456492" y="2010288"/>
            <a:ext cx="359593" cy="411731"/>
            <a:chOff x="3872884" y="1117650"/>
            <a:chExt cx="359593" cy="411731"/>
          </a:xfrm>
        </p:grpSpPr>
        <p:sp>
          <p:nvSpPr>
            <p:cNvPr id="451" name="Google Shape;451;p54"/>
            <p:cNvSpPr/>
            <p:nvPr/>
          </p:nvSpPr>
          <p:spPr>
            <a:xfrm>
              <a:off x="4120785" y="1424056"/>
              <a:ext cx="16952" cy="52085"/>
            </a:xfrm>
            <a:custGeom>
              <a:avLst/>
              <a:gdLst/>
              <a:ahLst/>
              <a:cxnLst/>
              <a:rect l="l" t="t" r="r" b="b"/>
              <a:pathLst>
                <a:path w="634" h="1948" extrusionOk="0">
                  <a:moveTo>
                    <a:pt x="237" y="1"/>
                  </a:moveTo>
                  <a:cubicBezTo>
                    <a:pt x="229" y="1"/>
                    <a:pt x="222" y="1"/>
                    <a:pt x="214" y="2"/>
                  </a:cubicBezTo>
                  <a:cubicBezTo>
                    <a:pt x="91" y="16"/>
                    <a:pt x="1" y="126"/>
                    <a:pt x="14" y="251"/>
                  </a:cubicBezTo>
                  <a:lnTo>
                    <a:pt x="172" y="1745"/>
                  </a:lnTo>
                  <a:lnTo>
                    <a:pt x="171" y="1745"/>
                  </a:lnTo>
                  <a:cubicBezTo>
                    <a:pt x="183" y="1861"/>
                    <a:pt x="281" y="1947"/>
                    <a:pt x="395" y="1947"/>
                  </a:cubicBezTo>
                  <a:cubicBezTo>
                    <a:pt x="403" y="1947"/>
                    <a:pt x="411" y="1947"/>
                    <a:pt x="419" y="1946"/>
                  </a:cubicBezTo>
                  <a:cubicBezTo>
                    <a:pt x="543" y="1933"/>
                    <a:pt x="633" y="1822"/>
                    <a:pt x="620" y="1698"/>
                  </a:cubicBezTo>
                  <a:lnTo>
                    <a:pt x="462" y="203"/>
                  </a:lnTo>
                  <a:cubicBezTo>
                    <a:pt x="450" y="87"/>
                    <a:pt x="35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4"/>
            <p:cNvSpPr/>
            <p:nvPr/>
          </p:nvSpPr>
          <p:spPr>
            <a:xfrm>
              <a:off x="3967649" y="1424056"/>
              <a:ext cx="16898" cy="52085"/>
            </a:xfrm>
            <a:custGeom>
              <a:avLst/>
              <a:gdLst/>
              <a:ahLst/>
              <a:cxnLst/>
              <a:rect l="l" t="t" r="r" b="b"/>
              <a:pathLst>
                <a:path w="632" h="1948" extrusionOk="0">
                  <a:moveTo>
                    <a:pt x="396" y="1"/>
                  </a:moveTo>
                  <a:cubicBezTo>
                    <a:pt x="281" y="1"/>
                    <a:pt x="183" y="87"/>
                    <a:pt x="170" y="203"/>
                  </a:cubicBezTo>
                  <a:lnTo>
                    <a:pt x="13" y="1698"/>
                  </a:lnTo>
                  <a:cubicBezTo>
                    <a:pt x="0" y="1822"/>
                    <a:pt x="89" y="1933"/>
                    <a:pt x="214" y="1946"/>
                  </a:cubicBezTo>
                  <a:cubicBezTo>
                    <a:pt x="222" y="1947"/>
                    <a:pt x="230" y="1947"/>
                    <a:pt x="237" y="1947"/>
                  </a:cubicBezTo>
                  <a:cubicBezTo>
                    <a:pt x="351" y="1947"/>
                    <a:pt x="450" y="1861"/>
                    <a:pt x="462" y="1745"/>
                  </a:cubicBezTo>
                  <a:lnTo>
                    <a:pt x="619" y="251"/>
                  </a:lnTo>
                  <a:cubicBezTo>
                    <a:pt x="632" y="126"/>
                    <a:pt x="542" y="16"/>
                    <a:pt x="419" y="2"/>
                  </a:cubicBezTo>
                  <a:cubicBezTo>
                    <a:pt x="411" y="1"/>
                    <a:pt x="403"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4"/>
            <p:cNvSpPr/>
            <p:nvPr/>
          </p:nvSpPr>
          <p:spPr>
            <a:xfrm>
              <a:off x="4073269" y="1317473"/>
              <a:ext cx="38743" cy="38743"/>
            </a:xfrm>
            <a:custGeom>
              <a:avLst/>
              <a:gdLst/>
              <a:ahLst/>
              <a:cxnLst/>
              <a:rect l="l" t="t" r="r" b="b"/>
              <a:pathLst>
                <a:path w="1449" h="1449" extrusionOk="0">
                  <a:moveTo>
                    <a:pt x="725" y="452"/>
                  </a:moveTo>
                  <a:cubicBezTo>
                    <a:pt x="875" y="452"/>
                    <a:pt x="997" y="574"/>
                    <a:pt x="997" y="725"/>
                  </a:cubicBezTo>
                  <a:cubicBezTo>
                    <a:pt x="997" y="875"/>
                    <a:pt x="875" y="998"/>
                    <a:pt x="725" y="998"/>
                  </a:cubicBezTo>
                  <a:cubicBezTo>
                    <a:pt x="574" y="998"/>
                    <a:pt x="452" y="875"/>
                    <a:pt x="452" y="725"/>
                  </a:cubicBezTo>
                  <a:cubicBezTo>
                    <a:pt x="452" y="574"/>
                    <a:pt x="574" y="452"/>
                    <a:pt x="725" y="452"/>
                  </a:cubicBezTo>
                  <a:close/>
                  <a:moveTo>
                    <a:pt x="725" y="1"/>
                  </a:moveTo>
                  <a:cubicBezTo>
                    <a:pt x="325" y="1"/>
                    <a:pt x="0" y="326"/>
                    <a:pt x="0" y="725"/>
                  </a:cubicBezTo>
                  <a:cubicBezTo>
                    <a:pt x="0" y="1124"/>
                    <a:pt x="325" y="1449"/>
                    <a:pt x="725" y="1449"/>
                  </a:cubicBezTo>
                  <a:cubicBezTo>
                    <a:pt x="1124" y="1449"/>
                    <a:pt x="1449" y="1124"/>
                    <a:pt x="1449" y="725"/>
                  </a:cubicBezTo>
                  <a:cubicBezTo>
                    <a:pt x="1449" y="326"/>
                    <a:pt x="1124"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4"/>
            <p:cNvSpPr/>
            <p:nvPr/>
          </p:nvSpPr>
          <p:spPr>
            <a:xfrm>
              <a:off x="4073269" y="1370791"/>
              <a:ext cx="38743" cy="38716"/>
            </a:xfrm>
            <a:custGeom>
              <a:avLst/>
              <a:gdLst/>
              <a:ahLst/>
              <a:cxnLst/>
              <a:rect l="l" t="t" r="r" b="b"/>
              <a:pathLst>
                <a:path w="1449" h="1448" extrusionOk="0">
                  <a:moveTo>
                    <a:pt x="725" y="452"/>
                  </a:moveTo>
                  <a:cubicBezTo>
                    <a:pt x="875" y="452"/>
                    <a:pt x="997" y="574"/>
                    <a:pt x="997" y="724"/>
                  </a:cubicBezTo>
                  <a:cubicBezTo>
                    <a:pt x="997" y="874"/>
                    <a:pt x="875" y="996"/>
                    <a:pt x="725" y="996"/>
                  </a:cubicBezTo>
                  <a:cubicBezTo>
                    <a:pt x="574" y="996"/>
                    <a:pt x="452" y="874"/>
                    <a:pt x="452" y="724"/>
                  </a:cubicBezTo>
                  <a:cubicBezTo>
                    <a:pt x="452" y="574"/>
                    <a:pt x="574" y="452"/>
                    <a:pt x="725" y="452"/>
                  </a:cubicBezTo>
                  <a:close/>
                  <a:moveTo>
                    <a:pt x="725" y="0"/>
                  </a:moveTo>
                  <a:cubicBezTo>
                    <a:pt x="325" y="0"/>
                    <a:pt x="0" y="324"/>
                    <a:pt x="0" y="724"/>
                  </a:cubicBezTo>
                  <a:cubicBezTo>
                    <a:pt x="0" y="1124"/>
                    <a:pt x="325" y="1448"/>
                    <a:pt x="725" y="1448"/>
                  </a:cubicBezTo>
                  <a:cubicBezTo>
                    <a:pt x="1124" y="1448"/>
                    <a:pt x="1449" y="1123"/>
                    <a:pt x="1449" y="724"/>
                  </a:cubicBezTo>
                  <a:cubicBezTo>
                    <a:pt x="1449" y="324"/>
                    <a:pt x="1124"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4"/>
            <p:cNvSpPr/>
            <p:nvPr/>
          </p:nvSpPr>
          <p:spPr>
            <a:xfrm>
              <a:off x="3993318" y="1250892"/>
              <a:ext cx="12112" cy="52031"/>
            </a:xfrm>
            <a:custGeom>
              <a:avLst/>
              <a:gdLst/>
              <a:ahLst/>
              <a:cxnLst/>
              <a:rect l="l" t="t" r="r" b="b"/>
              <a:pathLst>
                <a:path w="453" h="1946" extrusionOk="0">
                  <a:moveTo>
                    <a:pt x="227" y="0"/>
                  </a:moveTo>
                  <a:cubicBezTo>
                    <a:pt x="102" y="0"/>
                    <a:pt x="1" y="101"/>
                    <a:pt x="1" y="225"/>
                  </a:cubicBezTo>
                  <a:lnTo>
                    <a:pt x="1" y="1720"/>
                  </a:lnTo>
                  <a:cubicBezTo>
                    <a:pt x="1" y="1845"/>
                    <a:pt x="102" y="1945"/>
                    <a:pt x="227" y="1945"/>
                  </a:cubicBezTo>
                  <a:cubicBezTo>
                    <a:pt x="351" y="1945"/>
                    <a:pt x="452" y="1845"/>
                    <a:pt x="452" y="1720"/>
                  </a:cubicBezTo>
                  <a:lnTo>
                    <a:pt x="452" y="225"/>
                  </a:lnTo>
                  <a:cubicBezTo>
                    <a:pt x="452" y="101"/>
                    <a:pt x="351"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4"/>
            <p:cNvSpPr/>
            <p:nvPr/>
          </p:nvSpPr>
          <p:spPr>
            <a:xfrm>
              <a:off x="4099928" y="1250892"/>
              <a:ext cx="12085" cy="52031"/>
            </a:xfrm>
            <a:custGeom>
              <a:avLst/>
              <a:gdLst/>
              <a:ahLst/>
              <a:cxnLst/>
              <a:rect l="l" t="t" r="r" b="b"/>
              <a:pathLst>
                <a:path w="452" h="1946" extrusionOk="0">
                  <a:moveTo>
                    <a:pt x="226" y="0"/>
                  </a:moveTo>
                  <a:cubicBezTo>
                    <a:pt x="102" y="0"/>
                    <a:pt x="0" y="101"/>
                    <a:pt x="0" y="225"/>
                  </a:cubicBezTo>
                  <a:lnTo>
                    <a:pt x="0" y="1720"/>
                  </a:lnTo>
                  <a:cubicBezTo>
                    <a:pt x="0" y="1845"/>
                    <a:pt x="102" y="1945"/>
                    <a:pt x="226" y="1945"/>
                  </a:cubicBezTo>
                  <a:cubicBezTo>
                    <a:pt x="350" y="1945"/>
                    <a:pt x="452" y="1845"/>
                    <a:pt x="452" y="1720"/>
                  </a:cubicBezTo>
                  <a:lnTo>
                    <a:pt x="452" y="225"/>
                  </a:lnTo>
                  <a:cubicBezTo>
                    <a:pt x="452" y="101"/>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4"/>
            <p:cNvSpPr/>
            <p:nvPr/>
          </p:nvSpPr>
          <p:spPr>
            <a:xfrm>
              <a:off x="3872884" y="1117650"/>
              <a:ext cx="359593" cy="411731"/>
            </a:xfrm>
            <a:custGeom>
              <a:avLst/>
              <a:gdLst/>
              <a:ahLst/>
              <a:cxnLst/>
              <a:rect l="l" t="t" r="r" b="b"/>
              <a:pathLst>
                <a:path w="13449" h="15399" extrusionOk="0">
                  <a:moveTo>
                    <a:pt x="7388" y="451"/>
                  </a:moveTo>
                  <a:cubicBezTo>
                    <a:pt x="8104" y="451"/>
                    <a:pt x="8744" y="878"/>
                    <a:pt x="9019" y="1539"/>
                  </a:cubicBezTo>
                  <a:lnTo>
                    <a:pt x="9209" y="1993"/>
                  </a:lnTo>
                  <a:lnTo>
                    <a:pt x="4239" y="1993"/>
                  </a:lnTo>
                  <a:lnTo>
                    <a:pt x="4428" y="1539"/>
                  </a:lnTo>
                  <a:cubicBezTo>
                    <a:pt x="4704" y="878"/>
                    <a:pt x="5343" y="451"/>
                    <a:pt x="6060" y="451"/>
                  </a:cubicBezTo>
                  <a:close/>
                  <a:moveTo>
                    <a:pt x="8219" y="2444"/>
                  </a:moveTo>
                  <a:cubicBezTo>
                    <a:pt x="8294" y="2444"/>
                    <a:pt x="8364" y="2474"/>
                    <a:pt x="8416" y="2529"/>
                  </a:cubicBezTo>
                  <a:cubicBezTo>
                    <a:pt x="8467" y="2583"/>
                    <a:pt x="8494" y="2655"/>
                    <a:pt x="8491" y="2731"/>
                  </a:cubicBezTo>
                  <a:cubicBezTo>
                    <a:pt x="8484" y="2874"/>
                    <a:pt x="8356" y="2990"/>
                    <a:pt x="8205" y="2990"/>
                  </a:cubicBezTo>
                  <a:cubicBezTo>
                    <a:pt x="7813" y="2990"/>
                    <a:pt x="7494" y="3308"/>
                    <a:pt x="7494" y="3700"/>
                  </a:cubicBezTo>
                  <a:lnTo>
                    <a:pt x="7494" y="4212"/>
                  </a:lnTo>
                  <a:cubicBezTo>
                    <a:pt x="7494" y="4421"/>
                    <a:pt x="7412" y="4618"/>
                    <a:pt x="7262" y="4764"/>
                  </a:cubicBezTo>
                  <a:cubicBezTo>
                    <a:pt x="7116" y="4905"/>
                    <a:pt x="6927" y="4983"/>
                    <a:pt x="6725" y="4983"/>
                  </a:cubicBezTo>
                  <a:cubicBezTo>
                    <a:pt x="6717" y="4983"/>
                    <a:pt x="6709" y="4982"/>
                    <a:pt x="6702" y="4982"/>
                  </a:cubicBezTo>
                  <a:cubicBezTo>
                    <a:pt x="6289" y="4971"/>
                    <a:pt x="5953" y="4616"/>
                    <a:pt x="5953" y="4191"/>
                  </a:cubicBezTo>
                  <a:lnTo>
                    <a:pt x="5953" y="3700"/>
                  </a:lnTo>
                  <a:cubicBezTo>
                    <a:pt x="5953" y="3308"/>
                    <a:pt x="5634" y="2990"/>
                    <a:pt x="5243" y="2990"/>
                  </a:cubicBezTo>
                  <a:cubicBezTo>
                    <a:pt x="5092" y="2990"/>
                    <a:pt x="4964" y="2874"/>
                    <a:pt x="4956" y="2731"/>
                  </a:cubicBezTo>
                  <a:cubicBezTo>
                    <a:pt x="4953" y="2655"/>
                    <a:pt x="4980" y="2583"/>
                    <a:pt x="5032" y="2529"/>
                  </a:cubicBezTo>
                  <a:cubicBezTo>
                    <a:pt x="5084" y="2474"/>
                    <a:pt x="5154" y="2444"/>
                    <a:pt x="5229" y="2444"/>
                  </a:cubicBezTo>
                  <a:close/>
                  <a:moveTo>
                    <a:pt x="10130" y="5957"/>
                  </a:moveTo>
                  <a:cubicBezTo>
                    <a:pt x="10559" y="6045"/>
                    <a:pt x="10923" y="6354"/>
                    <a:pt x="11073" y="6779"/>
                  </a:cubicBezTo>
                  <a:cubicBezTo>
                    <a:pt x="11075" y="6783"/>
                    <a:pt x="11076" y="6786"/>
                    <a:pt x="11078" y="6791"/>
                  </a:cubicBezTo>
                  <a:lnTo>
                    <a:pt x="12644" y="10546"/>
                  </a:lnTo>
                  <a:lnTo>
                    <a:pt x="10675" y="11141"/>
                  </a:lnTo>
                  <a:lnTo>
                    <a:pt x="10130" y="5957"/>
                  </a:lnTo>
                  <a:close/>
                  <a:moveTo>
                    <a:pt x="629" y="10964"/>
                  </a:moveTo>
                  <a:lnTo>
                    <a:pt x="2725" y="11599"/>
                  </a:lnTo>
                  <a:lnTo>
                    <a:pt x="2643" y="12372"/>
                  </a:lnTo>
                  <a:lnTo>
                    <a:pt x="652" y="11652"/>
                  </a:lnTo>
                  <a:cubicBezTo>
                    <a:pt x="581" y="11626"/>
                    <a:pt x="526" y="11574"/>
                    <a:pt x="495" y="11505"/>
                  </a:cubicBezTo>
                  <a:cubicBezTo>
                    <a:pt x="465" y="11436"/>
                    <a:pt x="464" y="11360"/>
                    <a:pt x="493" y="11290"/>
                  </a:cubicBezTo>
                  <a:lnTo>
                    <a:pt x="629" y="10964"/>
                  </a:lnTo>
                  <a:close/>
                  <a:moveTo>
                    <a:pt x="12818" y="10964"/>
                  </a:moveTo>
                  <a:lnTo>
                    <a:pt x="12955" y="11290"/>
                  </a:lnTo>
                  <a:cubicBezTo>
                    <a:pt x="12984" y="11360"/>
                    <a:pt x="12983" y="11436"/>
                    <a:pt x="12953" y="11505"/>
                  </a:cubicBezTo>
                  <a:cubicBezTo>
                    <a:pt x="12923" y="11574"/>
                    <a:pt x="12867" y="11626"/>
                    <a:pt x="12795" y="11652"/>
                  </a:cubicBezTo>
                  <a:lnTo>
                    <a:pt x="10805" y="12372"/>
                  </a:lnTo>
                  <a:lnTo>
                    <a:pt x="10723" y="11599"/>
                  </a:lnTo>
                  <a:lnTo>
                    <a:pt x="12818" y="10964"/>
                  </a:lnTo>
                  <a:close/>
                  <a:moveTo>
                    <a:pt x="4559" y="2444"/>
                  </a:moveTo>
                  <a:cubicBezTo>
                    <a:pt x="4519" y="2540"/>
                    <a:pt x="4501" y="2644"/>
                    <a:pt x="4506" y="2751"/>
                  </a:cubicBezTo>
                  <a:cubicBezTo>
                    <a:pt x="4525" y="3138"/>
                    <a:pt x="4849" y="3441"/>
                    <a:pt x="5243" y="3441"/>
                  </a:cubicBezTo>
                  <a:cubicBezTo>
                    <a:pt x="5386" y="3441"/>
                    <a:pt x="5502" y="3557"/>
                    <a:pt x="5502" y="3700"/>
                  </a:cubicBezTo>
                  <a:lnTo>
                    <a:pt x="5502" y="4191"/>
                  </a:lnTo>
                  <a:cubicBezTo>
                    <a:pt x="5502" y="4781"/>
                    <a:pt x="5920" y="5285"/>
                    <a:pt x="6471" y="5407"/>
                  </a:cubicBezTo>
                  <a:lnTo>
                    <a:pt x="6471" y="13952"/>
                  </a:lnTo>
                  <a:lnTo>
                    <a:pt x="2931" y="13952"/>
                  </a:lnTo>
                  <a:lnTo>
                    <a:pt x="3193" y="11458"/>
                  </a:lnTo>
                  <a:lnTo>
                    <a:pt x="3193" y="11457"/>
                  </a:lnTo>
                  <a:lnTo>
                    <a:pt x="3786" y="5828"/>
                  </a:lnTo>
                  <a:lnTo>
                    <a:pt x="3985" y="5677"/>
                  </a:lnTo>
                  <a:cubicBezTo>
                    <a:pt x="4281" y="5454"/>
                    <a:pt x="4458" y="5099"/>
                    <a:pt x="4458" y="4729"/>
                  </a:cubicBezTo>
                  <a:lnTo>
                    <a:pt x="4458" y="4256"/>
                  </a:lnTo>
                  <a:cubicBezTo>
                    <a:pt x="4522" y="4287"/>
                    <a:pt x="4588" y="4316"/>
                    <a:pt x="4656" y="4339"/>
                  </a:cubicBezTo>
                  <a:cubicBezTo>
                    <a:pt x="4681" y="4348"/>
                    <a:pt x="4706" y="4352"/>
                    <a:pt x="4731" y="4352"/>
                  </a:cubicBezTo>
                  <a:cubicBezTo>
                    <a:pt x="4824" y="4352"/>
                    <a:pt x="4911" y="4295"/>
                    <a:pt x="4944" y="4202"/>
                  </a:cubicBezTo>
                  <a:cubicBezTo>
                    <a:pt x="4985" y="4085"/>
                    <a:pt x="4923" y="3955"/>
                    <a:pt x="4806" y="3914"/>
                  </a:cubicBezTo>
                  <a:cubicBezTo>
                    <a:pt x="4300" y="3735"/>
                    <a:pt x="3961" y="3254"/>
                    <a:pt x="3961" y="2717"/>
                  </a:cubicBezTo>
                  <a:cubicBezTo>
                    <a:pt x="3961" y="2680"/>
                    <a:pt x="3968" y="2646"/>
                    <a:pt x="3980" y="2614"/>
                  </a:cubicBezTo>
                  <a:lnTo>
                    <a:pt x="3982" y="2609"/>
                  </a:lnTo>
                  <a:cubicBezTo>
                    <a:pt x="4025" y="2512"/>
                    <a:pt x="4121" y="2444"/>
                    <a:pt x="4233" y="2444"/>
                  </a:cubicBezTo>
                  <a:close/>
                  <a:moveTo>
                    <a:pt x="9215" y="2444"/>
                  </a:moveTo>
                  <a:cubicBezTo>
                    <a:pt x="9327" y="2444"/>
                    <a:pt x="9423" y="2512"/>
                    <a:pt x="9465" y="2609"/>
                  </a:cubicBezTo>
                  <a:lnTo>
                    <a:pt x="9467" y="2615"/>
                  </a:lnTo>
                  <a:cubicBezTo>
                    <a:pt x="9481" y="2647"/>
                    <a:pt x="9488" y="2681"/>
                    <a:pt x="9488" y="2717"/>
                  </a:cubicBezTo>
                  <a:cubicBezTo>
                    <a:pt x="9488" y="3255"/>
                    <a:pt x="9148" y="3735"/>
                    <a:pt x="8641" y="3914"/>
                  </a:cubicBezTo>
                  <a:cubicBezTo>
                    <a:pt x="8524" y="3955"/>
                    <a:pt x="8462" y="4085"/>
                    <a:pt x="8505" y="4202"/>
                  </a:cubicBezTo>
                  <a:cubicBezTo>
                    <a:pt x="8537" y="4295"/>
                    <a:pt x="8624" y="4353"/>
                    <a:pt x="8717" y="4353"/>
                  </a:cubicBezTo>
                  <a:cubicBezTo>
                    <a:pt x="8742" y="4353"/>
                    <a:pt x="8768" y="4349"/>
                    <a:pt x="8793" y="4339"/>
                  </a:cubicBezTo>
                  <a:cubicBezTo>
                    <a:pt x="8860" y="4316"/>
                    <a:pt x="8926" y="4287"/>
                    <a:pt x="8989" y="4256"/>
                  </a:cubicBezTo>
                  <a:lnTo>
                    <a:pt x="8989" y="4729"/>
                  </a:lnTo>
                  <a:cubicBezTo>
                    <a:pt x="8989" y="5099"/>
                    <a:pt x="9166" y="5454"/>
                    <a:pt x="9462" y="5678"/>
                  </a:cubicBezTo>
                  <a:lnTo>
                    <a:pt x="9662" y="5828"/>
                  </a:lnTo>
                  <a:lnTo>
                    <a:pt x="10255" y="11457"/>
                  </a:lnTo>
                  <a:cubicBezTo>
                    <a:pt x="10255" y="11457"/>
                    <a:pt x="10255" y="11458"/>
                    <a:pt x="10255" y="11458"/>
                  </a:cubicBezTo>
                  <a:lnTo>
                    <a:pt x="10517" y="13952"/>
                  </a:lnTo>
                  <a:lnTo>
                    <a:pt x="6921" y="13952"/>
                  </a:lnTo>
                  <a:lnTo>
                    <a:pt x="6921" y="5418"/>
                  </a:lnTo>
                  <a:cubicBezTo>
                    <a:pt x="7167" y="5379"/>
                    <a:pt x="7394" y="5265"/>
                    <a:pt x="7576" y="5088"/>
                  </a:cubicBezTo>
                  <a:cubicBezTo>
                    <a:pt x="7814" y="4856"/>
                    <a:pt x="7946" y="4544"/>
                    <a:pt x="7946" y="4212"/>
                  </a:cubicBezTo>
                  <a:lnTo>
                    <a:pt x="7946" y="3700"/>
                  </a:lnTo>
                  <a:cubicBezTo>
                    <a:pt x="7946" y="3557"/>
                    <a:pt x="8062" y="3441"/>
                    <a:pt x="8205" y="3441"/>
                  </a:cubicBezTo>
                  <a:cubicBezTo>
                    <a:pt x="8600" y="3441"/>
                    <a:pt x="8924" y="3139"/>
                    <a:pt x="8942" y="2751"/>
                  </a:cubicBezTo>
                  <a:cubicBezTo>
                    <a:pt x="8947" y="2645"/>
                    <a:pt x="8928" y="2540"/>
                    <a:pt x="8890" y="2444"/>
                  </a:cubicBezTo>
                  <a:close/>
                  <a:moveTo>
                    <a:pt x="10565" y="14403"/>
                  </a:moveTo>
                  <a:lnTo>
                    <a:pt x="10620" y="14922"/>
                  </a:lnTo>
                  <a:cubicBezTo>
                    <a:pt x="10621" y="14929"/>
                    <a:pt x="10618" y="14935"/>
                    <a:pt x="10613" y="14940"/>
                  </a:cubicBezTo>
                  <a:cubicBezTo>
                    <a:pt x="10609" y="14945"/>
                    <a:pt x="10603" y="14948"/>
                    <a:pt x="10596" y="14948"/>
                  </a:cubicBezTo>
                  <a:lnTo>
                    <a:pt x="6921" y="14948"/>
                  </a:lnTo>
                  <a:lnTo>
                    <a:pt x="6921" y="14403"/>
                  </a:lnTo>
                  <a:close/>
                  <a:moveTo>
                    <a:pt x="6060" y="0"/>
                  </a:moveTo>
                  <a:cubicBezTo>
                    <a:pt x="5161" y="0"/>
                    <a:pt x="4357" y="535"/>
                    <a:pt x="4011" y="1365"/>
                  </a:cubicBezTo>
                  <a:lnTo>
                    <a:pt x="3567" y="2432"/>
                  </a:lnTo>
                  <a:cubicBezTo>
                    <a:pt x="3566" y="2435"/>
                    <a:pt x="3557" y="2458"/>
                    <a:pt x="3556" y="2461"/>
                  </a:cubicBezTo>
                  <a:cubicBezTo>
                    <a:pt x="3526" y="2540"/>
                    <a:pt x="3509" y="2626"/>
                    <a:pt x="3509" y="2717"/>
                  </a:cubicBezTo>
                  <a:cubicBezTo>
                    <a:pt x="3509" y="3180"/>
                    <a:pt x="3696" y="3612"/>
                    <a:pt x="4007" y="3927"/>
                  </a:cubicBezTo>
                  <a:lnTo>
                    <a:pt x="4007" y="4729"/>
                  </a:lnTo>
                  <a:cubicBezTo>
                    <a:pt x="4007" y="4958"/>
                    <a:pt x="3897" y="5179"/>
                    <a:pt x="3714" y="5317"/>
                  </a:cubicBezTo>
                  <a:lnTo>
                    <a:pt x="3494" y="5483"/>
                  </a:lnTo>
                  <a:cubicBezTo>
                    <a:pt x="2799" y="5514"/>
                    <a:pt x="2186" y="5964"/>
                    <a:pt x="1951" y="6623"/>
                  </a:cubicBezTo>
                  <a:lnTo>
                    <a:pt x="1830" y="6914"/>
                  </a:lnTo>
                  <a:cubicBezTo>
                    <a:pt x="1782" y="7029"/>
                    <a:pt x="1836" y="7161"/>
                    <a:pt x="1951" y="7209"/>
                  </a:cubicBezTo>
                  <a:cubicBezTo>
                    <a:pt x="1979" y="7221"/>
                    <a:pt x="2009" y="7226"/>
                    <a:pt x="2038" y="7226"/>
                  </a:cubicBezTo>
                  <a:cubicBezTo>
                    <a:pt x="2126" y="7226"/>
                    <a:pt x="2210" y="7175"/>
                    <a:pt x="2246" y="7088"/>
                  </a:cubicBezTo>
                  <a:lnTo>
                    <a:pt x="2371" y="6791"/>
                  </a:lnTo>
                  <a:cubicBezTo>
                    <a:pt x="2373" y="6786"/>
                    <a:pt x="2374" y="6782"/>
                    <a:pt x="2375" y="6778"/>
                  </a:cubicBezTo>
                  <a:cubicBezTo>
                    <a:pt x="2525" y="6354"/>
                    <a:pt x="2888" y="6045"/>
                    <a:pt x="3319" y="5957"/>
                  </a:cubicBezTo>
                  <a:lnTo>
                    <a:pt x="3319" y="5957"/>
                  </a:lnTo>
                  <a:lnTo>
                    <a:pt x="2773" y="11141"/>
                  </a:lnTo>
                  <a:lnTo>
                    <a:pt x="804" y="10545"/>
                  </a:lnTo>
                  <a:lnTo>
                    <a:pt x="1871" y="7990"/>
                  </a:lnTo>
                  <a:cubicBezTo>
                    <a:pt x="1918" y="7874"/>
                    <a:pt x="1863" y="7743"/>
                    <a:pt x="1748" y="7695"/>
                  </a:cubicBezTo>
                  <a:cubicBezTo>
                    <a:pt x="1720" y="7683"/>
                    <a:pt x="1690" y="7678"/>
                    <a:pt x="1661" y="7678"/>
                  </a:cubicBezTo>
                  <a:cubicBezTo>
                    <a:pt x="1573" y="7678"/>
                    <a:pt x="1490" y="7730"/>
                    <a:pt x="1453" y="7816"/>
                  </a:cubicBezTo>
                  <a:lnTo>
                    <a:pt x="292" y="10601"/>
                  </a:lnTo>
                  <a:cubicBezTo>
                    <a:pt x="292" y="10602"/>
                    <a:pt x="291" y="10602"/>
                    <a:pt x="291" y="10603"/>
                  </a:cubicBezTo>
                  <a:lnTo>
                    <a:pt x="77" y="11116"/>
                  </a:lnTo>
                  <a:cubicBezTo>
                    <a:pt x="0" y="11301"/>
                    <a:pt x="2" y="11504"/>
                    <a:pt x="83" y="11686"/>
                  </a:cubicBezTo>
                  <a:cubicBezTo>
                    <a:pt x="163" y="11869"/>
                    <a:pt x="311" y="12008"/>
                    <a:pt x="499" y="12076"/>
                  </a:cubicBezTo>
                  <a:lnTo>
                    <a:pt x="2595" y="12834"/>
                  </a:lnTo>
                  <a:lnTo>
                    <a:pt x="2380" y="14875"/>
                  </a:lnTo>
                  <a:cubicBezTo>
                    <a:pt x="2366" y="15008"/>
                    <a:pt x="2410" y="15142"/>
                    <a:pt x="2500" y="15241"/>
                  </a:cubicBezTo>
                  <a:cubicBezTo>
                    <a:pt x="2589" y="15342"/>
                    <a:pt x="2718" y="15399"/>
                    <a:pt x="2852" y="15399"/>
                  </a:cubicBezTo>
                  <a:lnTo>
                    <a:pt x="4118" y="15399"/>
                  </a:lnTo>
                  <a:cubicBezTo>
                    <a:pt x="4242" y="15399"/>
                    <a:pt x="4344" y="15298"/>
                    <a:pt x="4344" y="15173"/>
                  </a:cubicBezTo>
                  <a:cubicBezTo>
                    <a:pt x="4344" y="15049"/>
                    <a:pt x="4242" y="14947"/>
                    <a:pt x="4118" y="14947"/>
                  </a:cubicBezTo>
                  <a:lnTo>
                    <a:pt x="2852" y="14947"/>
                  </a:lnTo>
                  <a:cubicBezTo>
                    <a:pt x="2846" y="14947"/>
                    <a:pt x="2839" y="14945"/>
                    <a:pt x="2835" y="14940"/>
                  </a:cubicBezTo>
                  <a:cubicBezTo>
                    <a:pt x="2830" y="14935"/>
                    <a:pt x="2828" y="14929"/>
                    <a:pt x="2829" y="14922"/>
                  </a:cubicBezTo>
                  <a:lnTo>
                    <a:pt x="2884" y="14403"/>
                  </a:lnTo>
                  <a:lnTo>
                    <a:pt x="6471" y="14403"/>
                  </a:lnTo>
                  <a:lnTo>
                    <a:pt x="6471" y="14948"/>
                  </a:lnTo>
                  <a:lnTo>
                    <a:pt x="5019" y="14948"/>
                  </a:lnTo>
                  <a:cubicBezTo>
                    <a:pt x="4895" y="14948"/>
                    <a:pt x="4795" y="15049"/>
                    <a:pt x="4795" y="15173"/>
                  </a:cubicBezTo>
                  <a:cubicBezTo>
                    <a:pt x="4795" y="15298"/>
                    <a:pt x="4895" y="15399"/>
                    <a:pt x="5019" y="15399"/>
                  </a:cubicBezTo>
                  <a:lnTo>
                    <a:pt x="10597" y="15399"/>
                  </a:lnTo>
                  <a:cubicBezTo>
                    <a:pt x="10731" y="15399"/>
                    <a:pt x="10860" y="15342"/>
                    <a:pt x="10950" y="15242"/>
                  </a:cubicBezTo>
                  <a:cubicBezTo>
                    <a:pt x="11040" y="15142"/>
                    <a:pt x="11083" y="15008"/>
                    <a:pt x="11069" y="14875"/>
                  </a:cubicBezTo>
                  <a:lnTo>
                    <a:pt x="10854" y="12834"/>
                  </a:lnTo>
                  <a:lnTo>
                    <a:pt x="12950" y="12076"/>
                  </a:lnTo>
                  <a:cubicBezTo>
                    <a:pt x="13138" y="12008"/>
                    <a:pt x="13286" y="11869"/>
                    <a:pt x="13367" y="11687"/>
                  </a:cubicBezTo>
                  <a:cubicBezTo>
                    <a:pt x="13446" y="11504"/>
                    <a:pt x="13449" y="11301"/>
                    <a:pt x="13372" y="11116"/>
                  </a:cubicBezTo>
                  <a:lnTo>
                    <a:pt x="13371" y="11116"/>
                  </a:lnTo>
                  <a:lnTo>
                    <a:pt x="13158" y="10604"/>
                  </a:lnTo>
                  <a:cubicBezTo>
                    <a:pt x="13157" y="10603"/>
                    <a:pt x="13157" y="10602"/>
                    <a:pt x="13156" y="10600"/>
                  </a:cubicBezTo>
                  <a:lnTo>
                    <a:pt x="11496" y="6623"/>
                  </a:lnTo>
                  <a:cubicBezTo>
                    <a:pt x="11261" y="5964"/>
                    <a:pt x="10649" y="5514"/>
                    <a:pt x="9954" y="5483"/>
                  </a:cubicBezTo>
                  <a:lnTo>
                    <a:pt x="9734" y="5317"/>
                  </a:lnTo>
                  <a:cubicBezTo>
                    <a:pt x="9550" y="5178"/>
                    <a:pt x="9441" y="4958"/>
                    <a:pt x="9441" y="4729"/>
                  </a:cubicBezTo>
                  <a:lnTo>
                    <a:pt x="9441" y="3927"/>
                  </a:lnTo>
                  <a:cubicBezTo>
                    <a:pt x="9753" y="3612"/>
                    <a:pt x="9939" y="3179"/>
                    <a:pt x="9939" y="2716"/>
                  </a:cubicBezTo>
                  <a:cubicBezTo>
                    <a:pt x="9939" y="2625"/>
                    <a:pt x="9922" y="2538"/>
                    <a:pt x="9891" y="2459"/>
                  </a:cubicBezTo>
                  <a:cubicBezTo>
                    <a:pt x="9891" y="2456"/>
                    <a:pt x="9881" y="2435"/>
                    <a:pt x="9879" y="2430"/>
                  </a:cubicBezTo>
                  <a:lnTo>
                    <a:pt x="9436" y="1365"/>
                  </a:lnTo>
                  <a:cubicBezTo>
                    <a:pt x="9091" y="535"/>
                    <a:pt x="8286" y="0"/>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61"/>
        <p:cNvGrpSpPr/>
        <p:nvPr/>
      </p:nvGrpSpPr>
      <p:grpSpPr>
        <a:xfrm>
          <a:off x="0" y="0"/>
          <a:ext cx="0" cy="0"/>
          <a:chOff x="0" y="0"/>
          <a:chExt cx="0" cy="0"/>
        </a:xfrm>
      </p:grpSpPr>
      <p:sp>
        <p:nvSpPr>
          <p:cNvPr id="462" name="Google Shape;462;p55"/>
          <p:cNvSpPr txBox="1">
            <a:spLocks noGrp="1"/>
          </p:cNvSpPr>
          <p:nvPr>
            <p:ph type="subTitle" idx="2"/>
          </p:nvPr>
        </p:nvSpPr>
        <p:spPr>
          <a:xfrm>
            <a:off x="3584398" y="2002076"/>
            <a:ext cx="1975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extremely high temperatures</a:t>
            </a:r>
            <a:endParaRPr/>
          </a:p>
        </p:txBody>
      </p:sp>
      <p:sp>
        <p:nvSpPr>
          <p:cNvPr id="463" name="Google Shape;463;p55"/>
          <p:cNvSpPr txBox="1">
            <a:spLocks noGrp="1"/>
          </p:cNvSpPr>
          <p:nvPr>
            <p:ph type="subTitle" idx="5"/>
          </p:nvPr>
        </p:nvSpPr>
        <p:spPr>
          <a:xfrm>
            <a:off x="6054247" y="2002076"/>
            <a:ext cx="1975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very far from the Sun</a:t>
            </a:r>
            <a:endParaRPr/>
          </a:p>
        </p:txBody>
      </p:sp>
      <p:sp>
        <p:nvSpPr>
          <p:cNvPr id="464" name="Google Shape;464;p5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Reviewing concepts is a good idea</a:t>
            </a:r>
            <a:endParaRPr/>
          </a:p>
        </p:txBody>
      </p:sp>
      <p:sp>
        <p:nvSpPr>
          <p:cNvPr id="465" name="Google Shape;465;p55"/>
          <p:cNvSpPr txBox="1">
            <a:spLocks noGrp="1"/>
          </p:cNvSpPr>
          <p:nvPr>
            <p:ph type="subTitle" idx="1"/>
          </p:nvPr>
        </p:nvSpPr>
        <p:spPr>
          <a:xfrm>
            <a:off x="1114550" y="2002076"/>
            <a:ext cx="1975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466" name="Google Shape;466;p55"/>
          <p:cNvSpPr txBox="1">
            <a:spLocks noGrp="1"/>
          </p:cNvSpPr>
          <p:nvPr>
            <p:ph type="subTitle" idx="3"/>
          </p:nvPr>
        </p:nvSpPr>
        <p:spPr>
          <a:xfrm>
            <a:off x="1114550" y="3587876"/>
            <a:ext cx="1975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467" name="Google Shape;467;p55"/>
          <p:cNvSpPr txBox="1">
            <a:spLocks noGrp="1"/>
          </p:cNvSpPr>
          <p:nvPr>
            <p:ph type="subTitle" idx="4"/>
          </p:nvPr>
        </p:nvSpPr>
        <p:spPr>
          <a:xfrm>
            <a:off x="3584398" y="3587876"/>
            <a:ext cx="1975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468" name="Google Shape;468;p55"/>
          <p:cNvSpPr txBox="1">
            <a:spLocks noGrp="1"/>
          </p:cNvSpPr>
          <p:nvPr>
            <p:ph type="subTitle" idx="6"/>
          </p:nvPr>
        </p:nvSpPr>
        <p:spPr>
          <a:xfrm>
            <a:off x="6054247" y="3587876"/>
            <a:ext cx="1975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469" name="Google Shape;469;p55"/>
          <p:cNvSpPr txBox="1">
            <a:spLocks noGrp="1"/>
          </p:cNvSpPr>
          <p:nvPr>
            <p:ph type="subTitle" idx="7"/>
          </p:nvPr>
        </p:nvSpPr>
        <p:spPr>
          <a:xfrm>
            <a:off x="1113050" y="1610703"/>
            <a:ext cx="1978200" cy="46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470" name="Google Shape;470;p55"/>
          <p:cNvSpPr txBox="1">
            <a:spLocks noGrp="1"/>
          </p:cNvSpPr>
          <p:nvPr>
            <p:ph type="subTitle" idx="8"/>
          </p:nvPr>
        </p:nvSpPr>
        <p:spPr>
          <a:xfrm>
            <a:off x="3582898" y="1610703"/>
            <a:ext cx="1978200" cy="46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471" name="Google Shape;471;p55"/>
          <p:cNvSpPr txBox="1">
            <a:spLocks noGrp="1"/>
          </p:cNvSpPr>
          <p:nvPr>
            <p:ph type="subTitle" idx="9"/>
          </p:nvPr>
        </p:nvSpPr>
        <p:spPr>
          <a:xfrm>
            <a:off x="6052747" y="1610703"/>
            <a:ext cx="1978200" cy="46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472" name="Google Shape;472;p55"/>
          <p:cNvSpPr txBox="1">
            <a:spLocks noGrp="1"/>
          </p:cNvSpPr>
          <p:nvPr>
            <p:ph type="subTitle" idx="13"/>
          </p:nvPr>
        </p:nvSpPr>
        <p:spPr>
          <a:xfrm>
            <a:off x="1113050" y="3195200"/>
            <a:ext cx="1978200" cy="46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473" name="Google Shape;473;p55"/>
          <p:cNvSpPr txBox="1">
            <a:spLocks noGrp="1"/>
          </p:cNvSpPr>
          <p:nvPr>
            <p:ph type="subTitle" idx="14"/>
          </p:nvPr>
        </p:nvSpPr>
        <p:spPr>
          <a:xfrm>
            <a:off x="3582898" y="3195200"/>
            <a:ext cx="1978200" cy="46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474" name="Google Shape;474;p55"/>
          <p:cNvSpPr txBox="1">
            <a:spLocks noGrp="1"/>
          </p:cNvSpPr>
          <p:nvPr>
            <p:ph type="subTitle" idx="15"/>
          </p:nvPr>
        </p:nvSpPr>
        <p:spPr>
          <a:xfrm>
            <a:off x="6052747" y="3195200"/>
            <a:ext cx="1978200" cy="46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78"/>
        <p:cNvGrpSpPr/>
        <p:nvPr/>
      </p:nvGrpSpPr>
      <p:grpSpPr>
        <a:xfrm>
          <a:off x="0" y="0"/>
          <a:ext cx="0" cy="0"/>
          <a:chOff x="0" y="0"/>
          <a:chExt cx="0" cy="0"/>
        </a:xfrm>
      </p:grpSpPr>
      <p:sp>
        <p:nvSpPr>
          <p:cNvPr id="479" name="Google Shape;479;p56"/>
          <p:cNvSpPr/>
          <p:nvPr/>
        </p:nvSpPr>
        <p:spPr>
          <a:xfrm>
            <a:off x="1744200" y="0"/>
            <a:ext cx="5655600" cy="51435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6"/>
          <p:cNvSpPr txBox="1">
            <a:spLocks noGrp="1"/>
          </p:cNvSpPr>
          <p:nvPr>
            <p:ph type="title"/>
          </p:nvPr>
        </p:nvSpPr>
        <p:spPr>
          <a:xfrm>
            <a:off x="1969350" y="1663650"/>
            <a:ext cx="5205300" cy="1816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84"/>
        <p:cNvGrpSpPr/>
        <p:nvPr/>
      </p:nvGrpSpPr>
      <p:grpSpPr>
        <a:xfrm>
          <a:off x="0" y="0"/>
          <a:ext cx="0" cy="0"/>
          <a:chOff x="0" y="0"/>
          <a:chExt cx="0" cy="0"/>
        </a:xfrm>
      </p:grpSpPr>
      <p:sp>
        <p:nvSpPr>
          <p:cNvPr id="485" name="Google Shape;485;p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Five elements to explain</a:t>
            </a:r>
            <a:endParaRPr/>
          </a:p>
        </p:txBody>
      </p:sp>
      <p:sp>
        <p:nvSpPr>
          <p:cNvPr id="486" name="Google Shape;486;p57"/>
          <p:cNvSpPr txBox="1">
            <a:spLocks noGrp="1"/>
          </p:cNvSpPr>
          <p:nvPr>
            <p:ph type="subTitle" idx="1"/>
          </p:nvPr>
        </p:nvSpPr>
        <p:spPr>
          <a:xfrm>
            <a:off x="1114550" y="2002076"/>
            <a:ext cx="1975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487" name="Google Shape;487;p57"/>
          <p:cNvSpPr txBox="1">
            <a:spLocks noGrp="1"/>
          </p:cNvSpPr>
          <p:nvPr>
            <p:ph type="subTitle" idx="2"/>
          </p:nvPr>
        </p:nvSpPr>
        <p:spPr>
          <a:xfrm>
            <a:off x="3584398" y="2002076"/>
            <a:ext cx="1975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488" name="Google Shape;488;p57"/>
          <p:cNvSpPr txBox="1">
            <a:spLocks noGrp="1"/>
          </p:cNvSpPr>
          <p:nvPr>
            <p:ph type="subTitle" idx="3"/>
          </p:nvPr>
        </p:nvSpPr>
        <p:spPr>
          <a:xfrm>
            <a:off x="2347006" y="3587876"/>
            <a:ext cx="1975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a:t>
            </a:r>
            <a:endParaRPr/>
          </a:p>
        </p:txBody>
      </p:sp>
      <p:sp>
        <p:nvSpPr>
          <p:cNvPr id="489" name="Google Shape;489;p57"/>
          <p:cNvSpPr txBox="1">
            <a:spLocks noGrp="1"/>
          </p:cNvSpPr>
          <p:nvPr>
            <p:ph type="subTitle" idx="4"/>
          </p:nvPr>
        </p:nvSpPr>
        <p:spPr>
          <a:xfrm>
            <a:off x="4816855" y="3587876"/>
            <a:ext cx="1975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is the second planet from the Sun</a:t>
            </a:r>
            <a:endParaRPr/>
          </a:p>
        </p:txBody>
      </p:sp>
      <p:sp>
        <p:nvSpPr>
          <p:cNvPr id="490" name="Google Shape;490;p57"/>
          <p:cNvSpPr txBox="1">
            <a:spLocks noGrp="1"/>
          </p:cNvSpPr>
          <p:nvPr>
            <p:ph type="subTitle" idx="5"/>
          </p:nvPr>
        </p:nvSpPr>
        <p:spPr>
          <a:xfrm>
            <a:off x="6054247" y="2002076"/>
            <a:ext cx="19752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491" name="Google Shape;491;p57"/>
          <p:cNvSpPr txBox="1">
            <a:spLocks noGrp="1"/>
          </p:cNvSpPr>
          <p:nvPr>
            <p:ph type="subTitle" idx="6"/>
          </p:nvPr>
        </p:nvSpPr>
        <p:spPr>
          <a:xfrm>
            <a:off x="1113050" y="1610703"/>
            <a:ext cx="1978200" cy="46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492" name="Google Shape;492;p57"/>
          <p:cNvSpPr txBox="1">
            <a:spLocks noGrp="1"/>
          </p:cNvSpPr>
          <p:nvPr>
            <p:ph type="subTitle" idx="7"/>
          </p:nvPr>
        </p:nvSpPr>
        <p:spPr>
          <a:xfrm>
            <a:off x="3582898" y="1610703"/>
            <a:ext cx="1978200" cy="46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Saturn</a:t>
            </a:r>
            <a:endParaRPr/>
          </a:p>
        </p:txBody>
      </p:sp>
      <p:sp>
        <p:nvSpPr>
          <p:cNvPr id="493" name="Google Shape;493;p57"/>
          <p:cNvSpPr txBox="1">
            <a:spLocks noGrp="1"/>
          </p:cNvSpPr>
          <p:nvPr>
            <p:ph type="subTitle" idx="8"/>
          </p:nvPr>
        </p:nvSpPr>
        <p:spPr>
          <a:xfrm>
            <a:off x="6052747" y="1610703"/>
            <a:ext cx="1978200" cy="46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494" name="Google Shape;494;p57"/>
          <p:cNvSpPr txBox="1">
            <a:spLocks noGrp="1"/>
          </p:cNvSpPr>
          <p:nvPr>
            <p:ph type="subTitle" idx="9"/>
          </p:nvPr>
        </p:nvSpPr>
        <p:spPr>
          <a:xfrm>
            <a:off x="2345506" y="3195200"/>
            <a:ext cx="1978200" cy="46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495" name="Google Shape;495;p57"/>
          <p:cNvSpPr txBox="1">
            <a:spLocks noGrp="1"/>
          </p:cNvSpPr>
          <p:nvPr>
            <p:ph type="subTitle" idx="13"/>
          </p:nvPr>
        </p:nvSpPr>
        <p:spPr>
          <a:xfrm>
            <a:off x="4815355" y="3195200"/>
            <a:ext cx="1978200" cy="464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99"/>
        <p:cNvGrpSpPr/>
        <p:nvPr/>
      </p:nvGrpSpPr>
      <p:grpSpPr>
        <a:xfrm>
          <a:off x="0" y="0"/>
          <a:ext cx="0" cy="0"/>
          <a:chOff x="0" y="0"/>
          <a:chExt cx="0" cy="0"/>
        </a:xfrm>
      </p:grpSpPr>
      <p:sp>
        <p:nvSpPr>
          <p:cNvPr id="500" name="Google Shape;500;p58"/>
          <p:cNvSpPr txBox="1">
            <a:spLocks noGrp="1"/>
          </p:cNvSpPr>
          <p:nvPr>
            <p:ph type="subTitle" idx="1"/>
          </p:nvPr>
        </p:nvSpPr>
        <p:spPr>
          <a:xfrm>
            <a:off x="1455000" y="1418538"/>
            <a:ext cx="6234000" cy="147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501" name="Google Shape;501;p58"/>
          <p:cNvSpPr txBox="1">
            <a:spLocks noGrp="1"/>
          </p:cNvSpPr>
          <p:nvPr>
            <p:ph type="title"/>
          </p:nvPr>
        </p:nvSpPr>
        <p:spPr>
          <a:xfrm>
            <a:off x="0" y="3193050"/>
            <a:ext cx="9144000" cy="53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505"/>
        <p:cNvGrpSpPr/>
        <p:nvPr/>
      </p:nvGrpSpPr>
      <p:grpSpPr>
        <a:xfrm>
          <a:off x="0" y="0"/>
          <a:ext cx="0" cy="0"/>
          <a:chOff x="0" y="0"/>
          <a:chExt cx="0" cy="0"/>
        </a:xfrm>
      </p:grpSpPr>
      <p:sp>
        <p:nvSpPr>
          <p:cNvPr id="506" name="Google Shape;506;p59"/>
          <p:cNvSpPr txBox="1">
            <a:spLocks noGrp="1"/>
          </p:cNvSpPr>
          <p:nvPr>
            <p:ph type="title"/>
          </p:nvPr>
        </p:nvSpPr>
        <p:spPr>
          <a:xfrm>
            <a:off x="713225" y="2539725"/>
            <a:ext cx="5067600"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About</a:t>
            </a:r>
            <a:endParaRPr/>
          </a:p>
        </p:txBody>
      </p:sp>
      <p:sp>
        <p:nvSpPr>
          <p:cNvPr id="507" name="Google Shape;507;p59"/>
          <p:cNvSpPr txBox="1">
            <a:spLocks noGrp="1"/>
          </p:cNvSpPr>
          <p:nvPr>
            <p:ph type="subTitle" idx="1"/>
          </p:nvPr>
        </p:nvSpPr>
        <p:spPr>
          <a:xfrm>
            <a:off x="713225" y="3362275"/>
            <a:ext cx="8430900" cy="375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enter a subtitle here if you need it</a:t>
            </a:r>
            <a:endParaRPr/>
          </a:p>
        </p:txBody>
      </p:sp>
      <p:sp>
        <p:nvSpPr>
          <p:cNvPr id="508" name="Google Shape;508;p59"/>
          <p:cNvSpPr txBox="1">
            <a:spLocks noGrp="1"/>
          </p:cNvSpPr>
          <p:nvPr>
            <p:ph type="title" idx="2"/>
          </p:nvPr>
        </p:nvSpPr>
        <p:spPr>
          <a:xfrm>
            <a:off x="7456750" y="0"/>
            <a:ext cx="974100" cy="2127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02.</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12"/>
        <p:cNvGrpSpPr/>
        <p:nvPr/>
      </p:nvGrpSpPr>
      <p:grpSpPr>
        <a:xfrm>
          <a:off x="0" y="0"/>
          <a:ext cx="0" cy="0"/>
          <a:chOff x="0" y="0"/>
          <a:chExt cx="0" cy="0"/>
        </a:xfrm>
      </p:grpSpPr>
      <p:pic>
        <p:nvPicPr>
          <p:cNvPr id="513" name="Google Shape;513;p60"/>
          <p:cNvPicPr preferRelativeResize="0">
            <a:picLocks noGrp="1"/>
          </p:cNvPicPr>
          <p:nvPr>
            <p:ph type="pic" idx="2"/>
          </p:nvPr>
        </p:nvPicPr>
        <p:blipFill rotWithShape="1">
          <a:blip r:embed="rId3">
            <a:alphaModFix/>
          </a:blip>
          <a:srcRect t="7798" b="7806"/>
          <a:stretch/>
        </p:blipFill>
        <p:spPr>
          <a:xfrm>
            <a:off x="0" y="0"/>
            <a:ext cx="9144003" cy="5143497"/>
          </a:xfrm>
          <a:prstGeom prst="rect">
            <a:avLst/>
          </a:prstGeom>
        </p:spPr>
      </p:pic>
      <p:sp>
        <p:nvSpPr>
          <p:cNvPr id="514" name="Google Shape;514;p60"/>
          <p:cNvSpPr txBox="1">
            <a:spLocks noGrp="1"/>
          </p:cNvSpPr>
          <p:nvPr>
            <p:ph type="title"/>
          </p:nvPr>
        </p:nvSpPr>
        <p:spPr>
          <a:xfrm>
            <a:off x="-33150" y="4014450"/>
            <a:ext cx="92103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518"/>
        <p:cNvGrpSpPr/>
        <p:nvPr/>
      </p:nvGrpSpPr>
      <p:grpSpPr>
        <a:xfrm>
          <a:off x="0" y="0"/>
          <a:ext cx="0" cy="0"/>
          <a:chOff x="0" y="0"/>
          <a:chExt cx="0" cy="0"/>
        </a:xfrm>
      </p:grpSpPr>
      <p:pic>
        <p:nvPicPr>
          <p:cNvPr id="519" name="Google Shape;519;p61"/>
          <p:cNvPicPr preferRelativeResize="0">
            <a:picLocks noGrp="1"/>
          </p:cNvPicPr>
          <p:nvPr>
            <p:ph type="pic" idx="2"/>
          </p:nvPr>
        </p:nvPicPr>
        <p:blipFill rotWithShape="1">
          <a:blip r:embed="rId3">
            <a:alphaModFix/>
          </a:blip>
          <a:srcRect l="7589" r="33252"/>
          <a:stretch/>
        </p:blipFill>
        <p:spPr>
          <a:xfrm>
            <a:off x="4745800" y="665875"/>
            <a:ext cx="3161700" cy="3817800"/>
          </a:xfrm>
          <a:prstGeom prst="round2SameRect">
            <a:avLst>
              <a:gd name="adj1" fmla="val 50000"/>
              <a:gd name="adj2" fmla="val 0"/>
            </a:avLst>
          </a:prstGeom>
        </p:spPr>
      </p:pic>
      <p:sp>
        <p:nvSpPr>
          <p:cNvPr id="520" name="Google Shape;520;p61"/>
          <p:cNvSpPr txBox="1">
            <a:spLocks noGrp="1"/>
          </p:cNvSpPr>
          <p:nvPr>
            <p:ph type="title"/>
          </p:nvPr>
        </p:nvSpPr>
        <p:spPr>
          <a:xfrm>
            <a:off x="713225" y="1252675"/>
            <a:ext cx="3233100" cy="164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a:t>
            </a:r>
            <a:endParaRPr/>
          </a:p>
          <a:p>
            <a:pPr marL="0" lvl="0" indent="0" algn="l" rtl="0">
              <a:spcBef>
                <a:spcPts val="0"/>
              </a:spcBef>
              <a:spcAft>
                <a:spcPts val="0"/>
              </a:spcAft>
              <a:buNone/>
            </a:pPr>
            <a:r>
              <a:rPr lang="en"/>
              <a:t>the concept</a:t>
            </a:r>
            <a:endParaRPr/>
          </a:p>
        </p:txBody>
      </p:sp>
      <p:sp>
        <p:nvSpPr>
          <p:cNvPr id="521" name="Google Shape;521;p61"/>
          <p:cNvSpPr txBox="1">
            <a:spLocks noGrp="1"/>
          </p:cNvSpPr>
          <p:nvPr>
            <p:ph type="subTitle" idx="1"/>
          </p:nvPr>
        </p:nvSpPr>
        <p:spPr>
          <a:xfrm>
            <a:off x="713225" y="2821625"/>
            <a:ext cx="3233100" cy="1069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525"/>
        <p:cNvGrpSpPr/>
        <p:nvPr/>
      </p:nvGrpSpPr>
      <p:grpSpPr>
        <a:xfrm>
          <a:off x="0" y="0"/>
          <a:ext cx="0" cy="0"/>
          <a:chOff x="0" y="0"/>
          <a:chExt cx="0" cy="0"/>
        </a:xfrm>
      </p:grpSpPr>
      <p:sp>
        <p:nvSpPr>
          <p:cNvPr id="526" name="Google Shape;526;p62"/>
          <p:cNvSpPr txBox="1">
            <a:spLocks noGrp="1"/>
          </p:cNvSpPr>
          <p:nvPr>
            <p:ph type="title"/>
          </p:nvPr>
        </p:nvSpPr>
        <p:spPr>
          <a:xfrm>
            <a:off x="1284000" y="1618400"/>
            <a:ext cx="6576000" cy="1409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4,498,300,000</a:t>
            </a:r>
            <a:endParaRPr/>
          </a:p>
        </p:txBody>
      </p:sp>
      <p:sp>
        <p:nvSpPr>
          <p:cNvPr id="527" name="Google Shape;527;p62"/>
          <p:cNvSpPr txBox="1">
            <a:spLocks noGrp="1"/>
          </p:cNvSpPr>
          <p:nvPr>
            <p:ph type="subTitle" idx="1"/>
          </p:nvPr>
        </p:nvSpPr>
        <p:spPr>
          <a:xfrm>
            <a:off x="0" y="3028100"/>
            <a:ext cx="9144000" cy="49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catch your audience’s attention</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531"/>
        <p:cNvGrpSpPr/>
        <p:nvPr/>
      </p:nvGrpSpPr>
      <p:grpSpPr>
        <a:xfrm>
          <a:off x="0" y="0"/>
          <a:ext cx="0" cy="0"/>
          <a:chOff x="0" y="0"/>
          <a:chExt cx="0" cy="0"/>
        </a:xfrm>
      </p:grpSpPr>
      <p:sp>
        <p:nvSpPr>
          <p:cNvPr id="532" name="Google Shape;532;p63"/>
          <p:cNvSpPr txBox="1">
            <a:spLocks noGrp="1"/>
          </p:cNvSpPr>
          <p:nvPr>
            <p:ph type="subTitle" idx="1"/>
          </p:nvPr>
        </p:nvSpPr>
        <p:spPr>
          <a:xfrm>
            <a:off x="712856" y="1428226"/>
            <a:ext cx="46968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Jupiter’s rotation period</a:t>
            </a:r>
            <a:endParaRPr/>
          </a:p>
        </p:txBody>
      </p:sp>
      <p:sp>
        <p:nvSpPr>
          <p:cNvPr id="533" name="Google Shape;533;p63"/>
          <p:cNvSpPr txBox="1">
            <a:spLocks noGrp="1"/>
          </p:cNvSpPr>
          <p:nvPr>
            <p:ph type="title"/>
          </p:nvPr>
        </p:nvSpPr>
        <p:spPr>
          <a:xfrm>
            <a:off x="712856" y="670225"/>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9h 55m 23s</a:t>
            </a:r>
            <a:endParaRPr/>
          </a:p>
        </p:txBody>
      </p:sp>
      <p:sp>
        <p:nvSpPr>
          <p:cNvPr id="534" name="Google Shape;534;p63"/>
          <p:cNvSpPr txBox="1">
            <a:spLocks noGrp="1"/>
          </p:cNvSpPr>
          <p:nvPr>
            <p:ph type="title" idx="2"/>
          </p:nvPr>
        </p:nvSpPr>
        <p:spPr>
          <a:xfrm>
            <a:off x="2223600" y="1967931"/>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333,000</a:t>
            </a:r>
            <a:endParaRPr/>
          </a:p>
        </p:txBody>
      </p:sp>
      <p:sp>
        <p:nvSpPr>
          <p:cNvPr id="535" name="Google Shape;535;p63"/>
          <p:cNvSpPr txBox="1">
            <a:spLocks noGrp="1"/>
          </p:cNvSpPr>
          <p:nvPr>
            <p:ph type="subTitle" idx="3"/>
          </p:nvPr>
        </p:nvSpPr>
        <p:spPr>
          <a:xfrm>
            <a:off x="2223600" y="2728503"/>
            <a:ext cx="46968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Sun’s mass compared to Earth’s</a:t>
            </a:r>
            <a:endParaRPr/>
          </a:p>
        </p:txBody>
      </p:sp>
      <p:sp>
        <p:nvSpPr>
          <p:cNvPr id="536" name="Google Shape;536;p63"/>
          <p:cNvSpPr txBox="1">
            <a:spLocks noGrp="1"/>
          </p:cNvSpPr>
          <p:nvPr>
            <p:ph type="title" idx="4"/>
          </p:nvPr>
        </p:nvSpPr>
        <p:spPr>
          <a:xfrm>
            <a:off x="3734344" y="3265638"/>
            <a:ext cx="4696800" cy="76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386,000 km</a:t>
            </a:r>
            <a:endParaRPr/>
          </a:p>
        </p:txBody>
      </p:sp>
      <p:sp>
        <p:nvSpPr>
          <p:cNvPr id="537" name="Google Shape;537;p63"/>
          <p:cNvSpPr txBox="1">
            <a:spLocks noGrp="1"/>
          </p:cNvSpPr>
          <p:nvPr>
            <p:ph type="subTitle" idx="5"/>
          </p:nvPr>
        </p:nvSpPr>
        <p:spPr>
          <a:xfrm>
            <a:off x="3734344" y="4028781"/>
            <a:ext cx="4696800" cy="37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Distance between Earth and the Moon</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8"/>
        <p:cNvGrpSpPr/>
        <p:nvPr/>
      </p:nvGrpSpPr>
      <p:grpSpPr>
        <a:xfrm>
          <a:off x="0" y="0"/>
          <a:ext cx="0" cy="0"/>
          <a:chOff x="0" y="0"/>
          <a:chExt cx="0" cy="0"/>
        </a:xfrm>
      </p:grpSpPr>
      <p:sp>
        <p:nvSpPr>
          <p:cNvPr id="269" name="Google Shape;269;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270" name="Google Shape;270;p46"/>
          <p:cNvSpPr txBox="1">
            <a:spLocks noGrp="1"/>
          </p:cNvSpPr>
          <p:nvPr>
            <p:ph type="subTitle" idx="3"/>
          </p:nvPr>
        </p:nvSpPr>
        <p:spPr>
          <a:xfrm>
            <a:off x="720000" y="3806002"/>
            <a:ext cx="2305500" cy="52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71" name="Google Shape;271;p46"/>
          <p:cNvSpPr txBox="1">
            <a:spLocks noGrp="1"/>
          </p:cNvSpPr>
          <p:nvPr>
            <p:ph type="subTitle" idx="1"/>
          </p:nvPr>
        </p:nvSpPr>
        <p:spPr>
          <a:xfrm>
            <a:off x="720000" y="2220202"/>
            <a:ext cx="2305500" cy="52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72" name="Google Shape;272;p46"/>
          <p:cNvSpPr txBox="1">
            <a:spLocks noGrp="1"/>
          </p:cNvSpPr>
          <p:nvPr>
            <p:ph type="subTitle" idx="2"/>
          </p:nvPr>
        </p:nvSpPr>
        <p:spPr>
          <a:xfrm>
            <a:off x="3419271" y="2220202"/>
            <a:ext cx="2305500" cy="52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73" name="Google Shape;273;p46"/>
          <p:cNvSpPr txBox="1">
            <a:spLocks noGrp="1"/>
          </p:cNvSpPr>
          <p:nvPr>
            <p:ph type="subTitle" idx="4"/>
          </p:nvPr>
        </p:nvSpPr>
        <p:spPr>
          <a:xfrm>
            <a:off x="3419274" y="3806002"/>
            <a:ext cx="2305500" cy="52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74" name="Google Shape;274;p46"/>
          <p:cNvSpPr txBox="1">
            <a:spLocks noGrp="1"/>
          </p:cNvSpPr>
          <p:nvPr>
            <p:ph type="subTitle" idx="5"/>
          </p:nvPr>
        </p:nvSpPr>
        <p:spPr>
          <a:xfrm>
            <a:off x="6118549" y="2220202"/>
            <a:ext cx="2305500" cy="52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75" name="Google Shape;275;p46"/>
          <p:cNvSpPr txBox="1">
            <a:spLocks noGrp="1"/>
          </p:cNvSpPr>
          <p:nvPr>
            <p:ph type="subTitle" idx="6"/>
          </p:nvPr>
        </p:nvSpPr>
        <p:spPr>
          <a:xfrm>
            <a:off x="6118549" y="3806002"/>
            <a:ext cx="2305500" cy="528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276" name="Google Shape;276;p46"/>
          <p:cNvSpPr txBox="1">
            <a:spLocks noGrp="1"/>
          </p:cNvSpPr>
          <p:nvPr>
            <p:ph type="title" idx="7"/>
          </p:nvPr>
        </p:nvSpPr>
        <p:spPr>
          <a:xfrm>
            <a:off x="818402" y="1353758"/>
            <a:ext cx="734700" cy="4476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277" name="Google Shape;277;p46"/>
          <p:cNvSpPr txBox="1">
            <a:spLocks noGrp="1"/>
          </p:cNvSpPr>
          <p:nvPr>
            <p:ph type="title" idx="8"/>
          </p:nvPr>
        </p:nvSpPr>
        <p:spPr>
          <a:xfrm>
            <a:off x="818402" y="2930591"/>
            <a:ext cx="734700" cy="4476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04.</a:t>
            </a:r>
            <a:endParaRPr/>
          </a:p>
        </p:txBody>
      </p:sp>
      <p:sp>
        <p:nvSpPr>
          <p:cNvPr id="278" name="Google Shape;278;p46"/>
          <p:cNvSpPr txBox="1">
            <a:spLocks noGrp="1"/>
          </p:cNvSpPr>
          <p:nvPr>
            <p:ph type="title" idx="9"/>
          </p:nvPr>
        </p:nvSpPr>
        <p:spPr>
          <a:xfrm>
            <a:off x="3517677" y="1344783"/>
            <a:ext cx="734700" cy="4476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02.</a:t>
            </a:r>
            <a:endParaRPr/>
          </a:p>
        </p:txBody>
      </p:sp>
      <p:sp>
        <p:nvSpPr>
          <p:cNvPr id="279" name="Google Shape;279;p46"/>
          <p:cNvSpPr txBox="1">
            <a:spLocks noGrp="1"/>
          </p:cNvSpPr>
          <p:nvPr>
            <p:ph type="title" idx="13"/>
          </p:nvPr>
        </p:nvSpPr>
        <p:spPr>
          <a:xfrm>
            <a:off x="3517677" y="2930591"/>
            <a:ext cx="734700" cy="4476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280" name="Google Shape;280;p46"/>
          <p:cNvSpPr txBox="1">
            <a:spLocks noGrp="1"/>
          </p:cNvSpPr>
          <p:nvPr>
            <p:ph type="title" idx="14"/>
          </p:nvPr>
        </p:nvSpPr>
        <p:spPr>
          <a:xfrm>
            <a:off x="6216952" y="1344783"/>
            <a:ext cx="734700" cy="4476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281" name="Google Shape;281;p46"/>
          <p:cNvSpPr txBox="1">
            <a:spLocks noGrp="1"/>
          </p:cNvSpPr>
          <p:nvPr>
            <p:ph type="title" idx="15"/>
          </p:nvPr>
        </p:nvSpPr>
        <p:spPr>
          <a:xfrm>
            <a:off x="6216952" y="2930591"/>
            <a:ext cx="734700" cy="447600"/>
          </a:xfrm>
          <a:prstGeom prst="rect">
            <a:avLst/>
          </a:prstGeom>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06.</a:t>
            </a:r>
            <a:endParaRPr/>
          </a:p>
        </p:txBody>
      </p:sp>
      <p:sp>
        <p:nvSpPr>
          <p:cNvPr id="282" name="Google Shape;282;p46"/>
          <p:cNvSpPr txBox="1">
            <a:spLocks noGrp="1"/>
          </p:cNvSpPr>
          <p:nvPr>
            <p:ph type="subTitle" idx="16"/>
          </p:nvPr>
        </p:nvSpPr>
        <p:spPr>
          <a:xfrm>
            <a:off x="720000" y="1813875"/>
            <a:ext cx="23055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283" name="Google Shape;283;p46"/>
          <p:cNvSpPr txBox="1">
            <a:spLocks noGrp="1"/>
          </p:cNvSpPr>
          <p:nvPr>
            <p:ph type="subTitle" idx="17"/>
          </p:nvPr>
        </p:nvSpPr>
        <p:spPr>
          <a:xfrm>
            <a:off x="3419275" y="1813875"/>
            <a:ext cx="23055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About</a:t>
            </a:r>
            <a:endParaRPr/>
          </a:p>
        </p:txBody>
      </p:sp>
      <p:sp>
        <p:nvSpPr>
          <p:cNvPr id="284" name="Google Shape;284;p46"/>
          <p:cNvSpPr txBox="1">
            <a:spLocks noGrp="1"/>
          </p:cNvSpPr>
          <p:nvPr>
            <p:ph type="subTitle" idx="18"/>
          </p:nvPr>
        </p:nvSpPr>
        <p:spPr>
          <a:xfrm>
            <a:off x="6118550" y="1813875"/>
            <a:ext cx="23055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Theme</a:t>
            </a:r>
            <a:endParaRPr/>
          </a:p>
        </p:txBody>
      </p:sp>
      <p:sp>
        <p:nvSpPr>
          <p:cNvPr id="285" name="Google Shape;285;p46"/>
          <p:cNvSpPr txBox="1">
            <a:spLocks noGrp="1"/>
          </p:cNvSpPr>
          <p:nvPr>
            <p:ph type="subTitle" idx="19"/>
          </p:nvPr>
        </p:nvSpPr>
        <p:spPr>
          <a:xfrm>
            <a:off x="720000" y="3399750"/>
            <a:ext cx="23055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Art</a:t>
            </a:r>
            <a:endParaRPr/>
          </a:p>
        </p:txBody>
      </p:sp>
      <p:sp>
        <p:nvSpPr>
          <p:cNvPr id="286" name="Google Shape;286;p46"/>
          <p:cNvSpPr txBox="1">
            <a:spLocks noGrp="1"/>
          </p:cNvSpPr>
          <p:nvPr>
            <p:ph type="subTitle" idx="20"/>
          </p:nvPr>
        </p:nvSpPr>
        <p:spPr>
          <a:xfrm>
            <a:off x="3419275" y="3399750"/>
            <a:ext cx="23055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Examples</a:t>
            </a:r>
            <a:endParaRPr/>
          </a:p>
        </p:txBody>
      </p:sp>
      <p:sp>
        <p:nvSpPr>
          <p:cNvPr id="287" name="Google Shape;287;p46"/>
          <p:cNvSpPr txBox="1">
            <a:spLocks noGrp="1"/>
          </p:cNvSpPr>
          <p:nvPr>
            <p:ph type="subTitle" idx="21"/>
          </p:nvPr>
        </p:nvSpPr>
        <p:spPr>
          <a:xfrm>
            <a:off x="6118550" y="3399750"/>
            <a:ext cx="23055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Conclusion</a:t>
            </a: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541"/>
        <p:cNvGrpSpPr/>
        <p:nvPr/>
      </p:nvGrpSpPr>
      <p:grpSpPr>
        <a:xfrm>
          <a:off x="0" y="0"/>
          <a:ext cx="0" cy="0"/>
          <a:chOff x="0" y="0"/>
          <a:chExt cx="0" cy="0"/>
        </a:xfrm>
      </p:grpSpPr>
      <p:sp>
        <p:nvSpPr>
          <p:cNvPr id="542" name="Google Shape;542;p64"/>
          <p:cNvSpPr txBox="1">
            <a:spLocks noGrp="1"/>
          </p:cNvSpPr>
          <p:nvPr>
            <p:ph type="subTitle" idx="1"/>
          </p:nvPr>
        </p:nvSpPr>
        <p:spPr>
          <a:xfrm>
            <a:off x="938500" y="3703299"/>
            <a:ext cx="2173200" cy="75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of them all</a:t>
            </a:r>
            <a:endParaRPr/>
          </a:p>
        </p:txBody>
      </p:sp>
      <p:sp>
        <p:nvSpPr>
          <p:cNvPr id="543" name="Google Shape;543;p64"/>
          <p:cNvSpPr txBox="1">
            <a:spLocks noGrp="1"/>
          </p:cNvSpPr>
          <p:nvPr>
            <p:ph type="subTitle" idx="2"/>
          </p:nvPr>
        </p:nvSpPr>
        <p:spPr>
          <a:xfrm>
            <a:off x="938500" y="3332954"/>
            <a:ext cx="21732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544" name="Google Shape;544;p64"/>
          <p:cNvSpPr txBox="1">
            <a:spLocks noGrp="1"/>
          </p:cNvSpPr>
          <p:nvPr>
            <p:ph type="subTitle" idx="4"/>
          </p:nvPr>
        </p:nvSpPr>
        <p:spPr>
          <a:xfrm>
            <a:off x="3485400" y="3703299"/>
            <a:ext cx="2173200" cy="75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545" name="Google Shape;545;p64"/>
          <p:cNvSpPr txBox="1">
            <a:spLocks noGrp="1"/>
          </p:cNvSpPr>
          <p:nvPr>
            <p:ph type="subTitle" idx="5"/>
          </p:nvPr>
        </p:nvSpPr>
        <p:spPr>
          <a:xfrm>
            <a:off x="3485400" y="3332954"/>
            <a:ext cx="21732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546" name="Google Shape;546;p64"/>
          <p:cNvSpPr txBox="1">
            <a:spLocks noGrp="1"/>
          </p:cNvSpPr>
          <p:nvPr>
            <p:ph type="subTitle" idx="7"/>
          </p:nvPr>
        </p:nvSpPr>
        <p:spPr>
          <a:xfrm>
            <a:off x="6032300" y="3703299"/>
            <a:ext cx="2173200" cy="759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547" name="Google Shape;547;p64"/>
          <p:cNvSpPr txBox="1">
            <a:spLocks noGrp="1"/>
          </p:cNvSpPr>
          <p:nvPr>
            <p:ph type="subTitle" idx="8"/>
          </p:nvPr>
        </p:nvSpPr>
        <p:spPr>
          <a:xfrm>
            <a:off x="6032300" y="3332954"/>
            <a:ext cx="2173200" cy="44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548" name="Google Shape;548;p64"/>
          <p:cNvSpPr txBox="1">
            <a:spLocks noGrp="1"/>
          </p:cNvSpPr>
          <p:nvPr>
            <p:ph type="title" idx="9"/>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Let’s use some percentages</a:t>
            </a:r>
            <a:endParaRPr/>
          </a:p>
        </p:txBody>
      </p:sp>
      <p:sp>
        <p:nvSpPr>
          <p:cNvPr id="549" name="Google Shape;549;p64"/>
          <p:cNvSpPr txBox="1">
            <a:spLocks noGrp="1"/>
          </p:cNvSpPr>
          <p:nvPr>
            <p:ph type="title" idx="3"/>
          </p:nvPr>
        </p:nvSpPr>
        <p:spPr>
          <a:xfrm>
            <a:off x="3485400" y="2747375"/>
            <a:ext cx="927900" cy="40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50%</a:t>
            </a:r>
            <a:endParaRPr/>
          </a:p>
        </p:txBody>
      </p:sp>
      <p:sp>
        <p:nvSpPr>
          <p:cNvPr id="550" name="Google Shape;550;p64"/>
          <p:cNvSpPr txBox="1">
            <a:spLocks noGrp="1"/>
          </p:cNvSpPr>
          <p:nvPr>
            <p:ph type="title" idx="6"/>
          </p:nvPr>
        </p:nvSpPr>
        <p:spPr>
          <a:xfrm>
            <a:off x="6031100" y="2747375"/>
            <a:ext cx="927900" cy="40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75%</a:t>
            </a:r>
            <a:endParaRPr/>
          </a:p>
        </p:txBody>
      </p:sp>
      <p:sp>
        <p:nvSpPr>
          <p:cNvPr id="551" name="Google Shape;551;p64"/>
          <p:cNvSpPr txBox="1">
            <a:spLocks noGrp="1"/>
          </p:cNvSpPr>
          <p:nvPr>
            <p:ph type="title"/>
          </p:nvPr>
        </p:nvSpPr>
        <p:spPr>
          <a:xfrm>
            <a:off x="938500" y="2747375"/>
            <a:ext cx="927900" cy="406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25%</a:t>
            </a:r>
            <a:endParaRPr/>
          </a:p>
        </p:txBody>
      </p:sp>
      <p:sp>
        <p:nvSpPr>
          <p:cNvPr id="552" name="Google Shape;552;p64"/>
          <p:cNvSpPr/>
          <p:nvPr/>
        </p:nvSpPr>
        <p:spPr>
          <a:xfrm>
            <a:off x="1041006" y="1468393"/>
            <a:ext cx="927900" cy="927900"/>
          </a:xfrm>
          <a:prstGeom prst="ellipse">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64"/>
          <p:cNvSpPr/>
          <p:nvPr/>
        </p:nvSpPr>
        <p:spPr>
          <a:xfrm>
            <a:off x="3587906" y="1468393"/>
            <a:ext cx="927900" cy="927900"/>
          </a:xfrm>
          <a:prstGeom prst="ellipse">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64"/>
          <p:cNvSpPr/>
          <p:nvPr/>
        </p:nvSpPr>
        <p:spPr>
          <a:xfrm>
            <a:off x="6128178" y="1468393"/>
            <a:ext cx="927900" cy="927900"/>
          </a:xfrm>
          <a:prstGeom prst="ellipse">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64"/>
          <p:cNvSpPr/>
          <p:nvPr/>
        </p:nvSpPr>
        <p:spPr>
          <a:xfrm>
            <a:off x="931831" y="1359225"/>
            <a:ext cx="1146300" cy="1146300"/>
          </a:xfrm>
          <a:prstGeom prst="pie">
            <a:avLst>
              <a:gd name="adj1" fmla="val 16182511"/>
              <a:gd name="adj2" fmla="val 21579189"/>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64"/>
          <p:cNvSpPr/>
          <p:nvPr/>
        </p:nvSpPr>
        <p:spPr>
          <a:xfrm>
            <a:off x="3475394" y="1359225"/>
            <a:ext cx="1146300" cy="1146300"/>
          </a:xfrm>
          <a:prstGeom prst="pie">
            <a:avLst>
              <a:gd name="adj1" fmla="val 16182511"/>
              <a:gd name="adj2" fmla="val 5410653"/>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64"/>
          <p:cNvSpPr/>
          <p:nvPr/>
        </p:nvSpPr>
        <p:spPr>
          <a:xfrm>
            <a:off x="6018969" y="1359200"/>
            <a:ext cx="1146300" cy="1146300"/>
          </a:xfrm>
          <a:prstGeom prst="pie">
            <a:avLst>
              <a:gd name="adj1" fmla="val 16182511"/>
              <a:gd name="adj2" fmla="val 10778853"/>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561"/>
        <p:cNvGrpSpPr/>
        <p:nvPr/>
      </p:nvGrpSpPr>
      <p:grpSpPr>
        <a:xfrm>
          <a:off x="0" y="0"/>
          <a:ext cx="0" cy="0"/>
          <a:chOff x="0" y="0"/>
          <a:chExt cx="0" cy="0"/>
        </a:xfrm>
      </p:grpSpPr>
      <p:grpSp>
        <p:nvGrpSpPr>
          <p:cNvPr id="562" name="Google Shape;562;p65"/>
          <p:cNvGrpSpPr/>
          <p:nvPr/>
        </p:nvGrpSpPr>
        <p:grpSpPr>
          <a:xfrm>
            <a:off x="2855508" y="1265474"/>
            <a:ext cx="3432984" cy="2517620"/>
            <a:chOff x="331763" y="414153"/>
            <a:chExt cx="6903246" cy="5062578"/>
          </a:xfrm>
        </p:grpSpPr>
        <p:sp>
          <p:nvSpPr>
            <p:cNvPr id="563" name="Google Shape;563;p65"/>
            <p:cNvSpPr/>
            <p:nvPr/>
          </p:nvSpPr>
          <p:spPr>
            <a:xfrm>
              <a:off x="2953024" y="4768032"/>
              <a:ext cx="1660725" cy="708700"/>
            </a:xfrm>
            <a:custGeom>
              <a:avLst/>
              <a:gdLst/>
              <a:ahLst/>
              <a:cxnLst/>
              <a:rect l="l" t="t" r="r" b="b"/>
              <a:pathLst>
                <a:path w="66429" h="28348" extrusionOk="0">
                  <a:moveTo>
                    <a:pt x="6889" y="1"/>
                  </a:moveTo>
                  <a:lnTo>
                    <a:pt x="1" y="28347"/>
                  </a:lnTo>
                  <a:lnTo>
                    <a:pt x="66429" y="28347"/>
                  </a:lnTo>
                  <a:lnTo>
                    <a:pt x="59475" y="1"/>
                  </a:lnTo>
                  <a:lnTo>
                    <a:pt x="33182" y="464"/>
                  </a:lnTo>
                  <a:lnTo>
                    <a:pt x="68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65"/>
            <p:cNvSpPr/>
            <p:nvPr/>
          </p:nvSpPr>
          <p:spPr>
            <a:xfrm>
              <a:off x="331763" y="414153"/>
              <a:ext cx="6903246" cy="4353879"/>
            </a:xfrm>
            <a:custGeom>
              <a:avLst/>
              <a:gdLst/>
              <a:ahLst/>
              <a:cxnLst/>
              <a:rect l="l" t="t" r="r" b="b"/>
              <a:pathLst>
                <a:path w="248162" h="181204" extrusionOk="0">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5" name="Google Shape;565;p6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Computer mockup</a:t>
            </a:r>
            <a:endParaRPr/>
          </a:p>
        </p:txBody>
      </p:sp>
      <p:sp>
        <p:nvSpPr>
          <p:cNvPr id="566" name="Google Shape;566;p65"/>
          <p:cNvSpPr txBox="1">
            <a:spLocks noGrp="1"/>
          </p:cNvSpPr>
          <p:nvPr>
            <p:ph type="subTitle" idx="1"/>
          </p:nvPr>
        </p:nvSpPr>
        <p:spPr>
          <a:xfrm>
            <a:off x="2015850" y="4031300"/>
            <a:ext cx="51123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pic>
        <p:nvPicPr>
          <p:cNvPr id="567" name="Google Shape;567;p65"/>
          <p:cNvPicPr preferRelativeResize="0"/>
          <p:nvPr/>
        </p:nvPicPr>
        <p:blipFill rotWithShape="1">
          <a:blip r:embed="rId3">
            <a:alphaModFix/>
          </a:blip>
          <a:srcRect/>
          <a:stretch/>
        </p:blipFill>
        <p:spPr>
          <a:xfrm>
            <a:off x="2934825" y="1438750"/>
            <a:ext cx="3274349" cy="184180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571"/>
        <p:cNvGrpSpPr/>
        <p:nvPr/>
      </p:nvGrpSpPr>
      <p:grpSpPr>
        <a:xfrm>
          <a:off x="0" y="0"/>
          <a:ext cx="0" cy="0"/>
          <a:chOff x="0" y="0"/>
          <a:chExt cx="0" cy="0"/>
        </a:xfrm>
      </p:grpSpPr>
      <p:sp>
        <p:nvSpPr>
          <p:cNvPr id="572" name="Google Shape;572;p66"/>
          <p:cNvSpPr/>
          <p:nvPr/>
        </p:nvSpPr>
        <p:spPr>
          <a:xfrm>
            <a:off x="5109326" y="735573"/>
            <a:ext cx="2697360" cy="3672365"/>
          </a:xfrm>
          <a:custGeom>
            <a:avLst/>
            <a:gdLst/>
            <a:ahLst/>
            <a:cxnLst/>
            <a:rect l="l" t="t" r="r" b="b"/>
            <a:pathLst>
              <a:path w="143096" h="190426" extrusionOk="0">
                <a:moveTo>
                  <a:pt x="2914" y="0"/>
                </a:moveTo>
                <a:cubicBezTo>
                  <a:pt x="1280" y="0"/>
                  <a:pt x="0" y="1281"/>
                  <a:pt x="0" y="2914"/>
                </a:cubicBezTo>
                <a:lnTo>
                  <a:pt x="0" y="187512"/>
                </a:lnTo>
                <a:cubicBezTo>
                  <a:pt x="0" y="189101"/>
                  <a:pt x="1280" y="190426"/>
                  <a:pt x="2914" y="190426"/>
                </a:cubicBezTo>
                <a:lnTo>
                  <a:pt x="140182" y="190426"/>
                </a:lnTo>
                <a:cubicBezTo>
                  <a:pt x="141771" y="190426"/>
                  <a:pt x="143096" y="189101"/>
                  <a:pt x="143096" y="187512"/>
                </a:cubicBezTo>
                <a:lnTo>
                  <a:pt x="143096" y="2914"/>
                </a:lnTo>
                <a:cubicBezTo>
                  <a:pt x="143096" y="1281"/>
                  <a:pt x="141771" y="0"/>
                  <a:pt x="140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66"/>
          <p:cNvSpPr txBox="1">
            <a:spLocks noGrp="1"/>
          </p:cNvSpPr>
          <p:nvPr>
            <p:ph type="title"/>
          </p:nvPr>
        </p:nvSpPr>
        <p:spPr>
          <a:xfrm>
            <a:off x="1337325" y="1783263"/>
            <a:ext cx="2962800" cy="572700"/>
          </a:xfrm>
          <a:prstGeom prst="rect">
            <a:avLst/>
          </a:prstGeom>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a:t>Tablet mockup</a:t>
            </a:r>
            <a:endParaRPr/>
          </a:p>
        </p:txBody>
      </p:sp>
      <p:sp>
        <p:nvSpPr>
          <p:cNvPr id="574" name="Google Shape;574;p66"/>
          <p:cNvSpPr txBox="1">
            <a:spLocks noGrp="1"/>
          </p:cNvSpPr>
          <p:nvPr>
            <p:ph type="subTitle" idx="1"/>
          </p:nvPr>
        </p:nvSpPr>
        <p:spPr>
          <a:xfrm>
            <a:off x="1337466" y="2279763"/>
            <a:ext cx="2962800" cy="1080300"/>
          </a:xfrm>
          <a:prstGeom prst="rect">
            <a:avLst/>
          </a:prstGeom>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pic>
        <p:nvPicPr>
          <p:cNvPr id="575" name="Google Shape;575;p66"/>
          <p:cNvPicPr preferRelativeResize="0"/>
          <p:nvPr/>
        </p:nvPicPr>
        <p:blipFill rotWithShape="1">
          <a:blip r:embed="rId3">
            <a:alphaModFix/>
          </a:blip>
          <a:srcRect l="1224" r="53754"/>
          <a:stretch/>
        </p:blipFill>
        <p:spPr>
          <a:xfrm>
            <a:off x="5280300" y="1034025"/>
            <a:ext cx="2355401" cy="2942900"/>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579"/>
        <p:cNvGrpSpPr/>
        <p:nvPr/>
      </p:nvGrpSpPr>
      <p:grpSpPr>
        <a:xfrm>
          <a:off x="0" y="0"/>
          <a:ext cx="0" cy="0"/>
          <a:chOff x="0" y="0"/>
          <a:chExt cx="0" cy="0"/>
        </a:xfrm>
      </p:grpSpPr>
      <p:sp>
        <p:nvSpPr>
          <p:cNvPr id="580" name="Google Shape;580;p67"/>
          <p:cNvSpPr txBox="1">
            <a:spLocks noGrp="1"/>
          </p:cNvSpPr>
          <p:nvPr>
            <p:ph type="title"/>
          </p:nvPr>
        </p:nvSpPr>
        <p:spPr>
          <a:xfrm>
            <a:off x="4842525" y="1783263"/>
            <a:ext cx="29628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Phone mockup</a:t>
            </a:r>
            <a:endParaRPr/>
          </a:p>
        </p:txBody>
      </p:sp>
      <p:sp>
        <p:nvSpPr>
          <p:cNvPr id="581" name="Google Shape;581;p67"/>
          <p:cNvSpPr txBox="1">
            <a:spLocks noGrp="1"/>
          </p:cNvSpPr>
          <p:nvPr>
            <p:ph type="subTitle" idx="1"/>
          </p:nvPr>
        </p:nvSpPr>
        <p:spPr>
          <a:xfrm>
            <a:off x="4842666" y="2279763"/>
            <a:ext cx="2962800" cy="1080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grpSp>
        <p:nvGrpSpPr>
          <p:cNvPr id="582" name="Google Shape;582;p67"/>
          <p:cNvGrpSpPr/>
          <p:nvPr/>
        </p:nvGrpSpPr>
        <p:grpSpPr>
          <a:xfrm>
            <a:off x="1727599" y="709411"/>
            <a:ext cx="1834973" cy="3724678"/>
            <a:chOff x="1727599" y="709411"/>
            <a:chExt cx="1834973" cy="3724678"/>
          </a:xfrm>
        </p:grpSpPr>
        <p:sp>
          <p:nvSpPr>
            <p:cNvPr id="583" name="Google Shape;583;p67"/>
            <p:cNvSpPr/>
            <p:nvPr/>
          </p:nvSpPr>
          <p:spPr>
            <a:xfrm>
              <a:off x="1727599" y="709411"/>
              <a:ext cx="1834973" cy="3724678"/>
            </a:xfrm>
            <a:custGeom>
              <a:avLst/>
              <a:gdLst/>
              <a:ahLst/>
              <a:cxnLst/>
              <a:rect l="l" t="t" r="r" b="b"/>
              <a:pathLst>
                <a:path w="93205" h="189190" extrusionOk="0">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p>
          </p:txBody>
        </p:sp>
        <p:sp>
          <p:nvSpPr>
            <p:cNvPr id="584" name="Google Shape;584;p67"/>
            <p:cNvSpPr/>
            <p:nvPr/>
          </p:nvSpPr>
          <p:spPr>
            <a:xfrm>
              <a:off x="2431652" y="4184564"/>
              <a:ext cx="458108" cy="154724"/>
            </a:xfrm>
            <a:custGeom>
              <a:avLst/>
              <a:gdLst/>
              <a:ahLst/>
              <a:cxnLst/>
              <a:rect l="l" t="t" r="r" b="b"/>
              <a:pathLst>
                <a:path w="23269" h="7859" extrusionOk="0">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85" name="Google Shape;585;p67"/>
          <p:cNvPicPr preferRelativeResize="0"/>
          <p:nvPr/>
        </p:nvPicPr>
        <p:blipFill rotWithShape="1">
          <a:blip r:embed="rId3">
            <a:alphaModFix/>
          </a:blip>
          <a:srcRect l="35468" r="35463"/>
          <a:stretch/>
        </p:blipFill>
        <p:spPr>
          <a:xfrm>
            <a:off x="1812775" y="842875"/>
            <a:ext cx="1664626" cy="3221300"/>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89"/>
        <p:cNvGrpSpPr/>
        <p:nvPr/>
      </p:nvGrpSpPr>
      <p:grpSpPr>
        <a:xfrm>
          <a:off x="0" y="0"/>
          <a:ext cx="0" cy="0"/>
          <a:chOff x="0" y="0"/>
          <a:chExt cx="0" cy="0"/>
        </a:xfrm>
      </p:grpSpPr>
      <p:grpSp>
        <p:nvGrpSpPr>
          <p:cNvPr id="590" name="Google Shape;590;p68"/>
          <p:cNvGrpSpPr/>
          <p:nvPr/>
        </p:nvGrpSpPr>
        <p:grpSpPr>
          <a:xfrm>
            <a:off x="3358391" y="1745593"/>
            <a:ext cx="4919741" cy="2620545"/>
            <a:chOff x="233350" y="949250"/>
            <a:chExt cx="7137300" cy="3802300"/>
          </a:xfrm>
        </p:grpSpPr>
        <p:sp>
          <p:nvSpPr>
            <p:cNvPr id="591" name="Google Shape;591;p6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6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6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6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6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6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6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6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6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6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6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6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6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6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6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6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6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6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6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6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6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6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6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6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6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6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6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6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6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6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6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6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6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6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6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6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6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6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6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6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6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6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6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6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6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6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6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6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6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6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6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 name="Google Shape;642;p68"/>
          <p:cNvSpPr txBox="1"/>
          <p:nvPr/>
        </p:nvSpPr>
        <p:spPr>
          <a:xfrm flipH="1">
            <a:off x="864306" y="1423800"/>
            <a:ext cx="2143200" cy="465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chemeClr val="dk1"/>
                </a:solidFill>
                <a:latin typeface="Kumbh Sans SemiBold"/>
                <a:ea typeface="Kumbh Sans SemiBold"/>
                <a:cs typeface="Kumbh Sans SemiBold"/>
                <a:sym typeface="Kumbh Sans SemiBold"/>
              </a:rPr>
              <a:t>Venus</a:t>
            </a:r>
            <a:endParaRPr sz="2500">
              <a:solidFill>
                <a:schemeClr val="dk1"/>
              </a:solidFill>
              <a:latin typeface="Kumbh Sans SemiBold"/>
              <a:ea typeface="Kumbh Sans SemiBold"/>
              <a:cs typeface="Kumbh Sans SemiBold"/>
              <a:sym typeface="Kumbh Sans SemiBold"/>
            </a:endParaRPr>
          </a:p>
        </p:txBody>
      </p:sp>
      <p:sp>
        <p:nvSpPr>
          <p:cNvPr id="643" name="Google Shape;643;p68"/>
          <p:cNvSpPr txBox="1"/>
          <p:nvPr/>
        </p:nvSpPr>
        <p:spPr>
          <a:xfrm flipH="1">
            <a:off x="864306" y="3592400"/>
            <a:ext cx="2143200" cy="465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chemeClr val="dk1"/>
                </a:solidFill>
                <a:latin typeface="Kumbh Sans SemiBold"/>
                <a:ea typeface="Kumbh Sans SemiBold"/>
                <a:cs typeface="Kumbh Sans SemiBold"/>
                <a:sym typeface="Kumbh Sans SemiBold"/>
              </a:rPr>
              <a:t>Mars</a:t>
            </a:r>
            <a:endParaRPr sz="2500">
              <a:solidFill>
                <a:schemeClr val="dk1"/>
              </a:solidFill>
              <a:latin typeface="Kumbh Sans SemiBold"/>
              <a:ea typeface="Kumbh Sans SemiBold"/>
              <a:cs typeface="Kumbh Sans SemiBold"/>
              <a:sym typeface="Kumbh Sans SemiBold"/>
            </a:endParaRPr>
          </a:p>
        </p:txBody>
      </p:sp>
      <p:sp>
        <p:nvSpPr>
          <p:cNvPr id="644" name="Google Shape;644;p68"/>
          <p:cNvSpPr txBox="1"/>
          <p:nvPr/>
        </p:nvSpPr>
        <p:spPr>
          <a:xfrm flipH="1">
            <a:off x="864306" y="2508115"/>
            <a:ext cx="2143200" cy="4659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500">
                <a:solidFill>
                  <a:schemeClr val="dk1"/>
                </a:solidFill>
                <a:latin typeface="Kumbh Sans SemiBold"/>
                <a:ea typeface="Kumbh Sans SemiBold"/>
                <a:cs typeface="Kumbh Sans SemiBold"/>
                <a:sym typeface="Kumbh Sans SemiBold"/>
              </a:rPr>
              <a:t>Mercury</a:t>
            </a:r>
            <a:endParaRPr sz="2500">
              <a:solidFill>
                <a:schemeClr val="dk1"/>
              </a:solidFill>
              <a:latin typeface="Kumbh Sans SemiBold"/>
              <a:ea typeface="Kumbh Sans SemiBold"/>
              <a:cs typeface="Kumbh Sans SemiBold"/>
              <a:sym typeface="Kumbh Sans SemiBold"/>
            </a:endParaRPr>
          </a:p>
        </p:txBody>
      </p:sp>
      <p:sp>
        <p:nvSpPr>
          <p:cNvPr id="645" name="Google Shape;645;p6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map</a:t>
            </a:r>
            <a:endParaRPr/>
          </a:p>
        </p:txBody>
      </p:sp>
      <p:sp>
        <p:nvSpPr>
          <p:cNvPr id="646" name="Google Shape;646;p68"/>
          <p:cNvSpPr txBox="1"/>
          <p:nvPr/>
        </p:nvSpPr>
        <p:spPr>
          <a:xfrm flipH="1">
            <a:off x="864318" y="1797907"/>
            <a:ext cx="21432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Venus is the second planet from the Sun</a:t>
            </a:r>
            <a:endParaRPr>
              <a:solidFill>
                <a:schemeClr val="dk1"/>
              </a:solidFill>
              <a:latin typeface="Figtree Medium"/>
              <a:ea typeface="Figtree Medium"/>
              <a:cs typeface="Figtree Medium"/>
              <a:sym typeface="Figtree Medium"/>
            </a:endParaRPr>
          </a:p>
        </p:txBody>
      </p:sp>
      <p:sp>
        <p:nvSpPr>
          <p:cNvPr id="647" name="Google Shape;647;p68"/>
          <p:cNvSpPr txBox="1"/>
          <p:nvPr/>
        </p:nvSpPr>
        <p:spPr>
          <a:xfrm flipH="1">
            <a:off x="864319" y="3966487"/>
            <a:ext cx="21432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Despite being red, Mars is a very cold place</a:t>
            </a:r>
            <a:endParaRPr>
              <a:solidFill>
                <a:schemeClr val="dk1"/>
              </a:solidFill>
              <a:latin typeface="Figtree Medium"/>
              <a:ea typeface="Figtree Medium"/>
              <a:cs typeface="Figtree Medium"/>
              <a:sym typeface="Figtree Medium"/>
            </a:endParaRPr>
          </a:p>
        </p:txBody>
      </p:sp>
      <p:sp>
        <p:nvSpPr>
          <p:cNvPr id="648" name="Google Shape;648;p68"/>
          <p:cNvSpPr txBox="1"/>
          <p:nvPr/>
        </p:nvSpPr>
        <p:spPr>
          <a:xfrm flipH="1">
            <a:off x="864308" y="2882185"/>
            <a:ext cx="21432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Mercury is the closest planet to the Sun</a:t>
            </a:r>
            <a:endParaRPr>
              <a:solidFill>
                <a:schemeClr val="dk1"/>
              </a:solidFill>
              <a:latin typeface="Figtree Medium"/>
              <a:ea typeface="Figtree Medium"/>
              <a:cs typeface="Figtree Medium"/>
              <a:sym typeface="Figtree Medium"/>
            </a:endParaRPr>
          </a:p>
        </p:txBody>
      </p:sp>
      <p:sp>
        <p:nvSpPr>
          <p:cNvPr id="649" name="Google Shape;649;p68"/>
          <p:cNvSpPr/>
          <p:nvPr/>
        </p:nvSpPr>
        <p:spPr>
          <a:xfrm>
            <a:off x="3668050" y="2682600"/>
            <a:ext cx="312900" cy="312900"/>
          </a:xfrm>
          <a:prstGeom prst="ellipse">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68"/>
          <p:cNvSpPr/>
          <p:nvPr/>
        </p:nvSpPr>
        <p:spPr>
          <a:xfrm>
            <a:off x="5285325" y="2369700"/>
            <a:ext cx="312900" cy="312900"/>
          </a:xfrm>
          <a:prstGeom prst="ellipse">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68"/>
          <p:cNvSpPr/>
          <p:nvPr/>
        </p:nvSpPr>
        <p:spPr>
          <a:xfrm>
            <a:off x="7234025" y="3423600"/>
            <a:ext cx="312900" cy="312900"/>
          </a:xfrm>
          <a:prstGeom prst="ellipse">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2" name="Google Shape;652;p68"/>
          <p:cNvCxnSpPr>
            <a:stCxn id="642" idx="1"/>
            <a:endCxn id="650" idx="0"/>
          </p:cNvCxnSpPr>
          <p:nvPr/>
        </p:nvCxnSpPr>
        <p:spPr>
          <a:xfrm>
            <a:off x="3007506" y="1656750"/>
            <a:ext cx="2434200" cy="713100"/>
          </a:xfrm>
          <a:prstGeom prst="bentConnector2">
            <a:avLst/>
          </a:prstGeom>
          <a:noFill/>
          <a:ln w="19050" cap="flat" cmpd="sng">
            <a:solidFill>
              <a:schemeClr val="accent5"/>
            </a:solidFill>
            <a:prstDash val="solid"/>
            <a:round/>
            <a:headEnd type="oval" w="med" len="med"/>
            <a:tailEnd type="none" w="med" len="med"/>
          </a:ln>
        </p:spPr>
      </p:cxnSp>
      <p:cxnSp>
        <p:nvCxnSpPr>
          <p:cNvPr id="653" name="Google Shape;653;p68"/>
          <p:cNvCxnSpPr>
            <a:stCxn id="644" idx="1"/>
            <a:endCxn id="649" idx="4"/>
          </p:cNvCxnSpPr>
          <p:nvPr/>
        </p:nvCxnSpPr>
        <p:spPr>
          <a:xfrm>
            <a:off x="3007506" y="2741065"/>
            <a:ext cx="816900" cy="254400"/>
          </a:xfrm>
          <a:prstGeom prst="bentConnector4">
            <a:avLst>
              <a:gd name="adj1" fmla="val 40430"/>
              <a:gd name="adj2" fmla="val 193617"/>
            </a:avLst>
          </a:prstGeom>
          <a:noFill/>
          <a:ln w="19050" cap="flat" cmpd="sng">
            <a:solidFill>
              <a:schemeClr val="accent5"/>
            </a:solidFill>
            <a:prstDash val="solid"/>
            <a:round/>
            <a:headEnd type="oval" w="med" len="med"/>
            <a:tailEnd type="none" w="med" len="med"/>
          </a:ln>
        </p:spPr>
      </p:cxnSp>
      <p:cxnSp>
        <p:nvCxnSpPr>
          <p:cNvPr id="654" name="Google Shape;654;p68"/>
          <p:cNvCxnSpPr>
            <a:stCxn id="643" idx="1"/>
            <a:endCxn id="651" idx="4"/>
          </p:cNvCxnSpPr>
          <p:nvPr/>
        </p:nvCxnSpPr>
        <p:spPr>
          <a:xfrm rot="10800000" flipH="1">
            <a:off x="3007506" y="3736550"/>
            <a:ext cx="4383000" cy="88800"/>
          </a:xfrm>
          <a:prstGeom prst="bentConnector2">
            <a:avLst/>
          </a:prstGeom>
          <a:noFill/>
          <a:ln w="19050" cap="flat" cmpd="sng">
            <a:solidFill>
              <a:schemeClr val="accent5"/>
            </a:solidFill>
            <a:prstDash val="solid"/>
            <a:round/>
            <a:headEnd type="oval" w="med" len="med"/>
            <a:tailEnd type="none" w="med" len="med"/>
          </a:ln>
        </p:spPr>
      </p:cxn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58"/>
        <p:cNvGrpSpPr/>
        <p:nvPr/>
      </p:nvGrpSpPr>
      <p:grpSpPr>
        <a:xfrm>
          <a:off x="0" y="0"/>
          <a:ext cx="0" cy="0"/>
          <a:chOff x="0" y="0"/>
          <a:chExt cx="0" cy="0"/>
        </a:xfrm>
      </p:grpSpPr>
      <p:sp>
        <p:nvSpPr>
          <p:cNvPr id="659" name="Google Shape;659;p6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timeline always works well</a:t>
            </a:r>
            <a:endParaRPr/>
          </a:p>
        </p:txBody>
      </p:sp>
      <p:sp>
        <p:nvSpPr>
          <p:cNvPr id="660" name="Google Shape;660;p69"/>
          <p:cNvSpPr txBox="1"/>
          <p:nvPr/>
        </p:nvSpPr>
        <p:spPr>
          <a:xfrm flipH="1">
            <a:off x="2675145" y="1651511"/>
            <a:ext cx="1749000" cy="449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Kumbh Sans SemiBold"/>
                <a:ea typeface="Kumbh Sans SemiBold"/>
                <a:cs typeface="Kumbh Sans SemiBold"/>
                <a:sym typeface="Kumbh Sans SemiBold"/>
              </a:rPr>
              <a:t>Step 02</a:t>
            </a:r>
            <a:endParaRPr sz="2400">
              <a:solidFill>
                <a:schemeClr val="dk1"/>
              </a:solidFill>
              <a:latin typeface="Kumbh Sans SemiBold"/>
              <a:ea typeface="Kumbh Sans SemiBold"/>
              <a:cs typeface="Kumbh Sans SemiBold"/>
              <a:sym typeface="Kumbh Sans SemiBold"/>
            </a:endParaRPr>
          </a:p>
        </p:txBody>
      </p:sp>
      <p:sp>
        <p:nvSpPr>
          <p:cNvPr id="661" name="Google Shape;661;p69"/>
          <p:cNvSpPr txBox="1"/>
          <p:nvPr/>
        </p:nvSpPr>
        <p:spPr>
          <a:xfrm flipH="1">
            <a:off x="2673878" y="3763786"/>
            <a:ext cx="1749000" cy="77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Venus is the second planet from the Sun</a:t>
            </a:r>
            <a:endParaRPr>
              <a:solidFill>
                <a:schemeClr val="dk1"/>
              </a:solidFill>
              <a:latin typeface="Figtree Medium"/>
              <a:ea typeface="Figtree Medium"/>
              <a:cs typeface="Figtree Medium"/>
              <a:sym typeface="Figtree Medium"/>
            </a:endParaRPr>
          </a:p>
        </p:txBody>
      </p:sp>
      <p:sp>
        <p:nvSpPr>
          <p:cNvPr id="662" name="Google Shape;662;p69"/>
          <p:cNvSpPr txBox="1"/>
          <p:nvPr/>
        </p:nvSpPr>
        <p:spPr>
          <a:xfrm flipH="1">
            <a:off x="4632695" y="1651511"/>
            <a:ext cx="1749000" cy="449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Kumbh Sans SemiBold"/>
                <a:ea typeface="Kumbh Sans SemiBold"/>
                <a:cs typeface="Kumbh Sans SemiBold"/>
                <a:sym typeface="Kumbh Sans SemiBold"/>
              </a:rPr>
              <a:t>Step 03</a:t>
            </a:r>
            <a:endParaRPr sz="2400">
              <a:solidFill>
                <a:schemeClr val="dk1"/>
              </a:solidFill>
              <a:latin typeface="Kumbh Sans SemiBold"/>
              <a:ea typeface="Kumbh Sans SemiBold"/>
              <a:cs typeface="Kumbh Sans SemiBold"/>
              <a:sym typeface="Kumbh Sans SemiBold"/>
            </a:endParaRPr>
          </a:p>
        </p:txBody>
      </p:sp>
      <p:sp>
        <p:nvSpPr>
          <p:cNvPr id="663" name="Google Shape;663;p69"/>
          <p:cNvSpPr txBox="1"/>
          <p:nvPr/>
        </p:nvSpPr>
        <p:spPr>
          <a:xfrm flipH="1">
            <a:off x="4632061" y="3763786"/>
            <a:ext cx="1749000" cy="77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Despite being red, Mars is actually a cold place</a:t>
            </a:r>
            <a:endParaRPr>
              <a:solidFill>
                <a:schemeClr val="dk1"/>
              </a:solidFill>
              <a:latin typeface="Figtree Medium"/>
              <a:ea typeface="Figtree Medium"/>
              <a:cs typeface="Figtree Medium"/>
              <a:sym typeface="Figtree Medium"/>
            </a:endParaRPr>
          </a:p>
        </p:txBody>
      </p:sp>
      <p:sp>
        <p:nvSpPr>
          <p:cNvPr id="664" name="Google Shape;664;p69"/>
          <p:cNvSpPr/>
          <p:nvPr/>
        </p:nvSpPr>
        <p:spPr>
          <a:xfrm>
            <a:off x="817756" y="2555375"/>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69"/>
          <p:cNvSpPr/>
          <p:nvPr/>
        </p:nvSpPr>
        <p:spPr>
          <a:xfrm>
            <a:off x="2770550" y="2552500"/>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69"/>
          <p:cNvSpPr/>
          <p:nvPr/>
        </p:nvSpPr>
        <p:spPr>
          <a:xfrm>
            <a:off x="4720417" y="2552500"/>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69"/>
          <p:cNvSpPr/>
          <p:nvPr/>
        </p:nvSpPr>
        <p:spPr>
          <a:xfrm>
            <a:off x="6685425" y="2552500"/>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8" name="Google Shape;668;p69"/>
          <p:cNvCxnSpPr>
            <a:stCxn id="664" idx="3"/>
            <a:endCxn id="665" idx="1"/>
          </p:cNvCxnSpPr>
          <p:nvPr/>
        </p:nvCxnSpPr>
        <p:spPr>
          <a:xfrm rot="10800000" flipH="1">
            <a:off x="1631056" y="2959025"/>
            <a:ext cx="1139400" cy="3000"/>
          </a:xfrm>
          <a:prstGeom prst="straightConnector1">
            <a:avLst/>
          </a:prstGeom>
          <a:noFill/>
          <a:ln w="19050" cap="flat" cmpd="sng">
            <a:solidFill>
              <a:schemeClr val="accent5"/>
            </a:solidFill>
            <a:prstDash val="solid"/>
            <a:round/>
            <a:headEnd type="oval" w="med" len="med"/>
            <a:tailEnd type="oval" w="med" len="med"/>
          </a:ln>
        </p:spPr>
      </p:cxnSp>
      <p:cxnSp>
        <p:nvCxnSpPr>
          <p:cNvPr id="669" name="Google Shape;669;p69"/>
          <p:cNvCxnSpPr>
            <a:stCxn id="665" idx="3"/>
            <a:endCxn id="666" idx="1"/>
          </p:cNvCxnSpPr>
          <p:nvPr/>
        </p:nvCxnSpPr>
        <p:spPr>
          <a:xfrm>
            <a:off x="3583850" y="2959150"/>
            <a:ext cx="1136700" cy="0"/>
          </a:xfrm>
          <a:prstGeom prst="straightConnector1">
            <a:avLst/>
          </a:prstGeom>
          <a:noFill/>
          <a:ln w="19050" cap="flat" cmpd="sng">
            <a:solidFill>
              <a:schemeClr val="accent5"/>
            </a:solidFill>
            <a:prstDash val="solid"/>
            <a:round/>
            <a:headEnd type="oval" w="med" len="med"/>
            <a:tailEnd type="oval" w="med" len="med"/>
          </a:ln>
        </p:spPr>
      </p:cxnSp>
      <p:cxnSp>
        <p:nvCxnSpPr>
          <p:cNvPr id="670" name="Google Shape;670;p69"/>
          <p:cNvCxnSpPr>
            <a:stCxn id="666" idx="3"/>
            <a:endCxn id="667" idx="1"/>
          </p:cNvCxnSpPr>
          <p:nvPr/>
        </p:nvCxnSpPr>
        <p:spPr>
          <a:xfrm>
            <a:off x="5533717" y="2959150"/>
            <a:ext cx="1151700" cy="0"/>
          </a:xfrm>
          <a:prstGeom prst="straightConnector1">
            <a:avLst/>
          </a:prstGeom>
          <a:noFill/>
          <a:ln w="19050" cap="flat" cmpd="sng">
            <a:solidFill>
              <a:schemeClr val="accent5"/>
            </a:solidFill>
            <a:prstDash val="solid"/>
            <a:round/>
            <a:headEnd type="oval" w="med" len="med"/>
            <a:tailEnd type="oval" w="med" len="med"/>
          </a:ln>
        </p:spPr>
      </p:cxnSp>
      <p:sp>
        <p:nvSpPr>
          <p:cNvPr id="671" name="Google Shape;671;p69"/>
          <p:cNvSpPr txBox="1"/>
          <p:nvPr/>
        </p:nvSpPr>
        <p:spPr>
          <a:xfrm flipH="1">
            <a:off x="721901" y="1651511"/>
            <a:ext cx="1750800" cy="449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Kumbh Sans SemiBold"/>
                <a:ea typeface="Kumbh Sans SemiBold"/>
                <a:cs typeface="Kumbh Sans SemiBold"/>
                <a:sym typeface="Kumbh Sans SemiBold"/>
              </a:rPr>
              <a:t>Step 01</a:t>
            </a:r>
            <a:endParaRPr sz="2400">
              <a:solidFill>
                <a:schemeClr val="dk1"/>
              </a:solidFill>
              <a:latin typeface="Kumbh Sans SemiBold"/>
              <a:ea typeface="Kumbh Sans SemiBold"/>
              <a:cs typeface="Kumbh Sans SemiBold"/>
              <a:sym typeface="Kumbh Sans SemiBold"/>
            </a:endParaRPr>
          </a:p>
        </p:txBody>
      </p:sp>
      <p:sp>
        <p:nvSpPr>
          <p:cNvPr id="672" name="Google Shape;672;p69"/>
          <p:cNvSpPr txBox="1"/>
          <p:nvPr/>
        </p:nvSpPr>
        <p:spPr>
          <a:xfrm flipH="1">
            <a:off x="720001" y="3763786"/>
            <a:ext cx="1750800" cy="77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Mercury is the closest planet to the Sun</a:t>
            </a:r>
            <a:endParaRPr>
              <a:solidFill>
                <a:schemeClr val="dk1"/>
              </a:solidFill>
              <a:latin typeface="Figtree Medium"/>
              <a:ea typeface="Figtree Medium"/>
              <a:cs typeface="Figtree Medium"/>
              <a:sym typeface="Figtree Medium"/>
            </a:endParaRPr>
          </a:p>
        </p:txBody>
      </p:sp>
      <p:sp>
        <p:nvSpPr>
          <p:cNvPr id="673" name="Google Shape;673;p69"/>
          <p:cNvSpPr txBox="1"/>
          <p:nvPr/>
        </p:nvSpPr>
        <p:spPr>
          <a:xfrm flipH="1">
            <a:off x="6590244" y="1651511"/>
            <a:ext cx="1749000" cy="449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400">
                <a:solidFill>
                  <a:schemeClr val="dk1"/>
                </a:solidFill>
                <a:latin typeface="Kumbh Sans SemiBold"/>
                <a:ea typeface="Kumbh Sans SemiBold"/>
                <a:cs typeface="Kumbh Sans SemiBold"/>
                <a:sym typeface="Kumbh Sans SemiBold"/>
              </a:rPr>
              <a:t>Step 04</a:t>
            </a:r>
            <a:endParaRPr sz="2400">
              <a:solidFill>
                <a:schemeClr val="dk1"/>
              </a:solidFill>
              <a:latin typeface="Kumbh Sans SemiBold"/>
              <a:ea typeface="Kumbh Sans SemiBold"/>
              <a:cs typeface="Kumbh Sans SemiBold"/>
              <a:sym typeface="Kumbh Sans SemiBold"/>
            </a:endParaRPr>
          </a:p>
        </p:txBody>
      </p:sp>
      <p:sp>
        <p:nvSpPr>
          <p:cNvPr id="674" name="Google Shape;674;p69"/>
          <p:cNvSpPr txBox="1"/>
          <p:nvPr/>
        </p:nvSpPr>
        <p:spPr>
          <a:xfrm flipH="1">
            <a:off x="6590244" y="3763786"/>
            <a:ext cx="1749000" cy="77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Jupiter is the biggest planet of them all</a:t>
            </a:r>
            <a:endParaRPr>
              <a:solidFill>
                <a:schemeClr val="dk1"/>
              </a:solidFill>
              <a:latin typeface="Figtree Medium"/>
              <a:ea typeface="Figtree Medium"/>
              <a:cs typeface="Figtree Medium"/>
              <a:sym typeface="Figtree Medium"/>
            </a:endParaRPr>
          </a:p>
        </p:txBody>
      </p:sp>
      <p:sp>
        <p:nvSpPr>
          <p:cNvPr id="675" name="Google Shape;675;p69"/>
          <p:cNvSpPr/>
          <p:nvPr/>
        </p:nvSpPr>
        <p:spPr>
          <a:xfrm>
            <a:off x="6886163" y="2756131"/>
            <a:ext cx="411811" cy="411784"/>
          </a:xfrm>
          <a:custGeom>
            <a:avLst/>
            <a:gdLst/>
            <a:ahLst/>
            <a:cxnLst/>
            <a:rect l="l" t="t" r="r" b="b"/>
            <a:pathLst>
              <a:path w="15402" h="15401" extrusionOk="0">
                <a:moveTo>
                  <a:pt x="7701" y="452"/>
                </a:moveTo>
                <a:cubicBezTo>
                  <a:pt x="7851" y="452"/>
                  <a:pt x="7973" y="574"/>
                  <a:pt x="7973" y="726"/>
                </a:cubicBezTo>
                <a:lnTo>
                  <a:pt x="7973" y="1003"/>
                </a:lnTo>
                <a:cubicBezTo>
                  <a:pt x="7883" y="1000"/>
                  <a:pt x="7792" y="998"/>
                  <a:pt x="7701" y="998"/>
                </a:cubicBezTo>
                <a:cubicBezTo>
                  <a:pt x="7610" y="998"/>
                  <a:pt x="7519" y="1000"/>
                  <a:pt x="7427" y="1003"/>
                </a:cubicBezTo>
                <a:lnTo>
                  <a:pt x="7427" y="726"/>
                </a:lnTo>
                <a:lnTo>
                  <a:pt x="7428" y="726"/>
                </a:lnTo>
                <a:cubicBezTo>
                  <a:pt x="7428" y="574"/>
                  <a:pt x="7551" y="452"/>
                  <a:pt x="7701" y="452"/>
                </a:cubicBezTo>
                <a:close/>
                <a:moveTo>
                  <a:pt x="7701" y="1449"/>
                </a:moveTo>
                <a:cubicBezTo>
                  <a:pt x="8253" y="1449"/>
                  <a:pt x="8818" y="2191"/>
                  <a:pt x="9248" y="3484"/>
                </a:cubicBezTo>
                <a:cubicBezTo>
                  <a:pt x="9667" y="4740"/>
                  <a:pt x="9916" y="6374"/>
                  <a:pt x="9959" y="8135"/>
                </a:cubicBezTo>
                <a:cubicBezTo>
                  <a:pt x="9385" y="7552"/>
                  <a:pt x="8586" y="7226"/>
                  <a:pt x="7701" y="7226"/>
                </a:cubicBezTo>
                <a:cubicBezTo>
                  <a:pt x="6816" y="7226"/>
                  <a:pt x="6017" y="7552"/>
                  <a:pt x="5442" y="8134"/>
                </a:cubicBezTo>
                <a:cubicBezTo>
                  <a:pt x="5486" y="6374"/>
                  <a:pt x="5734" y="4740"/>
                  <a:pt x="6153" y="3484"/>
                </a:cubicBezTo>
                <a:cubicBezTo>
                  <a:pt x="6584" y="2190"/>
                  <a:pt x="7148" y="1449"/>
                  <a:pt x="7701" y="1449"/>
                </a:cubicBezTo>
                <a:close/>
                <a:moveTo>
                  <a:pt x="8716" y="1521"/>
                </a:moveTo>
                <a:lnTo>
                  <a:pt x="8716" y="1521"/>
                </a:lnTo>
                <a:cubicBezTo>
                  <a:pt x="12056" y="1996"/>
                  <a:pt x="14688" y="4770"/>
                  <a:pt x="14931" y="8182"/>
                </a:cubicBezTo>
                <a:cubicBezTo>
                  <a:pt x="14360" y="7563"/>
                  <a:pt x="13577" y="7226"/>
                  <a:pt x="12685" y="7226"/>
                </a:cubicBezTo>
                <a:cubicBezTo>
                  <a:pt x="11793" y="7226"/>
                  <a:pt x="10987" y="7558"/>
                  <a:pt x="10411" y="8150"/>
                </a:cubicBezTo>
                <a:cubicBezTo>
                  <a:pt x="10368" y="6336"/>
                  <a:pt x="10111" y="4645"/>
                  <a:pt x="9677" y="3341"/>
                </a:cubicBezTo>
                <a:cubicBezTo>
                  <a:pt x="9407" y="2532"/>
                  <a:pt x="9080" y="1917"/>
                  <a:pt x="8716" y="1521"/>
                </a:cubicBezTo>
                <a:close/>
                <a:moveTo>
                  <a:pt x="7973" y="11912"/>
                </a:moveTo>
                <a:lnTo>
                  <a:pt x="7973" y="13182"/>
                </a:lnTo>
                <a:cubicBezTo>
                  <a:pt x="7973" y="13856"/>
                  <a:pt x="8522" y="14404"/>
                  <a:pt x="9195" y="14404"/>
                </a:cubicBezTo>
                <a:cubicBezTo>
                  <a:pt x="9869" y="14404"/>
                  <a:pt x="10418" y="13856"/>
                  <a:pt x="10418" y="13182"/>
                </a:cubicBezTo>
                <a:lnTo>
                  <a:pt x="10418" y="12683"/>
                </a:lnTo>
                <a:cubicBezTo>
                  <a:pt x="10418" y="12533"/>
                  <a:pt x="10540" y="12411"/>
                  <a:pt x="10690" y="12411"/>
                </a:cubicBezTo>
                <a:cubicBezTo>
                  <a:pt x="10841" y="12411"/>
                  <a:pt x="10963" y="12533"/>
                  <a:pt x="10963" y="12683"/>
                </a:cubicBezTo>
                <a:lnTo>
                  <a:pt x="10963" y="13182"/>
                </a:lnTo>
                <a:cubicBezTo>
                  <a:pt x="10963" y="14156"/>
                  <a:pt x="10171" y="14949"/>
                  <a:pt x="9195" y="14949"/>
                </a:cubicBezTo>
                <a:cubicBezTo>
                  <a:pt x="8220" y="14949"/>
                  <a:pt x="7427" y="14156"/>
                  <a:pt x="7427" y="13182"/>
                </a:cubicBezTo>
                <a:lnTo>
                  <a:pt x="7427" y="11912"/>
                </a:lnTo>
                <a:close/>
                <a:moveTo>
                  <a:pt x="7701" y="1"/>
                </a:moveTo>
                <a:cubicBezTo>
                  <a:pt x="7301" y="1"/>
                  <a:pt x="6977" y="326"/>
                  <a:pt x="6977" y="726"/>
                </a:cubicBezTo>
                <a:lnTo>
                  <a:pt x="6977" y="1032"/>
                </a:lnTo>
                <a:cubicBezTo>
                  <a:pt x="5597" y="1159"/>
                  <a:pt x="4291" y="1652"/>
                  <a:pt x="3163" y="2476"/>
                </a:cubicBezTo>
                <a:cubicBezTo>
                  <a:pt x="3062" y="2549"/>
                  <a:pt x="3041" y="2691"/>
                  <a:pt x="3114" y="2792"/>
                </a:cubicBezTo>
                <a:cubicBezTo>
                  <a:pt x="3158" y="2852"/>
                  <a:pt x="3227" y="2884"/>
                  <a:pt x="3296" y="2884"/>
                </a:cubicBezTo>
                <a:cubicBezTo>
                  <a:pt x="3342" y="2884"/>
                  <a:pt x="3389" y="2870"/>
                  <a:pt x="3429" y="2840"/>
                </a:cubicBezTo>
                <a:cubicBezTo>
                  <a:pt x="4400" y="2131"/>
                  <a:pt x="5511" y="1682"/>
                  <a:pt x="6687" y="1518"/>
                </a:cubicBezTo>
                <a:lnTo>
                  <a:pt x="6687" y="1518"/>
                </a:lnTo>
                <a:cubicBezTo>
                  <a:pt x="6323" y="1915"/>
                  <a:pt x="5995" y="2530"/>
                  <a:pt x="5725" y="3341"/>
                </a:cubicBezTo>
                <a:cubicBezTo>
                  <a:pt x="5290" y="4645"/>
                  <a:pt x="5033" y="6336"/>
                  <a:pt x="4991" y="8150"/>
                </a:cubicBezTo>
                <a:cubicBezTo>
                  <a:pt x="4414" y="7558"/>
                  <a:pt x="3609" y="7226"/>
                  <a:pt x="2717" y="7226"/>
                </a:cubicBezTo>
                <a:cubicBezTo>
                  <a:pt x="1824" y="7226"/>
                  <a:pt x="1041" y="7563"/>
                  <a:pt x="470" y="8182"/>
                </a:cubicBezTo>
                <a:cubicBezTo>
                  <a:pt x="597" y="6351"/>
                  <a:pt x="1398" y="4667"/>
                  <a:pt x="2752" y="3401"/>
                </a:cubicBezTo>
                <a:cubicBezTo>
                  <a:pt x="2843" y="3315"/>
                  <a:pt x="2848" y="3173"/>
                  <a:pt x="2763" y="3083"/>
                </a:cubicBezTo>
                <a:cubicBezTo>
                  <a:pt x="2718" y="3035"/>
                  <a:pt x="2658" y="3011"/>
                  <a:pt x="2598" y="3011"/>
                </a:cubicBezTo>
                <a:cubicBezTo>
                  <a:pt x="2543" y="3011"/>
                  <a:pt x="2488" y="3031"/>
                  <a:pt x="2444" y="3071"/>
                </a:cubicBezTo>
                <a:cubicBezTo>
                  <a:pt x="1691" y="3775"/>
                  <a:pt x="1096" y="4606"/>
                  <a:pt x="675" y="5542"/>
                </a:cubicBezTo>
                <a:cubicBezTo>
                  <a:pt x="240" y="6511"/>
                  <a:pt x="13" y="7544"/>
                  <a:pt x="1" y="8613"/>
                </a:cubicBezTo>
                <a:cubicBezTo>
                  <a:pt x="0" y="8695"/>
                  <a:pt x="31" y="8774"/>
                  <a:pt x="90" y="8832"/>
                </a:cubicBezTo>
                <a:cubicBezTo>
                  <a:pt x="148" y="8891"/>
                  <a:pt x="226" y="8923"/>
                  <a:pt x="308" y="8923"/>
                </a:cubicBezTo>
                <a:cubicBezTo>
                  <a:pt x="409" y="8923"/>
                  <a:pt x="503" y="8873"/>
                  <a:pt x="561" y="8790"/>
                </a:cubicBezTo>
                <a:cubicBezTo>
                  <a:pt x="1054" y="8073"/>
                  <a:pt x="1820" y="7678"/>
                  <a:pt x="2717" y="7678"/>
                </a:cubicBezTo>
                <a:cubicBezTo>
                  <a:pt x="3613" y="7678"/>
                  <a:pt x="4434" y="8077"/>
                  <a:pt x="4923" y="8774"/>
                </a:cubicBezTo>
                <a:cubicBezTo>
                  <a:pt x="4989" y="8867"/>
                  <a:pt x="5095" y="8923"/>
                  <a:pt x="5208" y="8923"/>
                </a:cubicBezTo>
                <a:cubicBezTo>
                  <a:pt x="5321" y="8923"/>
                  <a:pt x="5428" y="8868"/>
                  <a:pt x="5494" y="8774"/>
                </a:cubicBezTo>
                <a:cubicBezTo>
                  <a:pt x="5849" y="8269"/>
                  <a:pt x="6370" y="7920"/>
                  <a:pt x="6977" y="7765"/>
                </a:cubicBezTo>
                <a:lnTo>
                  <a:pt x="6977" y="9573"/>
                </a:lnTo>
                <a:cubicBezTo>
                  <a:pt x="6977" y="9698"/>
                  <a:pt x="7078" y="9798"/>
                  <a:pt x="7202" y="9798"/>
                </a:cubicBezTo>
                <a:cubicBezTo>
                  <a:pt x="7327" y="9798"/>
                  <a:pt x="7427" y="9698"/>
                  <a:pt x="7427" y="9573"/>
                </a:cubicBezTo>
                <a:lnTo>
                  <a:pt x="7427" y="7690"/>
                </a:lnTo>
                <a:cubicBezTo>
                  <a:pt x="7518" y="7682"/>
                  <a:pt x="7609" y="7678"/>
                  <a:pt x="7701" y="7678"/>
                </a:cubicBezTo>
                <a:cubicBezTo>
                  <a:pt x="7793" y="7678"/>
                  <a:pt x="7883" y="7682"/>
                  <a:pt x="7973" y="7690"/>
                </a:cubicBezTo>
                <a:lnTo>
                  <a:pt x="7973" y="11461"/>
                </a:lnTo>
                <a:lnTo>
                  <a:pt x="7427" y="11461"/>
                </a:lnTo>
                <a:lnTo>
                  <a:pt x="7427" y="10475"/>
                </a:lnTo>
                <a:cubicBezTo>
                  <a:pt x="7427" y="10350"/>
                  <a:pt x="7327" y="10250"/>
                  <a:pt x="7202" y="10250"/>
                </a:cubicBezTo>
                <a:cubicBezTo>
                  <a:pt x="7078" y="10250"/>
                  <a:pt x="6977" y="10351"/>
                  <a:pt x="6977" y="10475"/>
                </a:cubicBezTo>
                <a:lnTo>
                  <a:pt x="6977" y="13181"/>
                </a:lnTo>
                <a:cubicBezTo>
                  <a:pt x="6977" y="14405"/>
                  <a:pt x="7972" y="15401"/>
                  <a:pt x="9195" y="15401"/>
                </a:cubicBezTo>
                <a:cubicBezTo>
                  <a:pt x="10419" y="15401"/>
                  <a:pt x="11414" y="14405"/>
                  <a:pt x="11414" y="13181"/>
                </a:cubicBezTo>
                <a:lnTo>
                  <a:pt x="11414" y="12683"/>
                </a:lnTo>
                <a:cubicBezTo>
                  <a:pt x="11414" y="12284"/>
                  <a:pt x="11090" y="11960"/>
                  <a:pt x="10690" y="11960"/>
                </a:cubicBezTo>
                <a:cubicBezTo>
                  <a:pt x="10291" y="11960"/>
                  <a:pt x="9967" y="12284"/>
                  <a:pt x="9967" y="12683"/>
                </a:cubicBezTo>
                <a:lnTo>
                  <a:pt x="9967" y="13181"/>
                </a:lnTo>
                <a:cubicBezTo>
                  <a:pt x="9967" y="13607"/>
                  <a:pt x="9621" y="13952"/>
                  <a:pt x="9195" y="13952"/>
                </a:cubicBezTo>
                <a:cubicBezTo>
                  <a:pt x="8770" y="13952"/>
                  <a:pt x="8424" y="13607"/>
                  <a:pt x="8424" y="13181"/>
                </a:cubicBezTo>
                <a:lnTo>
                  <a:pt x="8424" y="7765"/>
                </a:lnTo>
                <a:cubicBezTo>
                  <a:pt x="9032" y="7920"/>
                  <a:pt x="9553" y="8269"/>
                  <a:pt x="9908" y="8774"/>
                </a:cubicBezTo>
                <a:cubicBezTo>
                  <a:pt x="9973" y="8867"/>
                  <a:pt x="10079" y="8923"/>
                  <a:pt x="10192" y="8923"/>
                </a:cubicBezTo>
                <a:cubicBezTo>
                  <a:pt x="10306" y="8923"/>
                  <a:pt x="10413" y="8867"/>
                  <a:pt x="10478" y="8774"/>
                </a:cubicBezTo>
                <a:cubicBezTo>
                  <a:pt x="10967" y="8077"/>
                  <a:pt x="11772" y="7678"/>
                  <a:pt x="12685" y="7678"/>
                </a:cubicBezTo>
                <a:cubicBezTo>
                  <a:pt x="13598" y="7678"/>
                  <a:pt x="14346" y="8072"/>
                  <a:pt x="14840" y="8789"/>
                </a:cubicBezTo>
                <a:cubicBezTo>
                  <a:pt x="14897" y="8873"/>
                  <a:pt x="14992" y="8923"/>
                  <a:pt x="15093" y="8923"/>
                </a:cubicBezTo>
                <a:cubicBezTo>
                  <a:pt x="15175" y="8923"/>
                  <a:pt x="15253" y="8891"/>
                  <a:pt x="15311" y="8832"/>
                </a:cubicBezTo>
                <a:cubicBezTo>
                  <a:pt x="15369" y="8773"/>
                  <a:pt x="15401" y="8695"/>
                  <a:pt x="15400" y="8613"/>
                </a:cubicBezTo>
                <a:cubicBezTo>
                  <a:pt x="15377" y="6574"/>
                  <a:pt x="14567" y="4661"/>
                  <a:pt x="13118" y="3225"/>
                </a:cubicBezTo>
                <a:cubicBezTo>
                  <a:pt x="11839" y="1960"/>
                  <a:pt x="10194" y="1196"/>
                  <a:pt x="8424" y="1032"/>
                </a:cubicBezTo>
                <a:lnTo>
                  <a:pt x="8424" y="726"/>
                </a:lnTo>
                <a:cubicBezTo>
                  <a:pt x="8424" y="326"/>
                  <a:pt x="8100" y="1"/>
                  <a:pt x="7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 name="Google Shape;676;p69"/>
          <p:cNvGrpSpPr/>
          <p:nvPr/>
        </p:nvGrpSpPr>
        <p:grpSpPr>
          <a:xfrm>
            <a:off x="4921148" y="2756119"/>
            <a:ext cx="411807" cy="411807"/>
            <a:chOff x="2305558" y="1884881"/>
            <a:chExt cx="411807" cy="411807"/>
          </a:xfrm>
        </p:grpSpPr>
        <p:sp>
          <p:nvSpPr>
            <p:cNvPr id="677" name="Google Shape;677;p69"/>
            <p:cNvSpPr/>
            <p:nvPr/>
          </p:nvSpPr>
          <p:spPr>
            <a:xfrm>
              <a:off x="2398851" y="1978175"/>
              <a:ext cx="225237" cy="225237"/>
            </a:xfrm>
            <a:custGeom>
              <a:avLst/>
              <a:gdLst/>
              <a:ahLst/>
              <a:cxnLst/>
              <a:rect l="l" t="t" r="r" b="b"/>
              <a:pathLst>
                <a:path w="8424" h="8424" extrusionOk="0">
                  <a:moveTo>
                    <a:pt x="4211" y="0"/>
                  </a:moveTo>
                  <a:cubicBezTo>
                    <a:pt x="1889" y="0"/>
                    <a:pt x="0" y="1889"/>
                    <a:pt x="0" y="4212"/>
                  </a:cubicBezTo>
                  <a:cubicBezTo>
                    <a:pt x="0" y="5175"/>
                    <a:pt x="316" y="6082"/>
                    <a:pt x="915" y="6834"/>
                  </a:cubicBezTo>
                  <a:cubicBezTo>
                    <a:pt x="960" y="6890"/>
                    <a:pt x="1025" y="6919"/>
                    <a:pt x="1091" y="6919"/>
                  </a:cubicBezTo>
                  <a:cubicBezTo>
                    <a:pt x="1141" y="6919"/>
                    <a:pt x="1190" y="6903"/>
                    <a:pt x="1232" y="6869"/>
                  </a:cubicBezTo>
                  <a:cubicBezTo>
                    <a:pt x="1329" y="6792"/>
                    <a:pt x="1346" y="6650"/>
                    <a:pt x="1268" y="6553"/>
                  </a:cubicBezTo>
                  <a:cubicBezTo>
                    <a:pt x="734" y="5882"/>
                    <a:pt x="451" y="5073"/>
                    <a:pt x="451" y="4212"/>
                  </a:cubicBezTo>
                  <a:cubicBezTo>
                    <a:pt x="451" y="2139"/>
                    <a:pt x="2138" y="452"/>
                    <a:pt x="4211" y="452"/>
                  </a:cubicBezTo>
                  <a:cubicBezTo>
                    <a:pt x="6285" y="452"/>
                    <a:pt x="7972" y="2139"/>
                    <a:pt x="7972" y="4212"/>
                  </a:cubicBezTo>
                  <a:cubicBezTo>
                    <a:pt x="7972" y="6286"/>
                    <a:pt x="6285" y="7973"/>
                    <a:pt x="4211" y="7973"/>
                  </a:cubicBezTo>
                  <a:cubicBezTo>
                    <a:pt x="3351" y="7973"/>
                    <a:pt x="2541" y="7689"/>
                    <a:pt x="1871" y="7155"/>
                  </a:cubicBezTo>
                  <a:cubicBezTo>
                    <a:pt x="1829" y="7122"/>
                    <a:pt x="1779" y="7106"/>
                    <a:pt x="1729" y="7106"/>
                  </a:cubicBezTo>
                  <a:cubicBezTo>
                    <a:pt x="1663" y="7106"/>
                    <a:pt x="1597" y="7135"/>
                    <a:pt x="1553" y="7190"/>
                  </a:cubicBezTo>
                  <a:cubicBezTo>
                    <a:pt x="1475" y="7289"/>
                    <a:pt x="1492" y="7431"/>
                    <a:pt x="1589" y="7508"/>
                  </a:cubicBezTo>
                  <a:cubicBezTo>
                    <a:pt x="2342" y="8106"/>
                    <a:pt x="3248" y="8423"/>
                    <a:pt x="4211" y="8423"/>
                  </a:cubicBezTo>
                  <a:cubicBezTo>
                    <a:pt x="6534" y="8423"/>
                    <a:pt x="8423" y="6534"/>
                    <a:pt x="8423" y="4212"/>
                  </a:cubicBezTo>
                  <a:cubicBezTo>
                    <a:pt x="8423" y="1889"/>
                    <a:pt x="6534" y="0"/>
                    <a:pt x="4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69"/>
            <p:cNvSpPr/>
            <p:nvPr/>
          </p:nvSpPr>
          <p:spPr>
            <a:xfrm>
              <a:off x="2505407" y="1930285"/>
              <a:ext cx="12085" cy="33315"/>
            </a:xfrm>
            <a:custGeom>
              <a:avLst/>
              <a:gdLst/>
              <a:ahLst/>
              <a:cxnLst/>
              <a:rect l="l" t="t" r="r" b="b"/>
              <a:pathLst>
                <a:path w="452" h="1246" extrusionOk="0">
                  <a:moveTo>
                    <a:pt x="226" y="1"/>
                  </a:moveTo>
                  <a:cubicBezTo>
                    <a:pt x="102" y="1"/>
                    <a:pt x="0" y="101"/>
                    <a:pt x="0" y="225"/>
                  </a:cubicBezTo>
                  <a:lnTo>
                    <a:pt x="0" y="1020"/>
                  </a:lnTo>
                  <a:cubicBezTo>
                    <a:pt x="0" y="1144"/>
                    <a:pt x="102" y="1246"/>
                    <a:pt x="226" y="1246"/>
                  </a:cubicBezTo>
                  <a:cubicBezTo>
                    <a:pt x="351" y="1246"/>
                    <a:pt x="452" y="1144"/>
                    <a:pt x="452" y="1020"/>
                  </a:cubicBezTo>
                  <a:lnTo>
                    <a:pt x="452" y="225"/>
                  </a:lnTo>
                  <a:cubicBezTo>
                    <a:pt x="452" y="101"/>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69"/>
            <p:cNvSpPr/>
            <p:nvPr/>
          </p:nvSpPr>
          <p:spPr>
            <a:xfrm>
              <a:off x="2505407" y="1884881"/>
              <a:ext cx="12085" cy="33368"/>
            </a:xfrm>
            <a:custGeom>
              <a:avLst/>
              <a:gdLst/>
              <a:ahLst/>
              <a:cxnLst/>
              <a:rect l="l" t="t" r="r" b="b"/>
              <a:pathLst>
                <a:path w="452" h="1248" extrusionOk="0">
                  <a:moveTo>
                    <a:pt x="226" y="1"/>
                  </a:moveTo>
                  <a:cubicBezTo>
                    <a:pt x="102" y="1"/>
                    <a:pt x="0" y="102"/>
                    <a:pt x="0" y="227"/>
                  </a:cubicBezTo>
                  <a:lnTo>
                    <a:pt x="0" y="1022"/>
                  </a:lnTo>
                  <a:cubicBezTo>
                    <a:pt x="0" y="1146"/>
                    <a:pt x="102" y="1247"/>
                    <a:pt x="226" y="1247"/>
                  </a:cubicBezTo>
                  <a:cubicBezTo>
                    <a:pt x="351" y="1247"/>
                    <a:pt x="452" y="1146"/>
                    <a:pt x="452" y="1022"/>
                  </a:cubicBezTo>
                  <a:lnTo>
                    <a:pt x="452" y="227"/>
                  </a:lnTo>
                  <a:cubicBezTo>
                    <a:pt x="452"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69"/>
            <p:cNvSpPr/>
            <p:nvPr/>
          </p:nvSpPr>
          <p:spPr>
            <a:xfrm>
              <a:off x="2363528" y="1943440"/>
              <a:ext cx="60347" cy="59197"/>
            </a:xfrm>
            <a:custGeom>
              <a:avLst/>
              <a:gdLst/>
              <a:ahLst/>
              <a:cxnLst/>
              <a:rect l="l" t="t" r="r" b="b"/>
              <a:pathLst>
                <a:path w="2257" h="2214" extrusionOk="0">
                  <a:moveTo>
                    <a:pt x="248" y="1"/>
                  </a:moveTo>
                  <a:cubicBezTo>
                    <a:pt x="190" y="1"/>
                    <a:pt x="132" y="23"/>
                    <a:pt x="88" y="67"/>
                  </a:cubicBezTo>
                  <a:cubicBezTo>
                    <a:pt x="0" y="155"/>
                    <a:pt x="0" y="297"/>
                    <a:pt x="88" y="385"/>
                  </a:cubicBezTo>
                  <a:lnTo>
                    <a:pt x="1850" y="2147"/>
                  </a:lnTo>
                  <a:cubicBezTo>
                    <a:pt x="1894" y="2191"/>
                    <a:pt x="1952" y="2213"/>
                    <a:pt x="2010" y="2213"/>
                  </a:cubicBezTo>
                  <a:cubicBezTo>
                    <a:pt x="2066" y="2213"/>
                    <a:pt x="2124" y="2192"/>
                    <a:pt x="2169" y="2147"/>
                  </a:cubicBezTo>
                  <a:cubicBezTo>
                    <a:pt x="2257" y="2059"/>
                    <a:pt x="2257" y="1916"/>
                    <a:pt x="2169" y="1828"/>
                  </a:cubicBezTo>
                  <a:lnTo>
                    <a:pt x="407" y="67"/>
                  </a:lnTo>
                  <a:cubicBezTo>
                    <a:pt x="363" y="23"/>
                    <a:pt x="305"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69"/>
            <p:cNvSpPr/>
            <p:nvPr/>
          </p:nvSpPr>
          <p:spPr>
            <a:xfrm>
              <a:off x="2305558" y="2084758"/>
              <a:ext cx="78715" cy="12059"/>
            </a:xfrm>
            <a:custGeom>
              <a:avLst/>
              <a:gdLst/>
              <a:ahLst/>
              <a:cxnLst/>
              <a:rect l="l" t="t" r="r" b="b"/>
              <a:pathLst>
                <a:path w="2944" h="451" extrusionOk="0">
                  <a:moveTo>
                    <a:pt x="226" y="1"/>
                  </a:moveTo>
                  <a:cubicBezTo>
                    <a:pt x="102" y="1"/>
                    <a:pt x="1" y="101"/>
                    <a:pt x="1" y="226"/>
                  </a:cubicBezTo>
                  <a:cubicBezTo>
                    <a:pt x="1" y="351"/>
                    <a:pt x="102" y="451"/>
                    <a:pt x="226" y="451"/>
                  </a:cubicBezTo>
                  <a:lnTo>
                    <a:pt x="2718" y="451"/>
                  </a:lnTo>
                  <a:cubicBezTo>
                    <a:pt x="2842" y="451"/>
                    <a:pt x="2944" y="351"/>
                    <a:pt x="2944" y="226"/>
                  </a:cubicBezTo>
                  <a:cubicBezTo>
                    <a:pt x="2944" y="101"/>
                    <a:pt x="2842" y="1"/>
                    <a:pt x="2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69"/>
            <p:cNvSpPr/>
            <p:nvPr/>
          </p:nvSpPr>
          <p:spPr>
            <a:xfrm>
              <a:off x="2363528" y="2178960"/>
              <a:ext cx="60347" cy="59197"/>
            </a:xfrm>
            <a:custGeom>
              <a:avLst/>
              <a:gdLst/>
              <a:ahLst/>
              <a:cxnLst/>
              <a:rect l="l" t="t" r="r" b="b"/>
              <a:pathLst>
                <a:path w="2257" h="2214" extrusionOk="0">
                  <a:moveTo>
                    <a:pt x="2010" y="0"/>
                  </a:moveTo>
                  <a:cubicBezTo>
                    <a:pt x="1952" y="0"/>
                    <a:pt x="1894" y="22"/>
                    <a:pt x="1850" y="66"/>
                  </a:cubicBezTo>
                  <a:lnTo>
                    <a:pt x="88" y="1828"/>
                  </a:lnTo>
                  <a:cubicBezTo>
                    <a:pt x="0" y="1916"/>
                    <a:pt x="0" y="2059"/>
                    <a:pt x="88" y="2147"/>
                  </a:cubicBezTo>
                  <a:cubicBezTo>
                    <a:pt x="132" y="2192"/>
                    <a:pt x="190" y="2213"/>
                    <a:pt x="248" y="2213"/>
                  </a:cubicBezTo>
                  <a:cubicBezTo>
                    <a:pt x="305" y="2213"/>
                    <a:pt x="363" y="2192"/>
                    <a:pt x="407" y="2147"/>
                  </a:cubicBezTo>
                  <a:lnTo>
                    <a:pt x="2169" y="385"/>
                  </a:lnTo>
                  <a:cubicBezTo>
                    <a:pt x="2257" y="297"/>
                    <a:pt x="2257" y="154"/>
                    <a:pt x="2169" y="66"/>
                  </a:cubicBezTo>
                  <a:cubicBezTo>
                    <a:pt x="2125" y="22"/>
                    <a:pt x="2067" y="0"/>
                    <a:pt x="2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69"/>
            <p:cNvSpPr/>
            <p:nvPr/>
          </p:nvSpPr>
          <p:spPr>
            <a:xfrm>
              <a:off x="2505407" y="2217973"/>
              <a:ext cx="12085" cy="78715"/>
            </a:xfrm>
            <a:custGeom>
              <a:avLst/>
              <a:gdLst/>
              <a:ahLst/>
              <a:cxnLst/>
              <a:rect l="l" t="t" r="r" b="b"/>
              <a:pathLst>
                <a:path w="452" h="2944" extrusionOk="0">
                  <a:moveTo>
                    <a:pt x="226" y="1"/>
                  </a:moveTo>
                  <a:cubicBezTo>
                    <a:pt x="102" y="1"/>
                    <a:pt x="0" y="102"/>
                    <a:pt x="0" y="226"/>
                  </a:cubicBezTo>
                  <a:lnTo>
                    <a:pt x="0" y="2718"/>
                  </a:lnTo>
                  <a:cubicBezTo>
                    <a:pt x="0" y="2842"/>
                    <a:pt x="102" y="2944"/>
                    <a:pt x="226" y="2944"/>
                  </a:cubicBezTo>
                  <a:cubicBezTo>
                    <a:pt x="350" y="2944"/>
                    <a:pt x="452" y="2842"/>
                    <a:pt x="452" y="2718"/>
                  </a:cubicBezTo>
                  <a:lnTo>
                    <a:pt x="452" y="226"/>
                  </a:lnTo>
                  <a:cubicBezTo>
                    <a:pt x="452"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69"/>
            <p:cNvSpPr/>
            <p:nvPr/>
          </p:nvSpPr>
          <p:spPr>
            <a:xfrm>
              <a:off x="2599049" y="2178960"/>
              <a:ext cx="60347" cy="59197"/>
            </a:xfrm>
            <a:custGeom>
              <a:avLst/>
              <a:gdLst/>
              <a:ahLst/>
              <a:cxnLst/>
              <a:rect l="l" t="t" r="r" b="b"/>
              <a:pathLst>
                <a:path w="2257" h="2214" extrusionOk="0">
                  <a:moveTo>
                    <a:pt x="248" y="0"/>
                  </a:moveTo>
                  <a:cubicBezTo>
                    <a:pt x="190" y="0"/>
                    <a:pt x="132" y="22"/>
                    <a:pt x="88" y="66"/>
                  </a:cubicBezTo>
                  <a:cubicBezTo>
                    <a:pt x="0" y="154"/>
                    <a:pt x="0" y="297"/>
                    <a:pt x="88" y="385"/>
                  </a:cubicBezTo>
                  <a:lnTo>
                    <a:pt x="1850" y="2147"/>
                  </a:lnTo>
                  <a:cubicBezTo>
                    <a:pt x="1894" y="2192"/>
                    <a:pt x="1952" y="2213"/>
                    <a:pt x="2009" y="2213"/>
                  </a:cubicBezTo>
                  <a:cubicBezTo>
                    <a:pt x="2067" y="2213"/>
                    <a:pt x="2124" y="2192"/>
                    <a:pt x="2169" y="2147"/>
                  </a:cubicBezTo>
                  <a:cubicBezTo>
                    <a:pt x="2257" y="2059"/>
                    <a:pt x="2257" y="1916"/>
                    <a:pt x="2169" y="1828"/>
                  </a:cubicBezTo>
                  <a:lnTo>
                    <a:pt x="407" y="66"/>
                  </a:lnTo>
                  <a:cubicBezTo>
                    <a:pt x="363" y="22"/>
                    <a:pt x="30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69"/>
            <p:cNvSpPr/>
            <p:nvPr/>
          </p:nvSpPr>
          <p:spPr>
            <a:xfrm>
              <a:off x="2638650" y="2084758"/>
              <a:ext cx="78715" cy="12059"/>
            </a:xfrm>
            <a:custGeom>
              <a:avLst/>
              <a:gdLst/>
              <a:ahLst/>
              <a:cxnLst/>
              <a:rect l="l" t="t" r="r" b="b"/>
              <a:pathLst>
                <a:path w="2944" h="451" extrusionOk="0">
                  <a:moveTo>
                    <a:pt x="226" y="1"/>
                  </a:moveTo>
                  <a:cubicBezTo>
                    <a:pt x="102" y="1"/>
                    <a:pt x="1" y="101"/>
                    <a:pt x="1" y="226"/>
                  </a:cubicBezTo>
                  <a:cubicBezTo>
                    <a:pt x="1" y="351"/>
                    <a:pt x="102" y="451"/>
                    <a:pt x="226" y="451"/>
                  </a:cubicBezTo>
                  <a:lnTo>
                    <a:pt x="2718" y="451"/>
                  </a:lnTo>
                  <a:cubicBezTo>
                    <a:pt x="2842" y="451"/>
                    <a:pt x="2943" y="351"/>
                    <a:pt x="2943" y="226"/>
                  </a:cubicBezTo>
                  <a:cubicBezTo>
                    <a:pt x="2943" y="101"/>
                    <a:pt x="2842" y="1"/>
                    <a:pt x="2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69"/>
            <p:cNvSpPr/>
            <p:nvPr/>
          </p:nvSpPr>
          <p:spPr>
            <a:xfrm>
              <a:off x="2599049" y="1943440"/>
              <a:ext cx="60347" cy="59197"/>
            </a:xfrm>
            <a:custGeom>
              <a:avLst/>
              <a:gdLst/>
              <a:ahLst/>
              <a:cxnLst/>
              <a:rect l="l" t="t" r="r" b="b"/>
              <a:pathLst>
                <a:path w="2257" h="2214" extrusionOk="0">
                  <a:moveTo>
                    <a:pt x="2009" y="1"/>
                  </a:moveTo>
                  <a:cubicBezTo>
                    <a:pt x="1952" y="1"/>
                    <a:pt x="1894" y="23"/>
                    <a:pt x="1850" y="67"/>
                  </a:cubicBezTo>
                  <a:lnTo>
                    <a:pt x="88" y="1828"/>
                  </a:lnTo>
                  <a:cubicBezTo>
                    <a:pt x="0" y="1916"/>
                    <a:pt x="0" y="2059"/>
                    <a:pt x="88" y="2147"/>
                  </a:cubicBezTo>
                  <a:cubicBezTo>
                    <a:pt x="133" y="2191"/>
                    <a:pt x="190" y="2213"/>
                    <a:pt x="248" y="2213"/>
                  </a:cubicBezTo>
                  <a:cubicBezTo>
                    <a:pt x="306" y="2213"/>
                    <a:pt x="364" y="2192"/>
                    <a:pt x="407" y="2147"/>
                  </a:cubicBezTo>
                  <a:lnTo>
                    <a:pt x="2169" y="385"/>
                  </a:lnTo>
                  <a:cubicBezTo>
                    <a:pt x="2257" y="297"/>
                    <a:pt x="2257" y="155"/>
                    <a:pt x="2169" y="67"/>
                  </a:cubicBezTo>
                  <a:cubicBezTo>
                    <a:pt x="2125" y="23"/>
                    <a:pt x="2067"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69"/>
            <p:cNvSpPr/>
            <p:nvPr/>
          </p:nvSpPr>
          <p:spPr>
            <a:xfrm>
              <a:off x="2440859" y="1930873"/>
              <a:ext cx="26497" cy="42860"/>
            </a:xfrm>
            <a:custGeom>
              <a:avLst/>
              <a:gdLst/>
              <a:ahLst/>
              <a:cxnLst/>
              <a:rect l="l" t="t" r="r" b="b"/>
              <a:pathLst>
                <a:path w="991" h="1603" extrusionOk="0">
                  <a:moveTo>
                    <a:pt x="256" y="1"/>
                  </a:moveTo>
                  <a:cubicBezTo>
                    <a:pt x="228" y="1"/>
                    <a:pt x="198" y="6"/>
                    <a:pt x="170" y="18"/>
                  </a:cubicBezTo>
                  <a:cubicBezTo>
                    <a:pt x="55" y="66"/>
                    <a:pt x="1" y="198"/>
                    <a:pt x="48" y="313"/>
                  </a:cubicBezTo>
                  <a:lnTo>
                    <a:pt x="525" y="1464"/>
                  </a:lnTo>
                  <a:cubicBezTo>
                    <a:pt x="562" y="1551"/>
                    <a:pt x="645" y="1603"/>
                    <a:pt x="733" y="1603"/>
                  </a:cubicBezTo>
                  <a:cubicBezTo>
                    <a:pt x="762" y="1603"/>
                    <a:pt x="791" y="1598"/>
                    <a:pt x="820" y="1586"/>
                  </a:cubicBezTo>
                  <a:cubicBezTo>
                    <a:pt x="935" y="1539"/>
                    <a:pt x="990" y="1406"/>
                    <a:pt x="941" y="1291"/>
                  </a:cubicBezTo>
                  <a:lnTo>
                    <a:pt x="465" y="140"/>
                  </a:lnTo>
                  <a:cubicBezTo>
                    <a:pt x="429" y="53"/>
                    <a:pt x="345"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69"/>
            <p:cNvSpPr/>
            <p:nvPr/>
          </p:nvSpPr>
          <p:spPr>
            <a:xfrm>
              <a:off x="2350747" y="2021038"/>
              <a:ext cx="44464" cy="24812"/>
            </a:xfrm>
            <a:custGeom>
              <a:avLst/>
              <a:gdLst/>
              <a:ahLst/>
              <a:cxnLst/>
              <a:rect l="l" t="t" r="r" b="b"/>
              <a:pathLst>
                <a:path w="1663" h="928" extrusionOk="0">
                  <a:moveTo>
                    <a:pt x="256" y="0"/>
                  </a:moveTo>
                  <a:cubicBezTo>
                    <a:pt x="168" y="0"/>
                    <a:pt x="84" y="52"/>
                    <a:pt x="48" y="138"/>
                  </a:cubicBezTo>
                  <a:cubicBezTo>
                    <a:pt x="0" y="253"/>
                    <a:pt x="55" y="386"/>
                    <a:pt x="170" y="433"/>
                  </a:cubicBezTo>
                  <a:lnTo>
                    <a:pt x="1321" y="911"/>
                  </a:lnTo>
                  <a:cubicBezTo>
                    <a:pt x="1349" y="922"/>
                    <a:pt x="1378" y="927"/>
                    <a:pt x="1407" y="927"/>
                  </a:cubicBezTo>
                  <a:cubicBezTo>
                    <a:pt x="1496" y="927"/>
                    <a:pt x="1580" y="875"/>
                    <a:pt x="1615" y="789"/>
                  </a:cubicBezTo>
                  <a:cubicBezTo>
                    <a:pt x="1663" y="674"/>
                    <a:pt x="1609" y="541"/>
                    <a:pt x="1494" y="494"/>
                  </a:cubicBezTo>
                  <a:lnTo>
                    <a:pt x="343" y="17"/>
                  </a:lnTo>
                  <a:cubicBezTo>
                    <a:pt x="314" y="6"/>
                    <a:pt x="285"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69"/>
            <p:cNvSpPr/>
            <p:nvPr/>
          </p:nvSpPr>
          <p:spPr>
            <a:xfrm>
              <a:off x="2350747" y="2135723"/>
              <a:ext cx="44464" cy="24839"/>
            </a:xfrm>
            <a:custGeom>
              <a:avLst/>
              <a:gdLst/>
              <a:ahLst/>
              <a:cxnLst/>
              <a:rect l="l" t="t" r="r" b="b"/>
              <a:pathLst>
                <a:path w="1663" h="929" extrusionOk="0">
                  <a:moveTo>
                    <a:pt x="1407" y="1"/>
                  </a:moveTo>
                  <a:cubicBezTo>
                    <a:pt x="1378" y="1"/>
                    <a:pt x="1349" y="6"/>
                    <a:pt x="1321" y="18"/>
                  </a:cubicBezTo>
                  <a:lnTo>
                    <a:pt x="170" y="495"/>
                  </a:lnTo>
                  <a:cubicBezTo>
                    <a:pt x="55" y="543"/>
                    <a:pt x="0" y="674"/>
                    <a:pt x="48" y="790"/>
                  </a:cubicBezTo>
                  <a:cubicBezTo>
                    <a:pt x="84" y="877"/>
                    <a:pt x="168" y="929"/>
                    <a:pt x="257" y="929"/>
                  </a:cubicBezTo>
                  <a:cubicBezTo>
                    <a:pt x="285" y="929"/>
                    <a:pt x="315" y="924"/>
                    <a:pt x="343" y="912"/>
                  </a:cubicBezTo>
                  <a:lnTo>
                    <a:pt x="1494" y="435"/>
                  </a:lnTo>
                  <a:cubicBezTo>
                    <a:pt x="1609" y="387"/>
                    <a:pt x="1663" y="256"/>
                    <a:pt x="1615" y="140"/>
                  </a:cubicBezTo>
                  <a:lnTo>
                    <a:pt x="1616" y="140"/>
                  </a:lnTo>
                  <a:cubicBezTo>
                    <a:pt x="1580" y="53"/>
                    <a:pt x="1496" y="1"/>
                    <a:pt x="1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69"/>
            <p:cNvSpPr/>
            <p:nvPr/>
          </p:nvSpPr>
          <p:spPr>
            <a:xfrm>
              <a:off x="2440859" y="2207839"/>
              <a:ext cx="26470" cy="42860"/>
            </a:xfrm>
            <a:custGeom>
              <a:avLst/>
              <a:gdLst/>
              <a:ahLst/>
              <a:cxnLst/>
              <a:rect l="l" t="t" r="r" b="b"/>
              <a:pathLst>
                <a:path w="990" h="1603" extrusionOk="0">
                  <a:moveTo>
                    <a:pt x="734" y="0"/>
                  </a:moveTo>
                  <a:cubicBezTo>
                    <a:pt x="646" y="0"/>
                    <a:pt x="561" y="53"/>
                    <a:pt x="525" y="140"/>
                  </a:cubicBezTo>
                  <a:lnTo>
                    <a:pt x="48" y="1291"/>
                  </a:lnTo>
                  <a:cubicBezTo>
                    <a:pt x="1" y="1406"/>
                    <a:pt x="55" y="1538"/>
                    <a:pt x="170" y="1586"/>
                  </a:cubicBezTo>
                  <a:cubicBezTo>
                    <a:pt x="199" y="1597"/>
                    <a:pt x="228" y="1602"/>
                    <a:pt x="257" y="1602"/>
                  </a:cubicBezTo>
                  <a:cubicBezTo>
                    <a:pt x="345" y="1602"/>
                    <a:pt x="429" y="1550"/>
                    <a:pt x="465" y="1464"/>
                  </a:cubicBezTo>
                  <a:lnTo>
                    <a:pt x="941" y="312"/>
                  </a:lnTo>
                  <a:cubicBezTo>
                    <a:pt x="989" y="198"/>
                    <a:pt x="935" y="65"/>
                    <a:pt x="820" y="17"/>
                  </a:cubicBezTo>
                  <a:cubicBezTo>
                    <a:pt x="792" y="6"/>
                    <a:pt x="763" y="0"/>
                    <a:pt x="7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69"/>
            <p:cNvSpPr/>
            <p:nvPr/>
          </p:nvSpPr>
          <p:spPr>
            <a:xfrm>
              <a:off x="2555597" y="2207839"/>
              <a:ext cx="26443" cy="42887"/>
            </a:xfrm>
            <a:custGeom>
              <a:avLst/>
              <a:gdLst/>
              <a:ahLst/>
              <a:cxnLst/>
              <a:rect l="l" t="t" r="r" b="b"/>
              <a:pathLst>
                <a:path w="989" h="1604" extrusionOk="0">
                  <a:moveTo>
                    <a:pt x="256" y="0"/>
                  </a:moveTo>
                  <a:cubicBezTo>
                    <a:pt x="227" y="0"/>
                    <a:pt x="198" y="6"/>
                    <a:pt x="170" y="17"/>
                  </a:cubicBezTo>
                  <a:cubicBezTo>
                    <a:pt x="55" y="65"/>
                    <a:pt x="0" y="198"/>
                    <a:pt x="48" y="312"/>
                  </a:cubicBezTo>
                  <a:lnTo>
                    <a:pt x="525" y="1464"/>
                  </a:lnTo>
                  <a:cubicBezTo>
                    <a:pt x="560" y="1550"/>
                    <a:pt x="644" y="1603"/>
                    <a:pt x="733" y="1603"/>
                  </a:cubicBezTo>
                  <a:cubicBezTo>
                    <a:pt x="762" y="1603"/>
                    <a:pt x="791" y="1597"/>
                    <a:pt x="819" y="1586"/>
                  </a:cubicBezTo>
                  <a:cubicBezTo>
                    <a:pt x="934" y="1538"/>
                    <a:pt x="989" y="1406"/>
                    <a:pt x="941" y="1291"/>
                  </a:cubicBezTo>
                  <a:lnTo>
                    <a:pt x="465" y="140"/>
                  </a:lnTo>
                  <a:cubicBezTo>
                    <a:pt x="429" y="53"/>
                    <a:pt x="345"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69"/>
            <p:cNvSpPr/>
            <p:nvPr/>
          </p:nvSpPr>
          <p:spPr>
            <a:xfrm>
              <a:off x="2627686" y="2135723"/>
              <a:ext cx="44491" cy="24839"/>
            </a:xfrm>
            <a:custGeom>
              <a:avLst/>
              <a:gdLst/>
              <a:ahLst/>
              <a:cxnLst/>
              <a:rect l="l" t="t" r="r" b="b"/>
              <a:pathLst>
                <a:path w="1664" h="929" extrusionOk="0">
                  <a:moveTo>
                    <a:pt x="257" y="1"/>
                  </a:moveTo>
                  <a:cubicBezTo>
                    <a:pt x="169" y="1"/>
                    <a:pt x="84" y="53"/>
                    <a:pt x="48" y="140"/>
                  </a:cubicBezTo>
                  <a:cubicBezTo>
                    <a:pt x="1" y="255"/>
                    <a:pt x="56" y="387"/>
                    <a:pt x="170" y="435"/>
                  </a:cubicBezTo>
                  <a:lnTo>
                    <a:pt x="1321" y="911"/>
                  </a:lnTo>
                  <a:cubicBezTo>
                    <a:pt x="1349" y="924"/>
                    <a:pt x="1378" y="929"/>
                    <a:pt x="1407" y="929"/>
                  </a:cubicBezTo>
                  <a:cubicBezTo>
                    <a:pt x="1496" y="929"/>
                    <a:pt x="1580" y="876"/>
                    <a:pt x="1615" y="789"/>
                  </a:cubicBezTo>
                  <a:cubicBezTo>
                    <a:pt x="1663" y="674"/>
                    <a:pt x="1609" y="543"/>
                    <a:pt x="1494" y="495"/>
                  </a:cubicBezTo>
                  <a:lnTo>
                    <a:pt x="343" y="18"/>
                  </a:lnTo>
                  <a:cubicBezTo>
                    <a:pt x="315" y="6"/>
                    <a:pt x="286"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69"/>
            <p:cNvSpPr/>
            <p:nvPr/>
          </p:nvSpPr>
          <p:spPr>
            <a:xfrm>
              <a:off x="2627686" y="2021038"/>
              <a:ext cx="44491" cy="24839"/>
            </a:xfrm>
            <a:custGeom>
              <a:avLst/>
              <a:gdLst/>
              <a:ahLst/>
              <a:cxnLst/>
              <a:rect l="l" t="t" r="r" b="b"/>
              <a:pathLst>
                <a:path w="1664" h="929" extrusionOk="0">
                  <a:moveTo>
                    <a:pt x="1408" y="0"/>
                  </a:moveTo>
                  <a:cubicBezTo>
                    <a:pt x="1379" y="0"/>
                    <a:pt x="1350" y="6"/>
                    <a:pt x="1321" y="17"/>
                  </a:cubicBezTo>
                  <a:lnTo>
                    <a:pt x="170" y="494"/>
                  </a:lnTo>
                  <a:cubicBezTo>
                    <a:pt x="56" y="541"/>
                    <a:pt x="1" y="674"/>
                    <a:pt x="48" y="789"/>
                  </a:cubicBezTo>
                  <a:cubicBezTo>
                    <a:pt x="84" y="875"/>
                    <a:pt x="168" y="928"/>
                    <a:pt x="256" y="928"/>
                  </a:cubicBezTo>
                  <a:cubicBezTo>
                    <a:pt x="285" y="928"/>
                    <a:pt x="314" y="922"/>
                    <a:pt x="343" y="911"/>
                  </a:cubicBezTo>
                  <a:lnTo>
                    <a:pt x="1493" y="433"/>
                  </a:lnTo>
                  <a:cubicBezTo>
                    <a:pt x="1609" y="386"/>
                    <a:pt x="1663" y="254"/>
                    <a:pt x="1615" y="139"/>
                  </a:cubicBezTo>
                  <a:cubicBezTo>
                    <a:pt x="1580" y="52"/>
                    <a:pt x="1496" y="0"/>
                    <a:pt x="1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69"/>
            <p:cNvSpPr/>
            <p:nvPr/>
          </p:nvSpPr>
          <p:spPr>
            <a:xfrm>
              <a:off x="2555597" y="1930873"/>
              <a:ext cx="26443" cy="42860"/>
            </a:xfrm>
            <a:custGeom>
              <a:avLst/>
              <a:gdLst/>
              <a:ahLst/>
              <a:cxnLst/>
              <a:rect l="l" t="t" r="r" b="b"/>
              <a:pathLst>
                <a:path w="989" h="1603" extrusionOk="0">
                  <a:moveTo>
                    <a:pt x="733" y="1"/>
                  </a:moveTo>
                  <a:cubicBezTo>
                    <a:pt x="645" y="1"/>
                    <a:pt x="561" y="53"/>
                    <a:pt x="525" y="140"/>
                  </a:cubicBezTo>
                  <a:lnTo>
                    <a:pt x="48" y="1291"/>
                  </a:lnTo>
                  <a:cubicBezTo>
                    <a:pt x="0" y="1406"/>
                    <a:pt x="55" y="1539"/>
                    <a:pt x="170" y="1586"/>
                  </a:cubicBezTo>
                  <a:cubicBezTo>
                    <a:pt x="198" y="1598"/>
                    <a:pt x="228" y="1603"/>
                    <a:pt x="256" y="1603"/>
                  </a:cubicBezTo>
                  <a:cubicBezTo>
                    <a:pt x="345" y="1603"/>
                    <a:pt x="429" y="1551"/>
                    <a:pt x="465" y="1464"/>
                  </a:cubicBezTo>
                  <a:lnTo>
                    <a:pt x="941" y="313"/>
                  </a:lnTo>
                  <a:cubicBezTo>
                    <a:pt x="989" y="198"/>
                    <a:pt x="934" y="66"/>
                    <a:pt x="819" y="18"/>
                  </a:cubicBezTo>
                  <a:cubicBezTo>
                    <a:pt x="791" y="6"/>
                    <a:pt x="762" y="1"/>
                    <a:pt x="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69"/>
          <p:cNvGrpSpPr/>
          <p:nvPr/>
        </p:nvGrpSpPr>
        <p:grpSpPr>
          <a:xfrm>
            <a:off x="2971180" y="2756131"/>
            <a:ext cx="412008" cy="411784"/>
            <a:chOff x="1755690" y="1884881"/>
            <a:chExt cx="412008" cy="411784"/>
          </a:xfrm>
        </p:grpSpPr>
        <p:sp>
          <p:nvSpPr>
            <p:cNvPr id="696" name="Google Shape;696;p69"/>
            <p:cNvSpPr/>
            <p:nvPr/>
          </p:nvSpPr>
          <p:spPr>
            <a:xfrm>
              <a:off x="1755690" y="1884881"/>
              <a:ext cx="145559" cy="411784"/>
            </a:xfrm>
            <a:custGeom>
              <a:avLst/>
              <a:gdLst/>
              <a:ahLst/>
              <a:cxnLst/>
              <a:rect l="l" t="t" r="r" b="b"/>
              <a:pathLst>
                <a:path w="5444" h="15401" extrusionOk="0">
                  <a:moveTo>
                    <a:pt x="2728" y="1"/>
                  </a:moveTo>
                  <a:cubicBezTo>
                    <a:pt x="2274" y="1"/>
                    <a:pt x="1845" y="175"/>
                    <a:pt x="1520" y="495"/>
                  </a:cubicBezTo>
                  <a:cubicBezTo>
                    <a:pt x="1188" y="821"/>
                    <a:pt x="1006" y="1257"/>
                    <a:pt x="1006" y="1721"/>
                  </a:cubicBezTo>
                  <a:lnTo>
                    <a:pt x="1006" y="4259"/>
                  </a:lnTo>
                  <a:cubicBezTo>
                    <a:pt x="1006" y="4385"/>
                    <a:pt x="1107" y="4485"/>
                    <a:pt x="1232" y="4485"/>
                  </a:cubicBezTo>
                  <a:cubicBezTo>
                    <a:pt x="1356" y="4485"/>
                    <a:pt x="1457" y="4385"/>
                    <a:pt x="1457" y="4259"/>
                  </a:cubicBezTo>
                  <a:lnTo>
                    <a:pt x="1457" y="1721"/>
                  </a:lnTo>
                  <a:cubicBezTo>
                    <a:pt x="1457" y="1379"/>
                    <a:pt x="1592" y="1057"/>
                    <a:pt x="1836" y="817"/>
                  </a:cubicBezTo>
                  <a:cubicBezTo>
                    <a:pt x="2077" y="580"/>
                    <a:pt x="2391" y="452"/>
                    <a:pt x="2728" y="452"/>
                  </a:cubicBezTo>
                  <a:cubicBezTo>
                    <a:pt x="2735" y="452"/>
                    <a:pt x="2741" y="452"/>
                    <a:pt x="2748" y="452"/>
                  </a:cubicBezTo>
                  <a:cubicBezTo>
                    <a:pt x="3436" y="464"/>
                    <a:pt x="3995" y="1044"/>
                    <a:pt x="3995" y="1746"/>
                  </a:cubicBezTo>
                  <a:lnTo>
                    <a:pt x="3995" y="10570"/>
                  </a:lnTo>
                  <a:cubicBezTo>
                    <a:pt x="3995" y="10711"/>
                    <a:pt x="4059" y="10845"/>
                    <a:pt x="4168" y="10936"/>
                  </a:cubicBezTo>
                  <a:cubicBezTo>
                    <a:pt x="4692" y="11369"/>
                    <a:pt x="4992" y="12005"/>
                    <a:pt x="4992" y="12683"/>
                  </a:cubicBezTo>
                  <a:cubicBezTo>
                    <a:pt x="4992" y="13298"/>
                    <a:pt x="4750" y="13875"/>
                    <a:pt x="4309" y="14304"/>
                  </a:cubicBezTo>
                  <a:cubicBezTo>
                    <a:pt x="3882" y="14721"/>
                    <a:pt x="3323" y="14949"/>
                    <a:pt x="2727" y="14949"/>
                  </a:cubicBezTo>
                  <a:cubicBezTo>
                    <a:pt x="2708" y="14949"/>
                    <a:pt x="2690" y="14949"/>
                    <a:pt x="2672" y="14948"/>
                  </a:cubicBezTo>
                  <a:cubicBezTo>
                    <a:pt x="1466" y="14920"/>
                    <a:pt x="474" y="13915"/>
                    <a:pt x="460" y="12709"/>
                  </a:cubicBezTo>
                  <a:cubicBezTo>
                    <a:pt x="453" y="12021"/>
                    <a:pt x="753" y="11375"/>
                    <a:pt x="1283" y="10936"/>
                  </a:cubicBezTo>
                  <a:cubicBezTo>
                    <a:pt x="1394" y="10845"/>
                    <a:pt x="1457" y="10711"/>
                    <a:pt x="1457" y="10570"/>
                  </a:cubicBezTo>
                  <a:lnTo>
                    <a:pt x="1457" y="5162"/>
                  </a:lnTo>
                  <a:cubicBezTo>
                    <a:pt x="1457" y="5038"/>
                    <a:pt x="1356" y="4936"/>
                    <a:pt x="1232" y="4936"/>
                  </a:cubicBezTo>
                  <a:cubicBezTo>
                    <a:pt x="1107" y="4936"/>
                    <a:pt x="1006" y="5038"/>
                    <a:pt x="1006" y="5162"/>
                  </a:cubicBezTo>
                  <a:lnTo>
                    <a:pt x="1006" y="10570"/>
                  </a:lnTo>
                  <a:cubicBezTo>
                    <a:pt x="1006" y="10577"/>
                    <a:pt x="1003" y="10583"/>
                    <a:pt x="997" y="10588"/>
                  </a:cubicBezTo>
                  <a:cubicBezTo>
                    <a:pt x="360" y="11114"/>
                    <a:pt x="1" y="11889"/>
                    <a:pt x="10" y="12714"/>
                  </a:cubicBezTo>
                  <a:cubicBezTo>
                    <a:pt x="17" y="13418"/>
                    <a:pt x="297" y="14084"/>
                    <a:pt x="796" y="14590"/>
                  </a:cubicBezTo>
                  <a:cubicBezTo>
                    <a:pt x="1295" y="15095"/>
                    <a:pt x="1957" y="15383"/>
                    <a:pt x="2661" y="15400"/>
                  </a:cubicBezTo>
                  <a:cubicBezTo>
                    <a:pt x="2683" y="15400"/>
                    <a:pt x="2706" y="15401"/>
                    <a:pt x="2727" y="15401"/>
                  </a:cubicBezTo>
                  <a:cubicBezTo>
                    <a:pt x="3442" y="15401"/>
                    <a:pt x="4112" y="15127"/>
                    <a:pt x="4625" y="14627"/>
                  </a:cubicBezTo>
                  <a:cubicBezTo>
                    <a:pt x="5153" y="14112"/>
                    <a:pt x="5444" y="13421"/>
                    <a:pt x="5444" y="12683"/>
                  </a:cubicBezTo>
                  <a:cubicBezTo>
                    <a:pt x="5444" y="11871"/>
                    <a:pt x="5083" y="11107"/>
                    <a:pt x="4456" y="10588"/>
                  </a:cubicBezTo>
                  <a:cubicBezTo>
                    <a:pt x="4450" y="10583"/>
                    <a:pt x="4447" y="10577"/>
                    <a:pt x="4447" y="10570"/>
                  </a:cubicBezTo>
                  <a:lnTo>
                    <a:pt x="4447" y="1746"/>
                  </a:lnTo>
                  <a:cubicBezTo>
                    <a:pt x="4447" y="800"/>
                    <a:pt x="3688" y="18"/>
                    <a:pt x="2755" y="1"/>
                  </a:cubicBezTo>
                  <a:cubicBezTo>
                    <a:pt x="2746" y="1"/>
                    <a:pt x="2737" y="1"/>
                    <a:pt x="2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69"/>
            <p:cNvSpPr/>
            <p:nvPr/>
          </p:nvSpPr>
          <p:spPr>
            <a:xfrm>
              <a:off x="1781600" y="2004807"/>
              <a:ext cx="92993" cy="265209"/>
            </a:xfrm>
            <a:custGeom>
              <a:avLst/>
              <a:gdLst/>
              <a:ahLst/>
              <a:cxnLst/>
              <a:rect l="l" t="t" r="r" b="b"/>
              <a:pathLst>
                <a:path w="3478" h="9919" extrusionOk="0">
                  <a:moveTo>
                    <a:pt x="2007" y="453"/>
                  </a:moveTo>
                  <a:cubicBezTo>
                    <a:pt x="2019" y="453"/>
                    <a:pt x="2030" y="463"/>
                    <a:pt x="2030" y="475"/>
                  </a:cubicBezTo>
                  <a:lnTo>
                    <a:pt x="2030" y="6623"/>
                  </a:lnTo>
                  <a:cubicBezTo>
                    <a:pt x="2030" y="6805"/>
                    <a:pt x="2137" y="6974"/>
                    <a:pt x="2303" y="7053"/>
                  </a:cubicBezTo>
                  <a:cubicBezTo>
                    <a:pt x="2743" y="7262"/>
                    <a:pt x="3026" y="7712"/>
                    <a:pt x="3026" y="8198"/>
                  </a:cubicBezTo>
                  <a:cubicBezTo>
                    <a:pt x="3026" y="8547"/>
                    <a:pt x="2888" y="8872"/>
                    <a:pt x="2637" y="9113"/>
                  </a:cubicBezTo>
                  <a:cubicBezTo>
                    <a:pt x="2399" y="9342"/>
                    <a:pt x="2089" y="9468"/>
                    <a:pt x="1760" y="9468"/>
                  </a:cubicBezTo>
                  <a:cubicBezTo>
                    <a:pt x="1742" y="9468"/>
                    <a:pt x="1724" y="9467"/>
                    <a:pt x="1706" y="9466"/>
                  </a:cubicBezTo>
                  <a:cubicBezTo>
                    <a:pt x="1060" y="9442"/>
                    <a:pt x="526" y="8917"/>
                    <a:pt x="490" y="8271"/>
                  </a:cubicBezTo>
                  <a:cubicBezTo>
                    <a:pt x="461" y="7752"/>
                    <a:pt x="746" y="7273"/>
                    <a:pt x="1215" y="7050"/>
                  </a:cubicBezTo>
                  <a:cubicBezTo>
                    <a:pt x="1379" y="6974"/>
                    <a:pt x="1484" y="6805"/>
                    <a:pt x="1484" y="6622"/>
                  </a:cubicBezTo>
                  <a:lnTo>
                    <a:pt x="1484" y="475"/>
                  </a:lnTo>
                  <a:cubicBezTo>
                    <a:pt x="1484" y="463"/>
                    <a:pt x="1495" y="453"/>
                    <a:pt x="1508" y="453"/>
                  </a:cubicBezTo>
                  <a:close/>
                  <a:moveTo>
                    <a:pt x="2006" y="0"/>
                  </a:moveTo>
                  <a:lnTo>
                    <a:pt x="2007" y="1"/>
                  </a:lnTo>
                  <a:lnTo>
                    <a:pt x="1508" y="1"/>
                  </a:lnTo>
                  <a:cubicBezTo>
                    <a:pt x="1246" y="1"/>
                    <a:pt x="1034" y="213"/>
                    <a:pt x="1034" y="475"/>
                  </a:cubicBezTo>
                  <a:lnTo>
                    <a:pt x="1034" y="6622"/>
                  </a:lnTo>
                  <a:cubicBezTo>
                    <a:pt x="1034" y="6631"/>
                    <a:pt x="1029" y="6639"/>
                    <a:pt x="1022" y="6643"/>
                  </a:cubicBezTo>
                  <a:cubicBezTo>
                    <a:pt x="387" y="6944"/>
                    <a:pt x="1" y="7593"/>
                    <a:pt x="40" y="8296"/>
                  </a:cubicBezTo>
                  <a:cubicBezTo>
                    <a:pt x="88" y="9171"/>
                    <a:pt x="812" y="9884"/>
                    <a:pt x="1688" y="9918"/>
                  </a:cubicBezTo>
                  <a:cubicBezTo>
                    <a:pt x="1712" y="9919"/>
                    <a:pt x="1735" y="9919"/>
                    <a:pt x="1758" y="9919"/>
                  </a:cubicBezTo>
                  <a:cubicBezTo>
                    <a:pt x="2206" y="9919"/>
                    <a:pt x="2626" y="9750"/>
                    <a:pt x="2950" y="9438"/>
                  </a:cubicBezTo>
                  <a:cubicBezTo>
                    <a:pt x="3290" y="9111"/>
                    <a:pt x="3478" y="8670"/>
                    <a:pt x="3478" y="8198"/>
                  </a:cubicBezTo>
                  <a:cubicBezTo>
                    <a:pt x="3478" y="7539"/>
                    <a:pt x="3093" y="6929"/>
                    <a:pt x="2496" y="6645"/>
                  </a:cubicBezTo>
                  <a:cubicBezTo>
                    <a:pt x="2487" y="6641"/>
                    <a:pt x="2481" y="6632"/>
                    <a:pt x="2481" y="6623"/>
                  </a:cubicBezTo>
                  <a:lnTo>
                    <a:pt x="2481" y="475"/>
                  </a:lnTo>
                  <a:cubicBezTo>
                    <a:pt x="2481" y="213"/>
                    <a:pt x="2268"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69"/>
            <p:cNvSpPr/>
            <p:nvPr/>
          </p:nvSpPr>
          <p:spPr>
            <a:xfrm>
              <a:off x="1955780" y="1951516"/>
              <a:ext cx="38716" cy="38743"/>
            </a:xfrm>
            <a:custGeom>
              <a:avLst/>
              <a:gdLst/>
              <a:ahLst/>
              <a:cxnLst/>
              <a:rect l="l" t="t" r="r" b="b"/>
              <a:pathLst>
                <a:path w="1448" h="1449" extrusionOk="0">
                  <a:moveTo>
                    <a:pt x="724" y="452"/>
                  </a:moveTo>
                  <a:cubicBezTo>
                    <a:pt x="874" y="452"/>
                    <a:pt x="997" y="574"/>
                    <a:pt x="997" y="724"/>
                  </a:cubicBezTo>
                  <a:cubicBezTo>
                    <a:pt x="997" y="875"/>
                    <a:pt x="874" y="997"/>
                    <a:pt x="724" y="997"/>
                  </a:cubicBezTo>
                  <a:cubicBezTo>
                    <a:pt x="573" y="997"/>
                    <a:pt x="451" y="875"/>
                    <a:pt x="451" y="724"/>
                  </a:cubicBezTo>
                  <a:cubicBezTo>
                    <a:pt x="451" y="574"/>
                    <a:pt x="573" y="452"/>
                    <a:pt x="724" y="452"/>
                  </a:cubicBezTo>
                  <a:close/>
                  <a:moveTo>
                    <a:pt x="724" y="1"/>
                  </a:moveTo>
                  <a:cubicBezTo>
                    <a:pt x="325" y="1"/>
                    <a:pt x="1" y="326"/>
                    <a:pt x="1" y="724"/>
                  </a:cubicBezTo>
                  <a:cubicBezTo>
                    <a:pt x="1" y="1124"/>
                    <a:pt x="325" y="1449"/>
                    <a:pt x="724" y="1449"/>
                  </a:cubicBezTo>
                  <a:cubicBezTo>
                    <a:pt x="1123" y="1449"/>
                    <a:pt x="1448" y="1124"/>
                    <a:pt x="1448" y="724"/>
                  </a:cubicBezTo>
                  <a:cubicBezTo>
                    <a:pt x="1448" y="326"/>
                    <a:pt x="1123"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69"/>
            <p:cNvSpPr/>
            <p:nvPr/>
          </p:nvSpPr>
          <p:spPr>
            <a:xfrm>
              <a:off x="1982894" y="1951516"/>
              <a:ext cx="132270" cy="158634"/>
            </a:xfrm>
            <a:custGeom>
              <a:avLst/>
              <a:gdLst/>
              <a:ahLst/>
              <a:cxnLst/>
              <a:rect l="l" t="t" r="r" b="b"/>
              <a:pathLst>
                <a:path w="4947" h="5933" extrusionOk="0">
                  <a:moveTo>
                    <a:pt x="2966" y="1"/>
                  </a:moveTo>
                  <a:cubicBezTo>
                    <a:pt x="1330" y="1"/>
                    <a:pt x="0" y="1331"/>
                    <a:pt x="0" y="2966"/>
                  </a:cubicBezTo>
                  <a:cubicBezTo>
                    <a:pt x="0" y="4602"/>
                    <a:pt x="1330" y="5933"/>
                    <a:pt x="2966" y="5933"/>
                  </a:cubicBezTo>
                  <a:lnTo>
                    <a:pt x="2967" y="5933"/>
                  </a:lnTo>
                  <a:cubicBezTo>
                    <a:pt x="3607" y="5933"/>
                    <a:pt x="4179" y="5725"/>
                    <a:pt x="4620" y="5331"/>
                  </a:cubicBezTo>
                  <a:cubicBezTo>
                    <a:pt x="4707" y="5254"/>
                    <a:pt x="4790" y="5169"/>
                    <a:pt x="4865" y="5079"/>
                  </a:cubicBezTo>
                  <a:cubicBezTo>
                    <a:pt x="4946" y="4983"/>
                    <a:pt x="4933" y="4841"/>
                    <a:pt x="4837" y="4761"/>
                  </a:cubicBezTo>
                  <a:cubicBezTo>
                    <a:pt x="4795" y="4725"/>
                    <a:pt x="4744" y="4708"/>
                    <a:pt x="4693" y="4708"/>
                  </a:cubicBezTo>
                  <a:cubicBezTo>
                    <a:pt x="4628" y="4708"/>
                    <a:pt x="4565" y="4735"/>
                    <a:pt x="4520" y="4789"/>
                  </a:cubicBezTo>
                  <a:cubicBezTo>
                    <a:pt x="4459" y="4863"/>
                    <a:pt x="4391" y="4932"/>
                    <a:pt x="4321" y="4995"/>
                  </a:cubicBezTo>
                  <a:cubicBezTo>
                    <a:pt x="3958" y="5318"/>
                    <a:pt x="3502" y="5482"/>
                    <a:pt x="2967" y="5482"/>
                  </a:cubicBezTo>
                  <a:cubicBezTo>
                    <a:pt x="1580" y="5482"/>
                    <a:pt x="452" y="4353"/>
                    <a:pt x="452" y="2967"/>
                  </a:cubicBezTo>
                  <a:cubicBezTo>
                    <a:pt x="452" y="1580"/>
                    <a:pt x="1580" y="452"/>
                    <a:pt x="2967" y="452"/>
                  </a:cubicBezTo>
                  <a:cubicBezTo>
                    <a:pt x="3470" y="452"/>
                    <a:pt x="3956" y="600"/>
                    <a:pt x="4373" y="881"/>
                  </a:cubicBezTo>
                  <a:cubicBezTo>
                    <a:pt x="4411" y="907"/>
                    <a:pt x="4455" y="920"/>
                    <a:pt x="4499" y="920"/>
                  </a:cubicBezTo>
                  <a:cubicBezTo>
                    <a:pt x="4571" y="920"/>
                    <a:pt x="4642" y="885"/>
                    <a:pt x="4685" y="820"/>
                  </a:cubicBezTo>
                  <a:cubicBezTo>
                    <a:pt x="4756" y="717"/>
                    <a:pt x="4728" y="577"/>
                    <a:pt x="4625" y="507"/>
                  </a:cubicBezTo>
                  <a:cubicBezTo>
                    <a:pt x="4135" y="175"/>
                    <a:pt x="3561"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69"/>
            <p:cNvSpPr/>
            <p:nvPr/>
          </p:nvSpPr>
          <p:spPr>
            <a:xfrm>
              <a:off x="1929148" y="1924856"/>
              <a:ext cx="211895" cy="211948"/>
            </a:xfrm>
            <a:custGeom>
              <a:avLst/>
              <a:gdLst/>
              <a:ahLst/>
              <a:cxnLst/>
              <a:rect l="l" t="t" r="r" b="b"/>
              <a:pathLst>
                <a:path w="7925" h="7927" extrusionOk="0">
                  <a:moveTo>
                    <a:pt x="7201" y="452"/>
                  </a:moveTo>
                  <a:cubicBezTo>
                    <a:pt x="7352" y="452"/>
                    <a:pt x="7474" y="574"/>
                    <a:pt x="7474" y="725"/>
                  </a:cubicBezTo>
                  <a:lnTo>
                    <a:pt x="7474" y="7202"/>
                  </a:lnTo>
                  <a:cubicBezTo>
                    <a:pt x="7474" y="7353"/>
                    <a:pt x="7352" y="7475"/>
                    <a:pt x="7201" y="7475"/>
                  </a:cubicBezTo>
                  <a:lnTo>
                    <a:pt x="724" y="7475"/>
                  </a:lnTo>
                  <a:cubicBezTo>
                    <a:pt x="573" y="7475"/>
                    <a:pt x="451" y="7353"/>
                    <a:pt x="451" y="7202"/>
                  </a:cubicBezTo>
                  <a:lnTo>
                    <a:pt x="451" y="725"/>
                  </a:lnTo>
                  <a:cubicBezTo>
                    <a:pt x="451" y="574"/>
                    <a:pt x="573" y="452"/>
                    <a:pt x="724" y="452"/>
                  </a:cubicBezTo>
                  <a:close/>
                  <a:moveTo>
                    <a:pt x="724" y="1"/>
                  </a:moveTo>
                  <a:cubicBezTo>
                    <a:pt x="324" y="1"/>
                    <a:pt x="0" y="326"/>
                    <a:pt x="0" y="725"/>
                  </a:cubicBezTo>
                  <a:lnTo>
                    <a:pt x="0" y="7202"/>
                  </a:lnTo>
                  <a:cubicBezTo>
                    <a:pt x="0" y="7602"/>
                    <a:pt x="324" y="7927"/>
                    <a:pt x="724" y="7927"/>
                  </a:cubicBezTo>
                  <a:lnTo>
                    <a:pt x="7201" y="7927"/>
                  </a:lnTo>
                  <a:cubicBezTo>
                    <a:pt x="7600" y="7927"/>
                    <a:pt x="7925" y="7602"/>
                    <a:pt x="7925" y="7202"/>
                  </a:cubicBezTo>
                  <a:lnTo>
                    <a:pt x="7925" y="725"/>
                  </a:lnTo>
                  <a:cubicBezTo>
                    <a:pt x="7925" y="326"/>
                    <a:pt x="7600" y="1"/>
                    <a:pt x="7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69"/>
            <p:cNvSpPr/>
            <p:nvPr/>
          </p:nvSpPr>
          <p:spPr>
            <a:xfrm>
              <a:off x="1902489" y="1898224"/>
              <a:ext cx="265209" cy="265209"/>
            </a:xfrm>
            <a:custGeom>
              <a:avLst/>
              <a:gdLst/>
              <a:ahLst/>
              <a:cxnLst/>
              <a:rect l="l" t="t" r="r" b="b"/>
              <a:pathLst>
                <a:path w="9919" h="9919" extrusionOk="0">
                  <a:moveTo>
                    <a:pt x="1223" y="1"/>
                  </a:moveTo>
                  <a:cubicBezTo>
                    <a:pt x="549" y="1"/>
                    <a:pt x="0" y="548"/>
                    <a:pt x="0" y="1222"/>
                  </a:cubicBezTo>
                  <a:lnTo>
                    <a:pt x="0" y="8697"/>
                  </a:lnTo>
                  <a:cubicBezTo>
                    <a:pt x="0" y="9371"/>
                    <a:pt x="549" y="9918"/>
                    <a:pt x="1223" y="9918"/>
                  </a:cubicBezTo>
                  <a:lnTo>
                    <a:pt x="8696" y="9918"/>
                  </a:lnTo>
                  <a:cubicBezTo>
                    <a:pt x="9370" y="9918"/>
                    <a:pt x="9919" y="9371"/>
                    <a:pt x="9919" y="8697"/>
                  </a:cubicBezTo>
                  <a:lnTo>
                    <a:pt x="9919" y="1222"/>
                  </a:lnTo>
                  <a:cubicBezTo>
                    <a:pt x="9919" y="548"/>
                    <a:pt x="9370" y="1"/>
                    <a:pt x="8696" y="1"/>
                  </a:cubicBezTo>
                  <a:lnTo>
                    <a:pt x="3169" y="1"/>
                  </a:lnTo>
                  <a:cubicBezTo>
                    <a:pt x="3043" y="1"/>
                    <a:pt x="2943" y="101"/>
                    <a:pt x="2943" y="226"/>
                  </a:cubicBezTo>
                  <a:cubicBezTo>
                    <a:pt x="2943" y="351"/>
                    <a:pt x="3043" y="451"/>
                    <a:pt x="3169" y="451"/>
                  </a:cubicBezTo>
                  <a:lnTo>
                    <a:pt x="8696" y="451"/>
                  </a:lnTo>
                  <a:cubicBezTo>
                    <a:pt x="9122" y="451"/>
                    <a:pt x="9467" y="797"/>
                    <a:pt x="9467" y="1222"/>
                  </a:cubicBezTo>
                  <a:lnTo>
                    <a:pt x="9467" y="8696"/>
                  </a:lnTo>
                  <a:cubicBezTo>
                    <a:pt x="9467" y="9121"/>
                    <a:pt x="9122" y="9467"/>
                    <a:pt x="8696" y="9467"/>
                  </a:cubicBezTo>
                  <a:lnTo>
                    <a:pt x="1223" y="9467"/>
                  </a:lnTo>
                  <a:cubicBezTo>
                    <a:pt x="797" y="9467"/>
                    <a:pt x="451" y="9121"/>
                    <a:pt x="451" y="8696"/>
                  </a:cubicBezTo>
                  <a:lnTo>
                    <a:pt x="451" y="1222"/>
                  </a:lnTo>
                  <a:cubicBezTo>
                    <a:pt x="451" y="797"/>
                    <a:pt x="797" y="451"/>
                    <a:pt x="1223" y="451"/>
                  </a:cubicBezTo>
                  <a:lnTo>
                    <a:pt x="2266" y="451"/>
                  </a:lnTo>
                  <a:cubicBezTo>
                    <a:pt x="2390" y="451"/>
                    <a:pt x="2492" y="351"/>
                    <a:pt x="2492" y="226"/>
                  </a:cubicBezTo>
                  <a:cubicBezTo>
                    <a:pt x="2492" y="101"/>
                    <a:pt x="2390" y="1"/>
                    <a:pt x="2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 name="Google Shape;702;p69"/>
          <p:cNvGrpSpPr/>
          <p:nvPr/>
        </p:nvGrpSpPr>
        <p:grpSpPr>
          <a:xfrm>
            <a:off x="1018534" y="2756131"/>
            <a:ext cx="411758" cy="411784"/>
            <a:chOff x="1206303" y="1884881"/>
            <a:chExt cx="411758" cy="411784"/>
          </a:xfrm>
        </p:grpSpPr>
        <p:sp>
          <p:nvSpPr>
            <p:cNvPr id="703" name="Google Shape;703;p69"/>
            <p:cNvSpPr/>
            <p:nvPr/>
          </p:nvSpPr>
          <p:spPr>
            <a:xfrm>
              <a:off x="1206303" y="1884881"/>
              <a:ext cx="411758" cy="411784"/>
            </a:xfrm>
            <a:custGeom>
              <a:avLst/>
              <a:gdLst/>
              <a:ahLst/>
              <a:cxnLst/>
              <a:rect l="l" t="t" r="r" b="b"/>
              <a:pathLst>
                <a:path w="15400" h="15401" extrusionOk="0">
                  <a:moveTo>
                    <a:pt x="9467" y="1947"/>
                  </a:moveTo>
                  <a:lnTo>
                    <a:pt x="9467" y="2493"/>
                  </a:lnTo>
                  <a:lnTo>
                    <a:pt x="5932" y="2493"/>
                  </a:lnTo>
                  <a:lnTo>
                    <a:pt x="5932" y="1947"/>
                  </a:lnTo>
                  <a:close/>
                  <a:moveTo>
                    <a:pt x="10190" y="2944"/>
                  </a:moveTo>
                  <a:cubicBezTo>
                    <a:pt x="10340" y="2944"/>
                    <a:pt x="10464" y="3066"/>
                    <a:pt x="10464" y="3216"/>
                  </a:cubicBezTo>
                  <a:cubicBezTo>
                    <a:pt x="10464" y="3367"/>
                    <a:pt x="10342" y="3489"/>
                    <a:pt x="10190" y="3489"/>
                  </a:cubicBezTo>
                  <a:lnTo>
                    <a:pt x="5208" y="3489"/>
                  </a:lnTo>
                  <a:cubicBezTo>
                    <a:pt x="5057" y="3489"/>
                    <a:pt x="4935" y="3367"/>
                    <a:pt x="4935" y="3216"/>
                  </a:cubicBezTo>
                  <a:cubicBezTo>
                    <a:pt x="4935" y="3066"/>
                    <a:pt x="5057" y="2944"/>
                    <a:pt x="5208" y="2944"/>
                  </a:cubicBezTo>
                  <a:close/>
                  <a:moveTo>
                    <a:pt x="9577" y="3941"/>
                  </a:moveTo>
                  <a:cubicBezTo>
                    <a:pt x="9831" y="4315"/>
                    <a:pt x="9965" y="4752"/>
                    <a:pt x="9965" y="5210"/>
                  </a:cubicBezTo>
                  <a:cubicBezTo>
                    <a:pt x="9965" y="5904"/>
                    <a:pt x="9657" y="6544"/>
                    <a:pt x="9117" y="6977"/>
                  </a:cubicBezTo>
                  <a:lnTo>
                    <a:pt x="6282" y="6977"/>
                  </a:lnTo>
                  <a:cubicBezTo>
                    <a:pt x="5741" y="6544"/>
                    <a:pt x="5434" y="5904"/>
                    <a:pt x="5434" y="5210"/>
                  </a:cubicBezTo>
                  <a:cubicBezTo>
                    <a:pt x="5434" y="4751"/>
                    <a:pt x="5569" y="4315"/>
                    <a:pt x="5823" y="3941"/>
                  </a:cubicBezTo>
                  <a:close/>
                  <a:moveTo>
                    <a:pt x="1715" y="5370"/>
                  </a:moveTo>
                  <a:cubicBezTo>
                    <a:pt x="1785" y="5370"/>
                    <a:pt x="1854" y="5396"/>
                    <a:pt x="1907" y="5450"/>
                  </a:cubicBezTo>
                  <a:lnTo>
                    <a:pt x="2805" y="6347"/>
                  </a:lnTo>
                  <a:lnTo>
                    <a:pt x="1363" y="7789"/>
                  </a:lnTo>
                  <a:lnTo>
                    <a:pt x="817" y="7244"/>
                  </a:lnTo>
                  <a:cubicBezTo>
                    <a:pt x="711" y="7138"/>
                    <a:pt x="711" y="6965"/>
                    <a:pt x="817" y="6859"/>
                  </a:cubicBezTo>
                  <a:lnTo>
                    <a:pt x="1010" y="6666"/>
                  </a:lnTo>
                  <a:lnTo>
                    <a:pt x="1203" y="6859"/>
                  </a:lnTo>
                  <a:cubicBezTo>
                    <a:pt x="1247" y="6902"/>
                    <a:pt x="1305" y="6925"/>
                    <a:pt x="1363" y="6925"/>
                  </a:cubicBezTo>
                  <a:cubicBezTo>
                    <a:pt x="1421" y="6925"/>
                    <a:pt x="1478" y="6903"/>
                    <a:pt x="1522" y="6859"/>
                  </a:cubicBezTo>
                  <a:cubicBezTo>
                    <a:pt x="1610" y="6771"/>
                    <a:pt x="1610" y="6628"/>
                    <a:pt x="1522" y="6540"/>
                  </a:cubicBezTo>
                  <a:lnTo>
                    <a:pt x="1170" y="6187"/>
                  </a:lnTo>
                  <a:cubicBezTo>
                    <a:pt x="1118" y="6136"/>
                    <a:pt x="1090" y="6068"/>
                    <a:pt x="1090" y="5994"/>
                  </a:cubicBezTo>
                  <a:cubicBezTo>
                    <a:pt x="1090" y="5922"/>
                    <a:pt x="1118" y="5854"/>
                    <a:pt x="1170" y="5802"/>
                  </a:cubicBezTo>
                  <a:lnTo>
                    <a:pt x="1522" y="5450"/>
                  </a:lnTo>
                  <a:cubicBezTo>
                    <a:pt x="1575" y="5396"/>
                    <a:pt x="1645" y="5370"/>
                    <a:pt x="1715" y="5370"/>
                  </a:cubicBezTo>
                  <a:close/>
                  <a:moveTo>
                    <a:pt x="13684" y="5370"/>
                  </a:moveTo>
                  <a:cubicBezTo>
                    <a:pt x="13753" y="5370"/>
                    <a:pt x="13823" y="5396"/>
                    <a:pt x="13876" y="5449"/>
                  </a:cubicBezTo>
                  <a:lnTo>
                    <a:pt x="14228" y="5802"/>
                  </a:lnTo>
                  <a:cubicBezTo>
                    <a:pt x="14280" y="5854"/>
                    <a:pt x="14309" y="5922"/>
                    <a:pt x="14309" y="5994"/>
                  </a:cubicBezTo>
                  <a:cubicBezTo>
                    <a:pt x="14309" y="6067"/>
                    <a:pt x="14280" y="6136"/>
                    <a:pt x="14228" y="6187"/>
                  </a:cubicBezTo>
                  <a:cubicBezTo>
                    <a:pt x="14228" y="6187"/>
                    <a:pt x="14228" y="6188"/>
                    <a:pt x="14228" y="6188"/>
                  </a:cubicBezTo>
                  <a:lnTo>
                    <a:pt x="13876" y="6540"/>
                  </a:lnTo>
                  <a:cubicBezTo>
                    <a:pt x="13788" y="6628"/>
                    <a:pt x="13788" y="6771"/>
                    <a:pt x="13876" y="6859"/>
                  </a:cubicBezTo>
                  <a:cubicBezTo>
                    <a:pt x="13921" y="6902"/>
                    <a:pt x="13978" y="6925"/>
                    <a:pt x="14036" y="6925"/>
                  </a:cubicBezTo>
                  <a:cubicBezTo>
                    <a:pt x="14094" y="6925"/>
                    <a:pt x="14152" y="6902"/>
                    <a:pt x="14195" y="6859"/>
                  </a:cubicBezTo>
                  <a:lnTo>
                    <a:pt x="14388" y="6666"/>
                  </a:lnTo>
                  <a:lnTo>
                    <a:pt x="14581" y="6859"/>
                  </a:lnTo>
                  <a:cubicBezTo>
                    <a:pt x="14688" y="6965"/>
                    <a:pt x="14688" y="7138"/>
                    <a:pt x="14581" y="7244"/>
                  </a:cubicBezTo>
                  <a:lnTo>
                    <a:pt x="14036" y="7789"/>
                  </a:lnTo>
                  <a:lnTo>
                    <a:pt x="12593" y="6346"/>
                  </a:lnTo>
                  <a:lnTo>
                    <a:pt x="13490" y="5449"/>
                  </a:lnTo>
                  <a:lnTo>
                    <a:pt x="13491" y="5449"/>
                  </a:lnTo>
                  <a:cubicBezTo>
                    <a:pt x="13544" y="5396"/>
                    <a:pt x="13614" y="5370"/>
                    <a:pt x="13684" y="5370"/>
                  </a:cubicBezTo>
                  <a:close/>
                  <a:moveTo>
                    <a:pt x="9533" y="7428"/>
                  </a:moveTo>
                  <a:cubicBezTo>
                    <a:pt x="9662" y="7428"/>
                    <a:pt x="9775" y="7520"/>
                    <a:pt x="9800" y="7647"/>
                  </a:cubicBezTo>
                  <a:lnTo>
                    <a:pt x="9865" y="7974"/>
                  </a:lnTo>
                  <a:lnTo>
                    <a:pt x="5533" y="7974"/>
                  </a:lnTo>
                  <a:lnTo>
                    <a:pt x="5599" y="7647"/>
                  </a:lnTo>
                  <a:cubicBezTo>
                    <a:pt x="5623" y="7520"/>
                    <a:pt x="5736" y="7428"/>
                    <a:pt x="5866" y="7428"/>
                  </a:cubicBezTo>
                  <a:close/>
                  <a:moveTo>
                    <a:pt x="3125" y="6666"/>
                  </a:moveTo>
                  <a:lnTo>
                    <a:pt x="3499" y="7041"/>
                  </a:lnTo>
                  <a:cubicBezTo>
                    <a:pt x="3505" y="7047"/>
                    <a:pt x="3505" y="7056"/>
                    <a:pt x="3499" y="7062"/>
                  </a:cubicBezTo>
                  <a:lnTo>
                    <a:pt x="2078" y="8484"/>
                  </a:lnTo>
                  <a:cubicBezTo>
                    <a:pt x="2077" y="8485"/>
                    <a:pt x="2074" y="8488"/>
                    <a:pt x="2068" y="8488"/>
                  </a:cubicBezTo>
                  <a:cubicBezTo>
                    <a:pt x="2061" y="8488"/>
                    <a:pt x="2057" y="8485"/>
                    <a:pt x="2056" y="8484"/>
                  </a:cubicBezTo>
                  <a:lnTo>
                    <a:pt x="1682" y="8108"/>
                  </a:lnTo>
                  <a:lnTo>
                    <a:pt x="3125" y="6666"/>
                  </a:lnTo>
                  <a:close/>
                  <a:moveTo>
                    <a:pt x="12274" y="6666"/>
                  </a:moveTo>
                  <a:lnTo>
                    <a:pt x="13717" y="8108"/>
                  </a:lnTo>
                  <a:lnTo>
                    <a:pt x="13342" y="8484"/>
                  </a:lnTo>
                  <a:cubicBezTo>
                    <a:pt x="13341" y="8485"/>
                    <a:pt x="13338" y="8488"/>
                    <a:pt x="13332" y="8488"/>
                  </a:cubicBezTo>
                  <a:cubicBezTo>
                    <a:pt x="13326" y="8488"/>
                    <a:pt x="13322" y="8485"/>
                    <a:pt x="13321" y="8484"/>
                  </a:cubicBezTo>
                  <a:lnTo>
                    <a:pt x="11899" y="7062"/>
                  </a:lnTo>
                  <a:cubicBezTo>
                    <a:pt x="11894" y="7056"/>
                    <a:pt x="11894" y="7047"/>
                    <a:pt x="11899" y="7041"/>
                  </a:cubicBezTo>
                  <a:lnTo>
                    <a:pt x="12274" y="6666"/>
                  </a:lnTo>
                  <a:close/>
                  <a:moveTo>
                    <a:pt x="4018" y="11176"/>
                  </a:moveTo>
                  <a:cubicBezTo>
                    <a:pt x="4081" y="11658"/>
                    <a:pt x="4238" y="12123"/>
                    <a:pt x="4482" y="12545"/>
                  </a:cubicBezTo>
                  <a:cubicBezTo>
                    <a:pt x="4678" y="12885"/>
                    <a:pt x="4929" y="13193"/>
                    <a:pt x="5220" y="13455"/>
                  </a:cubicBezTo>
                  <a:lnTo>
                    <a:pt x="950" y="13455"/>
                  </a:lnTo>
                  <a:cubicBezTo>
                    <a:pt x="950" y="13446"/>
                    <a:pt x="950" y="13439"/>
                    <a:pt x="950" y="13431"/>
                  </a:cubicBezTo>
                  <a:cubicBezTo>
                    <a:pt x="950" y="12731"/>
                    <a:pt x="1519" y="12162"/>
                    <a:pt x="2219" y="12162"/>
                  </a:cubicBezTo>
                  <a:cubicBezTo>
                    <a:pt x="2290" y="12162"/>
                    <a:pt x="2365" y="12168"/>
                    <a:pt x="2438" y="12181"/>
                  </a:cubicBezTo>
                  <a:cubicBezTo>
                    <a:pt x="2451" y="12184"/>
                    <a:pt x="2464" y="12185"/>
                    <a:pt x="2477" y="12185"/>
                  </a:cubicBezTo>
                  <a:cubicBezTo>
                    <a:pt x="2558" y="12185"/>
                    <a:pt x="2634" y="12141"/>
                    <a:pt x="2674" y="12069"/>
                  </a:cubicBezTo>
                  <a:cubicBezTo>
                    <a:pt x="2954" y="11569"/>
                    <a:pt x="3457" y="11238"/>
                    <a:pt x="4018" y="11176"/>
                  </a:cubicBezTo>
                  <a:close/>
                  <a:moveTo>
                    <a:pt x="10046" y="8425"/>
                  </a:moveTo>
                  <a:cubicBezTo>
                    <a:pt x="10319" y="8706"/>
                    <a:pt x="10534" y="9028"/>
                    <a:pt x="10687" y="9376"/>
                  </a:cubicBezTo>
                  <a:lnTo>
                    <a:pt x="10177" y="9886"/>
                  </a:lnTo>
                  <a:cubicBezTo>
                    <a:pt x="10089" y="9974"/>
                    <a:pt x="10089" y="10117"/>
                    <a:pt x="10177" y="10205"/>
                  </a:cubicBezTo>
                  <a:cubicBezTo>
                    <a:pt x="10221" y="10250"/>
                    <a:pt x="10279" y="10272"/>
                    <a:pt x="10336" y="10272"/>
                  </a:cubicBezTo>
                  <a:cubicBezTo>
                    <a:pt x="10394" y="10272"/>
                    <a:pt x="10452" y="10250"/>
                    <a:pt x="10496" y="10205"/>
                  </a:cubicBezTo>
                  <a:lnTo>
                    <a:pt x="10853" y="9849"/>
                  </a:lnTo>
                  <a:cubicBezTo>
                    <a:pt x="10924" y="10120"/>
                    <a:pt x="10962" y="10402"/>
                    <a:pt x="10962" y="10691"/>
                  </a:cubicBezTo>
                  <a:cubicBezTo>
                    <a:pt x="10962" y="11824"/>
                    <a:pt x="10391" y="12853"/>
                    <a:pt x="9433" y="13455"/>
                  </a:cubicBezTo>
                  <a:lnTo>
                    <a:pt x="5966" y="13455"/>
                  </a:lnTo>
                  <a:cubicBezTo>
                    <a:pt x="5007" y="12853"/>
                    <a:pt x="4437" y="11824"/>
                    <a:pt x="4437" y="10691"/>
                  </a:cubicBezTo>
                  <a:cubicBezTo>
                    <a:pt x="4437" y="10402"/>
                    <a:pt x="4474" y="10120"/>
                    <a:pt x="4546" y="9849"/>
                  </a:cubicBezTo>
                  <a:lnTo>
                    <a:pt x="4903" y="10205"/>
                  </a:lnTo>
                  <a:cubicBezTo>
                    <a:pt x="4946" y="10250"/>
                    <a:pt x="5004" y="10272"/>
                    <a:pt x="5062" y="10272"/>
                  </a:cubicBezTo>
                  <a:cubicBezTo>
                    <a:pt x="5120" y="10272"/>
                    <a:pt x="5177" y="10250"/>
                    <a:pt x="5222" y="10205"/>
                  </a:cubicBezTo>
                  <a:cubicBezTo>
                    <a:pt x="5310" y="10117"/>
                    <a:pt x="5310" y="9974"/>
                    <a:pt x="5222" y="9886"/>
                  </a:cubicBezTo>
                  <a:lnTo>
                    <a:pt x="4711" y="9376"/>
                  </a:lnTo>
                  <a:cubicBezTo>
                    <a:pt x="4865" y="9028"/>
                    <a:pt x="5080" y="8706"/>
                    <a:pt x="5352" y="8425"/>
                  </a:cubicBezTo>
                  <a:close/>
                  <a:moveTo>
                    <a:pt x="11381" y="11176"/>
                  </a:moveTo>
                  <a:cubicBezTo>
                    <a:pt x="11942" y="11238"/>
                    <a:pt x="12445" y="11569"/>
                    <a:pt x="12724" y="12069"/>
                  </a:cubicBezTo>
                  <a:cubicBezTo>
                    <a:pt x="12765" y="12141"/>
                    <a:pt x="12841" y="12185"/>
                    <a:pt x="12922" y="12185"/>
                  </a:cubicBezTo>
                  <a:cubicBezTo>
                    <a:pt x="12935" y="12185"/>
                    <a:pt x="12947" y="12184"/>
                    <a:pt x="12960" y="12181"/>
                  </a:cubicBezTo>
                  <a:cubicBezTo>
                    <a:pt x="13034" y="12168"/>
                    <a:pt x="13108" y="12162"/>
                    <a:pt x="13181" y="12162"/>
                  </a:cubicBezTo>
                  <a:cubicBezTo>
                    <a:pt x="13881" y="12162"/>
                    <a:pt x="14450" y="12731"/>
                    <a:pt x="14450" y="13431"/>
                  </a:cubicBezTo>
                  <a:cubicBezTo>
                    <a:pt x="14450" y="13439"/>
                    <a:pt x="14449" y="13446"/>
                    <a:pt x="14449" y="13455"/>
                  </a:cubicBezTo>
                  <a:lnTo>
                    <a:pt x="10179" y="13455"/>
                  </a:lnTo>
                  <a:cubicBezTo>
                    <a:pt x="10471" y="13193"/>
                    <a:pt x="10720" y="12885"/>
                    <a:pt x="10917" y="12545"/>
                  </a:cubicBezTo>
                  <a:cubicBezTo>
                    <a:pt x="11160" y="12123"/>
                    <a:pt x="11318" y="11658"/>
                    <a:pt x="11381" y="11176"/>
                  </a:cubicBezTo>
                  <a:close/>
                  <a:moveTo>
                    <a:pt x="6188" y="1"/>
                  </a:moveTo>
                  <a:cubicBezTo>
                    <a:pt x="5798" y="1"/>
                    <a:pt x="5482" y="319"/>
                    <a:pt x="5482" y="708"/>
                  </a:cubicBezTo>
                  <a:lnTo>
                    <a:pt x="5482" y="2493"/>
                  </a:lnTo>
                  <a:lnTo>
                    <a:pt x="5208" y="2493"/>
                  </a:lnTo>
                  <a:cubicBezTo>
                    <a:pt x="4809" y="2493"/>
                    <a:pt x="4485" y="2818"/>
                    <a:pt x="4485" y="3216"/>
                  </a:cubicBezTo>
                  <a:cubicBezTo>
                    <a:pt x="4485" y="3616"/>
                    <a:pt x="4809" y="3941"/>
                    <a:pt x="5208" y="3941"/>
                  </a:cubicBezTo>
                  <a:lnTo>
                    <a:pt x="5296" y="3941"/>
                  </a:lnTo>
                  <a:cubicBezTo>
                    <a:pt x="5090" y="4329"/>
                    <a:pt x="4983" y="4761"/>
                    <a:pt x="4983" y="5210"/>
                  </a:cubicBezTo>
                  <a:cubicBezTo>
                    <a:pt x="4983" y="5885"/>
                    <a:pt x="5225" y="6516"/>
                    <a:pt x="5662" y="7008"/>
                  </a:cubicBezTo>
                  <a:cubicBezTo>
                    <a:pt x="5409" y="7082"/>
                    <a:pt x="5209" y="7291"/>
                    <a:pt x="5157" y="7559"/>
                  </a:cubicBezTo>
                  <a:lnTo>
                    <a:pt x="5051" y="8088"/>
                  </a:lnTo>
                  <a:cubicBezTo>
                    <a:pt x="4772" y="8371"/>
                    <a:pt x="4545" y="8692"/>
                    <a:pt x="4373" y="9038"/>
                  </a:cubicBezTo>
                  <a:lnTo>
                    <a:pt x="3267" y="7932"/>
                  </a:lnTo>
                  <a:lnTo>
                    <a:pt x="3819" y="7381"/>
                  </a:lnTo>
                  <a:cubicBezTo>
                    <a:pt x="4000" y="7199"/>
                    <a:pt x="4000" y="6903"/>
                    <a:pt x="3819" y="6722"/>
                  </a:cubicBezTo>
                  <a:lnTo>
                    <a:pt x="3284" y="6187"/>
                  </a:lnTo>
                  <a:lnTo>
                    <a:pt x="2227" y="5130"/>
                  </a:lnTo>
                  <a:cubicBezTo>
                    <a:pt x="2086" y="4989"/>
                    <a:pt x="1901" y="4919"/>
                    <a:pt x="1716" y="4919"/>
                  </a:cubicBezTo>
                  <a:cubicBezTo>
                    <a:pt x="1530" y="4919"/>
                    <a:pt x="1345" y="4989"/>
                    <a:pt x="1203" y="5130"/>
                  </a:cubicBezTo>
                  <a:lnTo>
                    <a:pt x="851" y="5483"/>
                  </a:lnTo>
                  <a:cubicBezTo>
                    <a:pt x="715" y="5620"/>
                    <a:pt x="639" y="5801"/>
                    <a:pt x="639" y="5994"/>
                  </a:cubicBezTo>
                  <a:cubicBezTo>
                    <a:pt x="639" y="6110"/>
                    <a:pt x="666" y="6221"/>
                    <a:pt x="717" y="6321"/>
                  </a:cubicBezTo>
                  <a:lnTo>
                    <a:pt x="498" y="6540"/>
                  </a:lnTo>
                  <a:cubicBezTo>
                    <a:pt x="217" y="6821"/>
                    <a:pt x="217" y="7281"/>
                    <a:pt x="498" y="7564"/>
                  </a:cubicBezTo>
                  <a:lnTo>
                    <a:pt x="1203" y="8268"/>
                  </a:lnTo>
                  <a:lnTo>
                    <a:pt x="1739" y="8803"/>
                  </a:lnTo>
                  <a:cubicBezTo>
                    <a:pt x="1827" y="8891"/>
                    <a:pt x="1943" y="8939"/>
                    <a:pt x="2068" y="8939"/>
                  </a:cubicBezTo>
                  <a:cubicBezTo>
                    <a:pt x="2192" y="8939"/>
                    <a:pt x="2309" y="8891"/>
                    <a:pt x="2398" y="8803"/>
                  </a:cubicBezTo>
                  <a:lnTo>
                    <a:pt x="2949" y="8251"/>
                  </a:lnTo>
                  <a:lnTo>
                    <a:pt x="4185" y="9487"/>
                  </a:lnTo>
                  <a:cubicBezTo>
                    <a:pt x="4054" y="9869"/>
                    <a:pt x="3987" y="10275"/>
                    <a:pt x="3987" y="10691"/>
                  </a:cubicBezTo>
                  <a:cubicBezTo>
                    <a:pt x="3987" y="10702"/>
                    <a:pt x="3987" y="10714"/>
                    <a:pt x="3987" y="10726"/>
                  </a:cubicBezTo>
                  <a:cubicBezTo>
                    <a:pt x="3325" y="10793"/>
                    <a:pt x="2726" y="11158"/>
                    <a:pt x="2361" y="11717"/>
                  </a:cubicBezTo>
                  <a:cubicBezTo>
                    <a:pt x="2313" y="11712"/>
                    <a:pt x="2265" y="11710"/>
                    <a:pt x="2219" y="11710"/>
                  </a:cubicBezTo>
                  <a:cubicBezTo>
                    <a:pt x="1271" y="11710"/>
                    <a:pt x="498" y="12483"/>
                    <a:pt x="498" y="13431"/>
                  </a:cubicBezTo>
                  <a:cubicBezTo>
                    <a:pt x="498" y="13449"/>
                    <a:pt x="499" y="13467"/>
                    <a:pt x="499" y="13486"/>
                  </a:cubicBezTo>
                  <a:cubicBezTo>
                    <a:pt x="211" y="13575"/>
                    <a:pt x="1" y="13844"/>
                    <a:pt x="1" y="14162"/>
                  </a:cubicBezTo>
                  <a:lnTo>
                    <a:pt x="1" y="14694"/>
                  </a:lnTo>
                  <a:cubicBezTo>
                    <a:pt x="1" y="15083"/>
                    <a:pt x="317" y="15401"/>
                    <a:pt x="707" y="15401"/>
                  </a:cubicBezTo>
                  <a:lnTo>
                    <a:pt x="2096" y="15401"/>
                  </a:lnTo>
                  <a:cubicBezTo>
                    <a:pt x="2220" y="15401"/>
                    <a:pt x="2320" y="15299"/>
                    <a:pt x="2320" y="15175"/>
                  </a:cubicBezTo>
                  <a:cubicBezTo>
                    <a:pt x="2320" y="15051"/>
                    <a:pt x="2220" y="14949"/>
                    <a:pt x="2096" y="14949"/>
                  </a:cubicBezTo>
                  <a:lnTo>
                    <a:pt x="707" y="14949"/>
                  </a:lnTo>
                  <a:cubicBezTo>
                    <a:pt x="566" y="14949"/>
                    <a:pt x="451" y="14834"/>
                    <a:pt x="451" y="14694"/>
                  </a:cubicBezTo>
                  <a:lnTo>
                    <a:pt x="451" y="14162"/>
                  </a:lnTo>
                  <a:cubicBezTo>
                    <a:pt x="451" y="14021"/>
                    <a:pt x="566" y="13906"/>
                    <a:pt x="707" y="13906"/>
                  </a:cubicBezTo>
                  <a:lnTo>
                    <a:pt x="14692" y="13906"/>
                  </a:lnTo>
                  <a:cubicBezTo>
                    <a:pt x="14834" y="13906"/>
                    <a:pt x="14948" y="14020"/>
                    <a:pt x="14948" y="14162"/>
                  </a:cubicBezTo>
                  <a:lnTo>
                    <a:pt x="14948" y="14694"/>
                  </a:lnTo>
                  <a:cubicBezTo>
                    <a:pt x="14948" y="14834"/>
                    <a:pt x="14834" y="14949"/>
                    <a:pt x="14692" y="14949"/>
                  </a:cubicBezTo>
                  <a:lnTo>
                    <a:pt x="2997" y="14949"/>
                  </a:lnTo>
                  <a:cubicBezTo>
                    <a:pt x="2873" y="14949"/>
                    <a:pt x="2772" y="15051"/>
                    <a:pt x="2772" y="15175"/>
                  </a:cubicBezTo>
                  <a:cubicBezTo>
                    <a:pt x="2772" y="15299"/>
                    <a:pt x="2873" y="15401"/>
                    <a:pt x="2997" y="15401"/>
                  </a:cubicBezTo>
                  <a:lnTo>
                    <a:pt x="14692" y="15401"/>
                  </a:lnTo>
                  <a:cubicBezTo>
                    <a:pt x="15082" y="15401"/>
                    <a:pt x="15399" y="15083"/>
                    <a:pt x="15399" y="14694"/>
                  </a:cubicBezTo>
                  <a:lnTo>
                    <a:pt x="15399" y="14162"/>
                  </a:lnTo>
                  <a:cubicBezTo>
                    <a:pt x="15399" y="13844"/>
                    <a:pt x="15189" y="13575"/>
                    <a:pt x="14900" y="13486"/>
                  </a:cubicBezTo>
                  <a:lnTo>
                    <a:pt x="14899" y="13486"/>
                  </a:lnTo>
                  <a:cubicBezTo>
                    <a:pt x="14900" y="13467"/>
                    <a:pt x="14901" y="13449"/>
                    <a:pt x="14901" y="13431"/>
                  </a:cubicBezTo>
                  <a:cubicBezTo>
                    <a:pt x="14901" y="12483"/>
                    <a:pt x="14129" y="11710"/>
                    <a:pt x="13181" y="11710"/>
                  </a:cubicBezTo>
                  <a:cubicBezTo>
                    <a:pt x="13133" y="11710"/>
                    <a:pt x="13086" y="11712"/>
                    <a:pt x="13038" y="11717"/>
                  </a:cubicBezTo>
                  <a:cubicBezTo>
                    <a:pt x="12673" y="11158"/>
                    <a:pt x="12073" y="10793"/>
                    <a:pt x="11412" y="10726"/>
                  </a:cubicBezTo>
                  <a:cubicBezTo>
                    <a:pt x="11412" y="10714"/>
                    <a:pt x="11413" y="10702"/>
                    <a:pt x="11413" y="10691"/>
                  </a:cubicBezTo>
                  <a:cubicBezTo>
                    <a:pt x="11413" y="10275"/>
                    <a:pt x="11345" y="9869"/>
                    <a:pt x="11214" y="9487"/>
                  </a:cubicBezTo>
                  <a:lnTo>
                    <a:pt x="12450" y="8251"/>
                  </a:lnTo>
                  <a:lnTo>
                    <a:pt x="13002" y="8803"/>
                  </a:lnTo>
                  <a:cubicBezTo>
                    <a:pt x="13090" y="8891"/>
                    <a:pt x="13207" y="8939"/>
                    <a:pt x="13331" y="8939"/>
                  </a:cubicBezTo>
                  <a:cubicBezTo>
                    <a:pt x="13456" y="8939"/>
                    <a:pt x="13573" y="8891"/>
                    <a:pt x="13661" y="8803"/>
                  </a:cubicBezTo>
                  <a:lnTo>
                    <a:pt x="14195" y="8268"/>
                  </a:lnTo>
                  <a:lnTo>
                    <a:pt x="14900" y="7564"/>
                  </a:lnTo>
                  <a:cubicBezTo>
                    <a:pt x="15183" y="7281"/>
                    <a:pt x="15183" y="6821"/>
                    <a:pt x="14900" y="6540"/>
                  </a:cubicBezTo>
                  <a:lnTo>
                    <a:pt x="14682" y="6321"/>
                  </a:lnTo>
                  <a:cubicBezTo>
                    <a:pt x="14734" y="6221"/>
                    <a:pt x="14760" y="6110"/>
                    <a:pt x="14760" y="5994"/>
                  </a:cubicBezTo>
                  <a:cubicBezTo>
                    <a:pt x="14760" y="5801"/>
                    <a:pt x="14685" y="5620"/>
                    <a:pt x="14548" y="5483"/>
                  </a:cubicBezTo>
                  <a:lnTo>
                    <a:pt x="14195" y="5130"/>
                  </a:lnTo>
                  <a:cubicBezTo>
                    <a:pt x="14055" y="4989"/>
                    <a:pt x="13869" y="4919"/>
                    <a:pt x="13684" y="4919"/>
                  </a:cubicBezTo>
                  <a:cubicBezTo>
                    <a:pt x="13498" y="4919"/>
                    <a:pt x="13313" y="4989"/>
                    <a:pt x="13172" y="5130"/>
                  </a:cubicBezTo>
                  <a:lnTo>
                    <a:pt x="12115" y="6187"/>
                  </a:lnTo>
                  <a:cubicBezTo>
                    <a:pt x="12115" y="6187"/>
                    <a:pt x="12115" y="6188"/>
                    <a:pt x="12115" y="6188"/>
                  </a:cubicBezTo>
                  <a:lnTo>
                    <a:pt x="11581" y="6722"/>
                  </a:lnTo>
                  <a:cubicBezTo>
                    <a:pt x="11398" y="6903"/>
                    <a:pt x="11398" y="7199"/>
                    <a:pt x="11581" y="7381"/>
                  </a:cubicBezTo>
                  <a:lnTo>
                    <a:pt x="12131" y="7932"/>
                  </a:lnTo>
                  <a:lnTo>
                    <a:pt x="11027" y="9038"/>
                  </a:lnTo>
                  <a:cubicBezTo>
                    <a:pt x="10855" y="8692"/>
                    <a:pt x="10627" y="8372"/>
                    <a:pt x="10349" y="8088"/>
                  </a:cubicBezTo>
                  <a:lnTo>
                    <a:pt x="10243" y="7559"/>
                  </a:lnTo>
                  <a:cubicBezTo>
                    <a:pt x="10189" y="7291"/>
                    <a:pt x="9990" y="7082"/>
                    <a:pt x="9738" y="7008"/>
                  </a:cubicBezTo>
                  <a:cubicBezTo>
                    <a:pt x="10174" y="6516"/>
                    <a:pt x="10416" y="5885"/>
                    <a:pt x="10416" y="5210"/>
                  </a:cubicBezTo>
                  <a:cubicBezTo>
                    <a:pt x="10416" y="4761"/>
                    <a:pt x="10308" y="4329"/>
                    <a:pt x="10102" y="3941"/>
                  </a:cubicBezTo>
                  <a:lnTo>
                    <a:pt x="10190" y="3941"/>
                  </a:lnTo>
                  <a:cubicBezTo>
                    <a:pt x="10590" y="3941"/>
                    <a:pt x="10915" y="3616"/>
                    <a:pt x="10915" y="3216"/>
                  </a:cubicBezTo>
                  <a:cubicBezTo>
                    <a:pt x="10915" y="2818"/>
                    <a:pt x="10590" y="2493"/>
                    <a:pt x="10190" y="2493"/>
                  </a:cubicBezTo>
                  <a:lnTo>
                    <a:pt x="9918" y="2493"/>
                  </a:lnTo>
                  <a:lnTo>
                    <a:pt x="9918" y="708"/>
                  </a:lnTo>
                  <a:cubicBezTo>
                    <a:pt x="9918" y="319"/>
                    <a:pt x="9601" y="1"/>
                    <a:pt x="9211" y="1"/>
                  </a:cubicBezTo>
                  <a:lnTo>
                    <a:pt x="7380" y="1"/>
                  </a:lnTo>
                  <a:cubicBezTo>
                    <a:pt x="7255" y="1"/>
                    <a:pt x="7154" y="102"/>
                    <a:pt x="7154" y="227"/>
                  </a:cubicBezTo>
                  <a:cubicBezTo>
                    <a:pt x="7154" y="351"/>
                    <a:pt x="7256" y="452"/>
                    <a:pt x="7380" y="452"/>
                  </a:cubicBezTo>
                  <a:lnTo>
                    <a:pt x="9211" y="452"/>
                  </a:lnTo>
                  <a:cubicBezTo>
                    <a:pt x="9352" y="452"/>
                    <a:pt x="9467" y="567"/>
                    <a:pt x="9467" y="708"/>
                  </a:cubicBezTo>
                  <a:lnTo>
                    <a:pt x="9467" y="1496"/>
                  </a:lnTo>
                  <a:lnTo>
                    <a:pt x="5932" y="1496"/>
                  </a:lnTo>
                  <a:lnTo>
                    <a:pt x="5932" y="708"/>
                  </a:lnTo>
                  <a:cubicBezTo>
                    <a:pt x="5932" y="567"/>
                    <a:pt x="6047" y="452"/>
                    <a:pt x="6188" y="452"/>
                  </a:cubicBezTo>
                  <a:lnTo>
                    <a:pt x="6477" y="452"/>
                  </a:lnTo>
                  <a:cubicBezTo>
                    <a:pt x="6603" y="452"/>
                    <a:pt x="6703" y="351"/>
                    <a:pt x="6703" y="227"/>
                  </a:cubicBezTo>
                  <a:cubicBezTo>
                    <a:pt x="6703" y="102"/>
                    <a:pt x="6602" y="1"/>
                    <a:pt x="6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69"/>
            <p:cNvSpPr/>
            <p:nvPr/>
          </p:nvSpPr>
          <p:spPr>
            <a:xfrm>
              <a:off x="1392810" y="2018150"/>
              <a:ext cx="38743" cy="38716"/>
            </a:xfrm>
            <a:custGeom>
              <a:avLst/>
              <a:gdLst/>
              <a:ahLst/>
              <a:cxnLst/>
              <a:rect l="l" t="t" r="r" b="b"/>
              <a:pathLst>
                <a:path w="1449" h="1448" extrusionOk="0">
                  <a:moveTo>
                    <a:pt x="725" y="451"/>
                  </a:moveTo>
                  <a:cubicBezTo>
                    <a:pt x="875" y="451"/>
                    <a:pt x="997" y="574"/>
                    <a:pt x="997" y="724"/>
                  </a:cubicBezTo>
                  <a:cubicBezTo>
                    <a:pt x="997" y="875"/>
                    <a:pt x="875" y="997"/>
                    <a:pt x="725" y="997"/>
                  </a:cubicBezTo>
                  <a:cubicBezTo>
                    <a:pt x="574" y="997"/>
                    <a:pt x="452" y="874"/>
                    <a:pt x="452" y="724"/>
                  </a:cubicBezTo>
                  <a:cubicBezTo>
                    <a:pt x="452" y="574"/>
                    <a:pt x="574" y="451"/>
                    <a:pt x="725" y="451"/>
                  </a:cubicBezTo>
                  <a:close/>
                  <a:moveTo>
                    <a:pt x="725" y="0"/>
                  </a:moveTo>
                  <a:cubicBezTo>
                    <a:pt x="325" y="0"/>
                    <a:pt x="0" y="325"/>
                    <a:pt x="0" y="724"/>
                  </a:cubicBezTo>
                  <a:cubicBezTo>
                    <a:pt x="0" y="1123"/>
                    <a:pt x="325" y="1447"/>
                    <a:pt x="725" y="1447"/>
                  </a:cubicBezTo>
                  <a:cubicBezTo>
                    <a:pt x="1123" y="1447"/>
                    <a:pt x="1448" y="1123"/>
                    <a:pt x="1448" y="724"/>
                  </a:cubicBezTo>
                  <a:cubicBezTo>
                    <a:pt x="1448" y="325"/>
                    <a:pt x="112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69"/>
            <p:cNvSpPr/>
            <p:nvPr/>
          </p:nvSpPr>
          <p:spPr>
            <a:xfrm>
              <a:off x="1392810" y="2124733"/>
              <a:ext cx="38743" cy="38716"/>
            </a:xfrm>
            <a:custGeom>
              <a:avLst/>
              <a:gdLst/>
              <a:ahLst/>
              <a:cxnLst/>
              <a:rect l="l" t="t" r="r" b="b"/>
              <a:pathLst>
                <a:path w="1449" h="1448" extrusionOk="0">
                  <a:moveTo>
                    <a:pt x="725" y="452"/>
                  </a:moveTo>
                  <a:cubicBezTo>
                    <a:pt x="875" y="452"/>
                    <a:pt x="997" y="574"/>
                    <a:pt x="997" y="724"/>
                  </a:cubicBezTo>
                  <a:cubicBezTo>
                    <a:pt x="997" y="874"/>
                    <a:pt x="875" y="996"/>
                    <a:pt x="725" y="996"/>
                  </a:cubicBezTo>
                  <a:cubicBezTo>
                    <a:pt x="574" y="996"/>
                    <a:pt x="452" y="874"/>
                    <a:pt x="452" y="724"/>
                  </a:cubicBezTo>
                  <a:cubicBezTo>
                    <a:pt x="452" y="574"/>
                    <a:pt x="574" y="452"/>
                    <a:pt x="725" y="452"/>
                  </a:cubicBezTo>
                  <a:close/>
                  <a:moveTo>
                    <a:pt x="725" y="0"/>
                  </a:moveTo>
                  <a:cubicBezTo>
                    <a:pt x="325" y="0"/>
                    <a:pt x="0" y="324"/>
                    <a:pt x="0" y="724"/>
                  </a:cubicBezTo>
                  <a:cubicBezTo>
                    <a:pt x="0" y="1124"/>
                    <a:pt x="325" y="1447"/>
                    <a:pt x="725" y="1447"/>
                  </a:cubicBezTo>
                  <a:cubicBezTo>
                    <a:pt x="1123" y="1447"/>
                    <a:pt x="1448" y="1124"/>
                    <a:pt x="1448" y="724"/>
                  </a:cubicBezTo>
                  <a:cubicBezTo>
                    <a:pt x="1448" y="324"/>
                    <a:pt x="112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69"/>
            <p:cNvSpPr/>
            <p:nvPr/>
          </p:nvSpPr>
          <p:spPr>
            <a:xfrm>
              <a:off x="1392810" y="2178024"/>
              <a:ext cx="38743" cy="38743"/>
            </a:xfrm>
            <a:custGeom>
              <a:avLst/>
              <a:gdLst/>
              <a:ahLst/>
              <a:cxnLst/>
              <a:rect l="l" t="t" r="r" b="b"/>
              <a:pathLst>
                <a:path w="1449" h="1449" extrusionOk="0">
                  <a:moveTo>
                    <a:pt x="725" y="451"/>
                  </a:moveTo>
                  <a:cubicBezTo>
                    <a:pt x="875" y="451"/>
                    <a:pt x="997" y="573"/>
                    <a:pt x="997" y="724"/>
                  </a:cubicBezTo>
                  <a:cubicBezTo>
                    <a:pt x="997" y="875"/>
                    <a:pt x="875" y="997"/>
                    <a:pt x="725" y="997"/>
                  </a:cubicBezTo>
                  <a:cubicBezTo>
                    <a:pt x="574" y="997"/>
                    <a:pt x="452" y="875"/>
                    <a:pt x="452" y="724"/>
                  </a:cubicBezTo>
                  <a:cubicBezTo>
                    <a:pt x="452" y="573"/>
                    <a:pt x="574" y="451"/>
                    <a:pt x="725" y="451"/>
                  </a:cubicBezTo>
                  <a:close/>
                  <a:moveTo>
                    <a:pt x="725" y="0"/>
                  </a:moveTo>
                  <a:cubicBezTo>
                    <a:pt x="325" y="0"/>
                    <a:pt x="0" y="325"/>
                    <a:pt x="0" y="724"/>
                  </a:cubicBezTo>
                  <a:cubicBezTo>
                    <a:pt x="0" y="1123"/>
                    <a:pt x="325" y="1448"/>
                    <a:pt x="725" y="1448"/>
                  </a:cubicBezTo>
                  <a:cubicBezTo>
                    <a:pt x="1123" y="1448"/>
                    <a:pt x="1448" y="1123"/>
                    <a:pt x="1448" y="724"/>
                  </a:cubicBezTo>
                  <a:cubicBezTo>
                    <a:pt x="1448" y="325"/>
                    <a:pt x="112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69"/>
            <p:cNvSpPr/>
            <p:nvPr/>
          </p:nvSpPr>
          <p:spPr>
            <a:xfrm>
              <a:off x="1379494" y="2004834"/>
              <a:ext cx="12085" cy="18716"/>
            </a:xfrm>
            <a:custGeom>
              <a:avLst/>
              <a:gdLst/>
              <a:ahLst/>
              <a:cxnLst/>
              <a:rect l="l" t="t" r="r" b="b"/>
              <a:pathLst>
                <a:path w="452" h="700" extrusionOk="0">
                  <a:moveTo>
                    <a:pt x="226" y="0"/>
                  </a:moveTo>
                  <a:cubicBezTo>
                    <a:pt x="102" y="0"/>
                    <a:pt x="0" y="101"/>
                    <a:pt x="0" y="226"/>
                  </a:cubicBezTo>
                  <a:lnTo>
                    <a:pt x="0" y="474"/>
                  </a:lnTo>
                  <a:cubicBezTo>
                    <a:pt x="0" y="600"/>
                    <a:pt x="102" y="700"/>
                    <a:pt x="226" y="700"/>
                  </a:cubicBezTo>
                  <a:cubicBezTo>
                    <a:pt x="350" y="700"/>
                    <a:pt x="452" y="598"/>
                    <a:pt x="452" y="474"/>
                  </a:cubicBezTo>
                  <a:lnTo>
                    <a:pt x="452" y="226"/>
                  </a:lnTo>
                  <a:cubicBezTo>
                    <a:pt x="452" y="101"/>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69"/>
            <p:cNvSpPr/>
            <p:nvPr/>
          </p:nvSpPr>
          <p:spPr>
            <a:xfrm>
              <a:off x="1432758" y="2004834"/>
              <a:ext cx="12112" cy="18716"/>
            </a:xfrm>
            <a:custGeom>
              <a:avLst/>
              <a:gdLst/>
              <a:ahLst/>
              <a:cxnLst/>
              <a:rect l="l" t="t" r="r" b="b"/>
              <a:pathLst>
                <a:path w="453" h="700" extrusionOk="0">
                  <a:moveTo>
                    <a:pt x="227" y="0"/>
                  </a:moveTo>
                  <a:cubicBezTo>
                    <a:pt x="102" y="0"/>
                    <a:pt x="1" y="101"/>
                    <a:pt x="1" y="226"/>
                  </a:cubicBezTo>
                  <a:lnTo>
                    <a:pt x="1" y="474"/>
                  </a:lnTo>
                  <a:cubicBezTo>
                    <a:pt x="1" y="600"/>
                    <a:pt x="102" y="700"/>
                    <a:pt x="227" y="700"/>
                  </a:cubicBezTo>
                  <a:cubicBezTo>
                    <a:pt x="352" y="700"/>
                    <a:pt x="452" y="598"/>
                    <a:pt x="452" y="474"/>
                  </a:cubicBezTo>
                  <a:lnTo>
                    <a:pt x="452" y="226"/>
                  </a:lnTo>
                  <a:cubicBezTo>
                    <a:pt x="452" y="101"/>
                    <a:pt x="352"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69"/>
            <p:cNvSpPr/>
            <p:nvPr/>
          </p:nvSpPr>
          <p:spPr>
            <a:xfrm>
              <a:off x="1246278" y="1951516"/>
              <a:ext cx="38716" cy="38743"/>
            </a:xfrm>
            <a:custGeom>
              <a:avLst/>
              <a:gdLst/>
              <a:ahLst/>
              <a:cxnLst/>
              <a:rect l="l" t="t" r="r" b="b"/>
              <a:pathLst>
                <a:path w="1448" h="1449" extrusionOk="0">
                  <a:moveTo>
                    <a:pt x="724" y="452"/>
                  </a:moveTo>
                  <a:cubicBezTo>
                    <a:pt x="874" y="452"/>
                    <a:pt x="996" y="574"/>
                    <a:pt x="996" y="724"/>
                  </a:cubicBezTo>
                  <a:cubicBezTo>
                    <a:pt x="996" y="875"/>
                    <a:pt x="874" y="997"/>
                    <a:pt x="724" y="997"/>
                  </a:cubicBezTo>
                  <a:cubicBezTo>
                    <a:pt x="573" y="997"/>
                    <a:pt x="451" y="875"/>
                    <a:pt x="451" y="724"/>
                  </a:cubicBezTo>
                  <a:cubicBezTo>
                    <a:pt x="451" y="574"/>
                    <a:pt x="574" y="452"/>
                    <a:pt x="724" y="452"/>
                  </a:cubicBezTo>
                  <a:close/>
                  <a:moveTo>
                    <a:pt x="724" y="1"/>
                  </a:moveTo>
                  <a:cubicBezTo>
                    <a:pt x="324" y="1"/>
                    <a:pt x="0" y="326"/>
                    <a:pt x="0" y="724"/>
                  </a:cubicBezTo>
                  <a:cubicBezTo>
                    <a:pt x="0" y="1124"/>
                    <a:pt x="324" y="1449"/>
                    <a:pt x="724" y="1449"/>
                  </a:cubicBezTo>
                  <a:cubicBezTo>
                    <a:pt x="1122" y="1449"/>
                    <a:pt x="1447" y="1124"/>
                    <a:pt x="1447" y="724"/>
                  </a:cubicBezTo>
                  <a:cubicBezTo>
                    <a:pt x="1447" y="326"/>
                    <a:pt x="1122"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69"/>
            <p:cNvSpPr/>
            <p:nvPr/>
          </p:nvSpPr>
          <p:spPr>
            <a:xfrm>
              <a:off x="1286254" y="1884881"/>
              <a:ext cx="38716" cy="38769"/>
            </a:xfrm>
            <a:custGeom>
              <a:avLst/>
              <a:gdLst/>
              <a:ahLst/>
              <a:cxnLst/>
              <a:rect l="l" t="t" r="r" b="b"/>
              <a:pathLst>
                <a:path w="1448" h="1450" extrusionOk="0">
                  <a:moveTo>
                    <a:pt x="724" y="452"/>
                  </a:moveTo>
                  <a:cubicBezTo>
                    <a:pt x="874" y="452"/>
                    <a:pt x="996" y="574"/>
                    <a:pt x="996" y="726"/>
                  </a:cubicBezTo>
                  <a:cubicBezTo>
                    <a:pt x="996" y="876"/>
                    <a:pt x="874" y="998"/>
                    <a:pt x="724" y="998"/>
                  </a:cubicBezTo>
                  <a:cubicBezTo>
                    <a:pt x="573" y="998"/>
                    <a:pt x="450" y="876"/>
                    <a:pt x="450" y="726"/>
                  </a:cubicBezTo>
                  <a:cubicBezTo>
                    <a:pt x="450" y="574"/>
                    <a:pt x="572" y="452"/>
                    <a:pt x="724" y="452"/>
                  </a:cubicBezTo>
                  <a:close/>
                  <a:moveTo>
                    <a:pt x="724" y="1"/>
                  </a:moveTo>
                  <a:cubicBezTo>
                    <a:pt x="324" y="1"/>
                    <a:pt x="0" y="326"/>
                    <a:pt x="0" y="726"/>
                  </a:cubicBezTo>
                  <a:cubicBezTo>
                    <a:pt x="0" y="1124"/>
                    <a:pt x="324" y="1449"/>
                    <a:pt x="724" y="1449"/>
                  </a:cubicBezTo>
                  <a:cubicBezTo>
                    <a:pt x="1122" y="1449"/>
                    <a:pt x="1447" y="1124"/>
                    <a:pt x="1447" y="726"/>
                  </a:cubicBezTo>
                  <a:cubicBezTo>
                    <a:pt x="1447" y="326"/>
                    <a:pt x="1122"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69"/>
            <p:cNvSpPr/>
            <p:nvPr/>
          </p:nvSpPr>
          <p:spPr>
            <a:xfrm>
              <a:off x="1539368" y="1951516"/>
              <a:ext cx="38743" cy="38743"/>
            </a:xfrm>
            <a:custGeom>
              <a:avLst/>
              <a:gdLst/>
              <a:ahLst/>
              <a:cxnLst/>
              <a:rect l="l" t="t" r="r" b="b"/>
              <a:pathLst>
                <a:path w="1449" h="1449" extrusionOk="0">
                  <a:moveTo>
                    <a:pt x="725" y="452"/>
                  </a:moveTo>
                  <a:cubicBezTo>
                    <a:pt x="875" y="452"/>
                    <a:pt x="997" y="574"/>
                    <a:pt x="997" y="724"/>
                  </a:cubicBezTo>
                  <a:cubicBezTo>
                    <a:pt x="997" y="875"/>
                    <a:pt x="875" y="997"/>
                    <a:pt x="725" y="997"/>
                  </a:cubicBezTo>
                  <a:cubicBezTo>
                    <a:pt x="574" y="997"/>
                    <a:pt x="452" y="875"/>
                    <a:pt x="452" y="724"/>
                  </a:cubicBezTo>
                  <a:cubicBezTo>
                    <a:pt x="452" y="574"/>
                    <a:pt x="574" y="452"/>
                    <a:pt x="725" y="452"/>
                  </a:cubicBezTo>
                  <a:close/>
                  <a:moveTo>
                    <a:pt x="725" y="1"/>
                  </a:moveTo>
                  <a:cubicBezTo>
                    <a:pt x="325" y="1"/>
                    <a:pt x="0" y="326"/>
                    <a:pt x="0" y="724"/>
                  </a:cubicBezTo>
                  <a:cubicBezTo>
                    <a:pt x="0" y="1124"/>
                    <a:pt x="325" y="1449"/>
                    <a:pt x="725" y="1449"/>
                  </a:cubicBezTo>
                  <a:cubicBezTo>
                    <a:pt x="1123" y="1449"/>
                    <a:pt x="1448" y="1124"/>
                    <a:pt x="1448" y="724"/>
                  </a:cubicBezTo>
                  <a:cubicBezTo>
                    <a:pt x="1448" y="326"/>
                    <a:pt x="1123"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69"/>
            <p:cNvSpPr/>
            <p:nvPr/>
          </p:nvSpPr>
          <p:spPr>
            <a:xfrm>
              <a:off x="1499393" y="1884881"/>
              <a:ext cx="38743" cy="38769"/>
            </a:xfrm>
            <a:custGeom>
              <a:avLst/>
              <a:gdLst/>
              <a:ahLst/>
              <a:cxnLst/>
              <a:rect l="l" t="t" r="r" b="b"/>
              <a:pathLst>
                <a:path w="1449" h="1450" extrusionOk="0">
                  <a:moveTo>
                    <a:pt x="724" y="452"/>
                  </a:moveTo>
                  <a:cubicBezTo>
                    <a:pt x="875" y="452"/>
                    <a:pt x="997" y="574"/>
                    <a:pt x="997" y="726"/>
                  </a:cubicBezTo>
                  <a:cubicBezTo>
                    <a:pt x="997" y="876"/>
                    <a:pt x="875" y="998"/>
                    <a:pt x="724" y="998"/>
                  </a:cubicBezTo>
                  <a:cubicBezTo>
                    <a:pt x="574" y="998"/>
                    <a:pt x="452" y="876"/>
                    <a:pt x="452" y="726"/>
                  </a:cubicBezTo>
                  <a:cubicBezTo>
                    <a:pt x="452" y="574"/>
                    <a:pt x="574" y="452"/>
                    <a:pt x="724" y="452"/>
                  </a:cubicBezTo>
                  <a:close/>
                  <a:moveTo>
                    <a:pt x="724" y="1"/>
                  </a:moveTo>
                  <a:cubicBezTo>
                    <a:pt x="326" y="1"/>
                    <a:pt x="1" y="326"/>
                    <a:pt x="1" y="726"/>
                  </a:cubicBezTo>
                  <a:cubicBezTo>
                    <a:pt x="1" y="1124"/>
                    <a:pt x="326" y="1449"/>
                    <a:pt x="724" y="1449"/>
                  </a:cubicBezTo>
                  <a:cubicBezTo>
                    <a:pt x="1124" y="1449"/>
                    <a:pt x="1449" y="1124"/>
                    <a:pt x="1449" y="726"/>
                  </a:cubicBezTo>
                  <a:cubicBezTo>
                    <a:pt x="1449" y="326"/>
                    <a:pt x="1124"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16"/>
        <p:cNvGrpSpPr/>
        <p:nvPr/>
      </p:nvGrpSpPr>
      <p:grpSpPr>
        <a:xfrm>
          <a:off x="0" y="0"/>
          <a:ext cx="0" cy="0"/>
          <a:chOff x="0" y="0"/>
          <a:chExt cx="0" cy="0"/>
        </a:xfrm>
      </p:grpSpPr>
      <p:sp>
        <p:nvSpPr>
          <p:cNvPr id="717" name="Google Shape;717;p70"/>
          <p:cNvSpPr txBox="1"/>
          <p:nvPr/>
        </p:nvSpPr>
        <p:spPr>
          <a:xfrm>
            <a:off x="6445573" y="1591375"/>
            <a:ext cx="1986000" cy="527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Kumbh Sans SemiBold"/>
                <a:ea typeface="Kumbh Sans SemiBold"/>
                <a:cs typeface="Kumbh Sans SemiBold"/>
                <a:sym typeface="Kumbh Sans SemiBold"/>
              </a:rPr>
              <a:t>Venus</a:t>
            </a:r>
            <a:endParaRPr sz="2400">
              <a:solidFill>
                <a:schemeClr val="dk1"/>
              </a:solidFill>
              <a:latin typeface="Kumbh Sans SemiBold"/>
              <a:ea typeface="Kumbh Sans SemiBold"/>
              <a:cs typeface="Kumbh Sans SemiBold"/>
              <a:sym typeface="Kumbh Sans SemiBold"/>
            </a:endParaRPr>
          </a:p>
        </p:txBody>
      </p:sp>
      <p:sp>
        <p:nvSpPr>
          <p:cNvPr id="718" name="Google Shape;718;p70"/>
          <p:cNvSpPr txBox="1"/>
          <p:nvPr/>
        </p:nvSpPr>
        <p:spPr>
          <a:xfrm>
            <a:off x="6445562" y="2050076"/>
            <a:ext cx="1986000" cy="527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Figtree Medium"/>
                <a:ea typeface="Figtree Medium"/>
                <a:cs typeface="Figtree Medium"/>
                <a:sym typeface="Figtree Medium"/>
              </a:rPr>
              <a:t>Venus has extremely high temperatures</a:t>
            </a:r>
            <a:endParaRPr>
              <a:solidFill>
                <a:schemeClr val="dk1"/>
              </a:solidFill>
              <a:latin typeface="Figtree Medium"/>
              <a:ea typeface="Figtree Medium"/>
              <a:cs typeface="Figtree Medium"/>
              <a:sym typeface="Figtree Medium"/>
            </a:endParaRPr>
          </a:p>
        </p:txBody>
      </p:sp>
      <p:sp>
        <p:nvSpPr>
          <p:cNvPr id="719" name="Google Shape;719;p70"/>
          <p:cNvSpPr txBox="1"/>
          <p:nvPr/>
        </p:nvSpPr>
        <p:spPr>
          <a:xfrm>
            <a:off x="712439" y="3481425"/>
            <a:ext cx="19860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Kumbh Sans SemiBold"/>
                <a:ea typeface="Kumbh Sans SemiBold"/>
                <a:cs typeface="Kumbh Sans SemiBold"/>
                <a:sym typeface="Kumbh Sans SemiBold"/>
              </a:rPr>
              <a:t>Mercury</a:t>
            </a:r>
            <a:endParaRPr sz="2400">
              <a:solidFill>
                <a:schemeClr val="dk1"/>
              </a:solidFill>
              <a:latin typeface="Kumbh Sans SemiBold"/>
              <a:ea typeface="Kumbh Sans SemiBold"/>
              <a:cs typeface="Kumbh Sans SemiBold"/>
              <a:sym typeface="Kumbh Sans SemiBold"/>
            </a:endParaRPr>
          </a:p>
        </p:txBody>
      </p:sp>
      <p:sp>
        <p:nvSpPr>
          <p:cNvPr id="720" name="Google Shape;720;p70"/>
          <p:cNvSpPr txBox="1"/>
          <p:nvPr/>
        </p:nvSpPr>
        <p:spPr>
          <a:xfrm>
            <a:off x="712450" y="2050076"/>
            <a:ext cx="1986000" cy="527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Mars is actually a very cold place</a:t>
            </a:r>
            <a:endParaRPr>
              <a:solidFill>
                <a:schemeClr val="dk1"/>
              </a:solidFill>
              <a:latin typeface="Figtree Medium"/>
              <a:ea typeface="Figtree Medium"/>
              <a:cs typeface="Figtree Medium"/>
              <a:sym typeface="Figtree Medium"/>
            </a:endParaRPr>
          </a:p>
        </p:txBody>
      </p:sp>
      <p:sp>
        <p:nvSpPr>
          <p:cNvPr id="721" name="Google Shape;721;p70"/>
          <p:cNvSpPr txBox="1"/>
          <p:nvPr/>
        </p:nvSpPr>
        <p:spPr>
          <a:xfrm>
            <a:off x="712438" y="3940127"/>
            <a:ext cx="1986000" cy="5727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Mercury is the closest planet to the Sun</a:t>
            </a:r>
            <a:endParaRPr>
              <a:solidFill>
                <a:schemeClr val="dk1"/>
              </a:solidFill>
              <a:latin typeface="Figtree Medium"/>
              <a:ea typeface="Figtree Medium"/>
              <a:cs typeface="Figtree Medium"/>
              <a:sym typeface="Figtree Medium"/>
            </a:endParaRPr>
          </a:p>
        </p:txBody>
      </p:sp>
      <p:sp>
        <p:nvSpPr>
          <p:cNvPr id="722" name="Google Shape;722;p70"/>
          <p:cNvSpPr txBox="1"/>
          <p:nvPr/>
        </p:nvSpPr>
        <p:spPr>
          <a:xfrm>
            <a:off x="6445573" y="3481425"/>
            <a:ext cx="1986000" cy="527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400">
                <a:solidFill>
                  <a:schemeClr val="dk1"/>
                </a:solidFill>
                <a:latin typeface="Kumbh Sans SemiBold"/>
                <a:ea typeface="Kumbh Sans SemiBold"/>
                <a:cs typeface="Kumbh Sans SemiBold"/>
                <a:sym typeface="Kumbh Sans SemiBold"/>
              </a:rPr>
              <a:t>Saturn</a:t>
            </a:r>
            <a:endParaRPr sz="2400">
              <a:solidFill>
                <a:schemeClr val="dk1"/>
              </a:solidFill>
              <a:latin typeface="Kumbh Sans SemiBold"/>
              <a:ea typeface="Kumbh Sans SemiBold"/>
              <a:cs typeface="Kumbh Sans SemiBold"/>
              <a:sym typeface="Kumbh Sans SemiBold"/>
            </a:endParaRPr>
          </a:p>
        </p:txBody>
      </p:sp>
      <p:sp>
        <p:nvSpPr>
          <p:cNvPr id="723" name="Google Shape;723;p70"/>
          <p:cNvSpPr txBox="1"/>
          <p:nvPr/>
        </p:nvSpPr>
        <p:spPr>
          <a:xfrm>
            <a:off x="6445562" y="3940127"/>
            <a:ext cx="1986000" cy="5727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Figtree Medium"/>
                <a:ea typeface="Figtree Medium"/>
                <a:cs typeface="Figtree Medium"/>
                <a:sym typeface="Figtree Medium"/>
              </a:rPr>
              <a:t>Saturn is a gas giant and has several rings</a:t>
            </a:r>
            <a:endParaRPr>
              <a:solidFill>
                <a:schemeClr val="dk1"/>
              </a:solidFill>
              <a:latin typeface="Figtree Medium"/>
              <a:ea typeface="Figtree Medium"/>
              <a:cs typeface="Figtree Medium"/>
              <a:sym typeface="Figtree Medium"/>
            </a:endParaRPr>
          </a:p>
        </p:txBody>
      </p:sp>
      <p:sp>
        <p:nvSpPr>
          <p:cNvPr id="724" name="Google Shape;724;p70"/>
          <p:cNvSpPr txBox="1"/>
          <p:nvPr/>
        </p:nvSpPr>
        <p:spPr>
          <a:xfrm>
            <a:off x="712439" y="1591375"/>
            <a:ext cx="19860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solidFill>
                  <a:schemeClr val="dk1"/>
                </a:solidFill>
                <a:latin typeface="Kumbh Sans SemiBold"/>
                <a:ea typeface="Kumbh Sans SemiBold"/>
                <a:cs typeface="Kumbh Sans SemiBold"/>
                <a:sym typeface="Kumbh Sans SemiBold"/>
              </a:rPr>
              <a:t>Mars</a:t>
            </a:r>
            <a:endParaRPr sz="2400">
              <a:solidFill>
                <a:schemeClr val="dk1"/>
              </a:solidFill>
              <a:latin typeface="Kumbh Sans SemiBold"/>
              <a:ea typeface="Kumbh Sans SemiBold"/>
              <a:cs typeface="Kumbh Sans SemiBold"/>
              <a:sym typeface="Kumbh Sans SemiBold"/>
            </a:endParaRPr>
          </a:p>
        </p:txBody>
      </p:sp>
      <p:sp>
        <p:nvSpPr>
          <p:cNvPr id="725" name="Google Shape;725;p7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Infographics are useful</a:t>
            </a:r>
            <a:endParaRPr/>
          </a:p>
        </p:txBody>
      </p:sp>
      <p:sp>
        <p:nvSpPr>
          <p:cNvPr id="726" name="Google Shape;726;p70"/>
          <p:cNvSpPr/>
          <p:nvPr/>
        </p:nvSpPr>
        <p:spPr>
          <a:xfrm>
            <a:off x="3564363" y="1932456"/>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latin typeface="Kumbh Sans SemiBold"/>
                <a:ea typeface="Kumbh Sans SemiBold"/>
                <a:cs typeface="Kumbh Sans SemiBold"/>
                <a:sym typeface="Kumbh Sans SemiBold"/>
              </a:rPr>
              <a:t>A</a:t>
            </a:r>
            <a:endParaRPr sz="2400">
              <a:latin typeface="Kumbh Sans SemiBold"/>
              <a:ea typeface="Kumbh Sans SemiBold"/>
              <a:cs typeface="Kumbh Sans SemiBold"/>
              <a:sym typeface="Kumbh Sans SemiBold"/>
            </a:endParaRPr>
          </a:p>
        </p:txBody>
      </p:sp>
      <p:sp>
        <p:nvSpPr>
          <p:cNvPr id="727" name="Google Shape;727;p70"/>
          <p:cNvSpPr/>
          <p:nvPr/>
        </p:nvSpPr>
        <p:spPr>
          <a:xfrm>
            <a:off x="3564363" y="3126456"/>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latin typeface="Kumbh Sans SemiBold"/>
                <a:ea typeface="Kumbh Sans SemiBold"/>
                <a:cs typeface="Kumbh Sans SemiBold"/>
                <a:sym typeface="Kumbh Sans SemiBold"/>
              </a:rPr>
              <a:t>C</a:t>
            </a:r>
            <a:endParaRPr sz="2400">
              <a:latin typeface="Kumbh Sans SemiBold"/>
              <a:ea typeface="Kumbh Sans SemiBold"/>
              <a:cs typeface="Kumbh Sans SemiBold"/>
              <a:sym typeface="Kumbh Sans SemiBold"/>
            </a:endParaRPr>
          </a:p>
        </p:txBody>
      </p:sp>
      <p:sp>
        <p:nvSpPr>
          <p:cNvPr id="728" name="Google Shape;728;p70"/>
          <p:cNvSpPr/>
          <p:nvPr/>
        </p:nvSpPr>
        <p:spPr>
          <a:xfrm>
            <a:off x="4756475" y="3126456"/>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latin typeface="Kumbh Sans SemiBold"/>
                <a:ea typeface="Kumbh Sans SemiBold"/>
                <a:cs typeface="Kumbh Sans SemiBold"/>
                <a:sym typeface="Kumbh Sans SemiBold"/>
              </a:rPr>
              <a:t>D</a:t>
            </a:r>
            <a:endParaRPr sz="2400">
              <a:latin typeface="Kumbh Sans SemiBold"/>
              <a:ea typeface="Kumbh Sans SemiBold"/>
              <a:cs typeface="Kumbh Sans SemiBold"/>
              <a:sym typeface="Kumbh Sans SemiBold"/>
            </a:endParaRPr>
          </a:p>
        </p:txBody>
      </p:sp>
      <p:sp>
        <p:nvSpPr>
          <p:cNvPr id="729" name="Google Shape;729;p70"/>
          <p:cNvSpPr/>
          <p:nvPr/>
        </p:nvSpPr>
        <p:spPr>
          <a:xfrm>
            <a:off x="4756475" y="1932456"/>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a:latin typeface="Kumbh Sans SemiBold"/>
                <a:ea typeface="Kumbh Sans SemiBold"/>
                <a:cs typeface="Kumbh Sans SemiBold"/>
                <a:sym typeface="Kumbh Sans SemiBold"/>
              </a:rPr>
              <a:t>B</a:t>
            </a:r>
            <a:endParaRPr sz="2400">
              <a:latin typeface="Kumbh Sans SemiBold"/>
              <a:ea typeface="Kumbh Sans SemiBold"/>
              <a:cs typeface="Kumbh Sans SemiBold"/>
              <a:sym typeface="Kumbh Sans SemiBold"/>
            </a:endParaRPr>
          </a:p>
        </p:txBody>
      </p:sp>
      <p:cxnSp>
        <p:nvCxnSpPr>
          <p:cNvPr id="730" name="Google Shape;730;p70"/>
          <p:cNvCxnSpPr>
            <a:stCxn id="726" idx="1"/>
            <a:endCxn id="724" idx="3"/>
          </p:cNvCxnSpPr>
          <p:nvPr/>
        </p:nvCxnSpPr>
        <p:spPr>
          <a:xfrm rot="10800000">
            <a:off x="2698563" y="1855206"/>
            <a:ext cx="865800" cy="483900"/>
          </a:xfrm>
          <a:prstGeom prst="bentConnector3">
            <a:avLst>
              <a:gd name="adj1" fmla="val 50007"/>
            </a:avLst>
          </a:prstGeom>
          <a:noFill/>
          <a:ln w="19050" cap="flat" cmpd="sng">
            <a:solidFill>
              <a:schemeClr val="accent5"/>
            </a:solidFill>
            <a:prstDash val="solid"/>
            <a:round/>
            <a:headEnd type="none" w="med" len="med"/>
            <a:tailEnd type="oval" w="med" len="med"/>
          </a:ln>
        </p:spPr>
      </p:cxnSp>
      <p:cxnSp>
        <p:nvCxnSpPr>
          <p:cNvPr id="731" name="Google Shape;731;p70"/>
          <p:cNvCxnSpPr>
            <a:stCxn id="727" idx="1"/>
            <a:endCxn id="719" idx="3"/>
          </p:cNvCxnSpPr>
          <p:nvPr/>
        </p:nvCxnSpPr>
        <p:spPr>
          <a:xfrm flipH="1">
            <a:off x="2698563" y="3533106"/>
            <a:ext cx="865800" cy="212100"/>
          </a:xfrm>
          <a:prstGeom prst="bentConnector3">
            <a:avLst>
              <a:gd name="adj1" fmla="val 50007"/>
            </a:avLst>
          </a:prstGeom>
          <a:noFill/>
          <a:ln w="19050" cap="flat" cmpd="sng">
            <a:solidFill>
              <a:schemeClr val="accent5"/>
            </a:solidFill>
            <a:prstDash val="solid"/>
            <a:round/>
            <a:headEnd type="none" w="med" len="med"/>
            <a:tailEnd type="oval" w="med" len="med"/>
          </a:ln>
        </p:spPr>
      </p:cxnSp>
      <p:cxnSp>
        <p:nvCxnSpPr>
          <p:cNvPr id="732" name="Google Shape;732;p70"/>
          <p:cNvCxnSpPr>
            <a:stCxn id="729" idx="3"/>
            <a:endCxn id="717" idx="1"/>
          </p:cNvCxnSpPr>
          <p:nvPr/>
        </p:nvCxnSpPr>
        <p:spPr>
          <a:xfrm rot="10800000" flipH="1">
            <a:off x="5569775" y="1855206"/>
            <a:ext cx="875700" cy="483900"/>
          </a:xfrm>
          <a:prstGeom prst="bentConnector3">
            <a:avLst>
              <a:gd name="adj1" fmla="val 50006"/>
            </a:avLst>
          </a:prstGeom>
          <a:noFill/>
          <a:ln w="19050" cap="flat" cmpd="sng">
            <a:solidFill>
              <a:schemeClr val="accent6"/>
            </a:solidFill>
            <a:prstDash val="solid"/>
            <a:round/>
            <a:headEnd type="none" w="med" len="med"/>
            <a:tailEnd type="oval" w="med" len="med"/>
          </a:ln>
        </p:spPr>
      </p:cxnSp>
      <p:cxnSp>
        <p:nvCxnSpPr>
          <p:cNvPr id="733" name="Google Shape;733;p70"/>
          <p:cNvCxnSpPr>
            <a:stCxn id="728" idx="3"/>
            <a:endCxn id="722" idx="1"/>
          </p:cNvCxnSpPr>
          <p:nvPr/>
        </p:nvCxnSpPr>
        <p:spPr>
          <a:xfrm>
            <a:off x="5569775" y="3533106"/>
            <a:ext cx="875700" cy="212100"/>
          </a:xfrm>
          <a:prstGeom prst="bentConnector3">
            <a:avLst>
              <a:gd name="adj1" fmla="val 50006"/>
            </a:avLst>
          </a:prstGeom>
          <a:noFill/>
          <a:ln w="19050" cap="flat" cmpd="sng">
            <a:solidFill>
              <a:schemeClr val="accent6"/>
            </a:solidFill>
            <a:prstDash val="solid"/>
            <a:round/>
            <a:headEnd type="none" w="med" len="med"/>
            <a:tailEnd type="oval" w="med" len="med"/>
          </a:ln>
        </p:spPr>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37"/>
        <p:cNvGrpSpPr/>
        <p:nvPr/>
      </p:nvGrpSpPr>
      <p:grpSpPr>
        <a:xfrm>
          <a:off x="0" y="0"/>
          <a:ext cx="0" cy="0"/>
          <a:chOff x="0" y="0"/>
          <a:chExt cx="0" cy="0"/>
        </a:xfrm>
      </p:grpSpPr>
      <p:sp>
        <p:nvSpPr>
          <p:cNvPr id="738" name="Google Shape;738;p7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Types of fantasy themes</a:t>
            </a:r>
            <a:endParaRPr/>
          </a:p>
        </p:txBody>
      </p:sp>
      <p:graphicFrame>
        <p:nvGraphicFramePr>
          <p:cNvPr id="739" name="Google Shape;739;p71"/>
          <p:cNvGraphicFramePr/>
          <p:nvPr/>
        </p:nvGraphicFramePr>
        <p:xfrm>
          <a:off x="720000" y="1287937"/>
          <a:ext cx="3000000" cy="3000000"/>
        </p:xfrm>
        <a:graphic>
          <a:graphicData uri="http://schemas.openxmlformats.org/drawingml/2006/table">
            <a:tbl>
              <a:tblPr>
                <a:noFill/>
                <a:tableStyleId>{CE7E9873-8A91-48FD-8A25-11E1AC51A803}</a:tableStyleId>
              </a:tblPr>
              <a:tblGrid>
                <a:gridCol w="2658925">
                  <a:extLst>
                    <a:ext uri="{9D8B030D-6E8A-4147-A177-3AD203B41FA5}">
                      <a16:colId xmlns:a16="http://schemas.microsoft.com/office/drawing/2014/main" val="20000"/>
                    </a:ext>
                  </a:extLst>
                </a:gridCol>
                <a:gridCol w="5051850">
                  <a:extLst>
                    <a:ext uri="{9D8B030D-6E8A-4147-A177-3AD203B41FA5}">
                      <a16:colId xmlns:a16="http://schemas.microsoft.com/office/drawing/2014/main" val="20001"/>
                    </a:ext>
                  </a:extLst>
                </a:gridCol>
              </a:tblGrid>
              <a:tr h="381000">
                <a:tc>
                  <a:txBody>
                    <a:bodyPr/>
                    <a:lstStyle/>
                    <a:p>
                      <a:pPr marL="0" lvl="0" indent="0" algn="l" rtl="0">
                        <a:spcBef>
                          <a:spcPts val="0"/>
                        </a:spcBef>
                        <a:spcAft>
                          <a:spcPts val="0"/>
                        </a:spcAft>
                        <a:buNone/>
                      </a:pPr>
                      <a:r>
                        <a:rPr lang="en">
                          <a:solidFill>
                            <a:schemeClr val="dk1"/>
                          </a:solidFill>
                          <a:latin typeface="Kumbh Sans SemiBold"/>
                          <a:ea typeface="Kumbh Sans SemiBold"/>
                          <a:cs typeface="Kumbh Sans SemiBold"/>
                          <a:sym typeface="Kumbh Sans SemiBold"/>
                        </a:rPr>
                        <a:t>Dreamy pastel clouds</a:t>
                      </a:r>
                      <a:endParaRPr>
                        <a:solidFill>
                          <a:schemeClr val="dk1"/>
                        </a:solidFill>
                        <a:latin typeface="Kumbh Sans SemiBold"/>
                        <a:ea typeface="Kumbh Sans SemiBold"/>
                        <a:cs typeface="Kumbh Sans SemiBold"/>
                        <a:sym typeface="Kumbh Sans SemiBold"/>
                      </a:endParaRPr>
                    </a:p>
                  </a:txBody>
                  <a:tcPr marL="91425" marR="91425" marT="91425" marB="91425">
                    <a:lnL w="19050" cap="flat" cmpd="sng">
                      <a:solidFill>
                        <a:schemeClr val="accent5">
                          <a:alpha val="0"/>
                        </a:schemeClr>
                      </a:solidFill>
                      <a:prstDash val="solid"/>
                      <a:round/>
                      <a:headEnd type="none" w="sm" len="sm"/>
                      <a:tailEnd type="none" w="sm" len="sm"/>
                    </a:lnL>
                    <a:lnR w="19050" cap="flat" cmpd="sng">
                      <a:solidFill>
                        <a:schemeClr val="accent5">
                          <a:alpha val="0"/>
                        </a:schemeClr>
                      </a:solidFill>
                      <a:prstDash val="solid"/>
                      <a:round/>
                      <a:headEnd type="none" w="sm" len="sm"/>
                      <a:tailEnd type="none" w="sm" len="sm"/>
                    </a:lnR>
                    <a:lnT w="19050" cap="flat" cmpd="sng">
                      <a:solidFill>
                        <a:schemeClr val="accent5">
                          <a:alpha val="0"/>
                        </a:schemeClr>
                      </a:solidFill>
                      <a:prstDash val="solid"/>
                      <a:round/>
                      <a:headEnd type="none" w="sm" len="sm"/>
                      <a:tailEnd type="none" w="sm" len="sm"/>
                    </a:lnT>
                    <a:lnB w="19050" cap="flat" cmpd="sng">
                      <a:solidFill>
                        <a:schemeClr val="accent5">
                          <a:alpha val="0"/>
                        </a:schemeClr>
                      </a:solidFill>
                      <a:prstDash val="solid"/>
                      <a:round/>
                      <a:headEnd type="none" w="sm" len="sm"/>
                      <a:tailEnd type="none" w="sm" len="sm"/>
                    </a:lnB>
                    <a:solidFill>
                      <a:srgbClr val="FFFFFF">
                        <a:alpha val="68990"/>
                      </a:srgbClr>
                    </a:solidFill>
                  </a:tcPr>
                </a:tc>
                <a:tc>
                  <a:txBody>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This theme features soft, pastel-colored clouds that create a dreamlike and ethereal atmosphere</a:t>
                      </a:r>
                      <a:endParaRPr>
                        <a:solidFill>
                          <a:schemeClr val="dk1"/>
                        </a:solidFill>
                        <a:latin typeface="Figtree Medium"/>
                        <a:ea typeface="Figtree Medium"/>
                        <a:cs typeface="Figtree Medium"/>
                        <a:sym typeface="Figtree Medium"/>
                      </a:endParaRPr>
                    </a:p>
                  </a:txBody>
                  <a:tcPr marL="91425" marR="91425" marT="91425" marB="91425">
                    <a:lnL w="19050" cap="flat" cmpd="sng">
                      <a:solidFill>
                        <a:schemeClr val="accent5">
                          <a:alpha val="0"/>
                        </a:schemeClr>
                      </a:solidFill>
                      <a:prstDash val="solid"/>
                      <a:round/>
                      <a:headEnd type="none" w="sm" len="sm"/>
                      <a:tailEnd type="none" w="sm" len="sm"/>
                    </a:lnL>
                    <a:lnR w="19050" cap="flat" cmpd="sng">
                      <a:solidFill>
                        <a:schemeClr val="accent5">
                          <a:alpha val="0"/>
                        </a:schemeClr>
                      </a:solidFill>
                      <a:prstDash val="solid"/>
                      <a:round/>
                      <a:headEnd type="none" w="sm" len="sm"/>
                      <a:tailEnd type="none" w="sm" len="sm"/>
                    </a:lnR>
                    <a:lnT w="19050" cap="flat" cmpd="sng">
                      <a:solidFill>
                        <a:schemeClr val="accent5">
                          <a:alpha val="0"/>
                        </a:schemeClr>
                      </a:solidFill>
                      <a:prstDash val="solid"/>
                      <a:round/>
                      <a:headEnd type="none" w="sm" len="sm"/>
                      <a:tailEnd type="none" w="sm" len="sm"/>
                    </a:lnT>
                    <a:lnB w="19050" cap="flat" cmpd="sng">
                      <a:solidFill>
                        <a:schemeClr val="accent5">
                          <a:alpha val="0"/>
                        </a:schemeClr>
                      </a:solidFill>
                      <a:prstDash val="solid"/>
                      <a:round/>
                      <a:headEnd type="none" w="sm" len="sm"/>
                      <a:tailEnd type="none" w="sm" len="sm"/>
                    </a:lnB>
                    <a:solidFill>
                      <a:srgbClr val="FFFFFF">
                        <a:alpha val="68990"/>
                      </a:srgbClr>
                    </a:solidFill>
                  </a:tcPr>
                </a:tc>
                <a:extLst>
                  <a:ext uri="{0D108BD9-81ED-4DB2-BD59-A6C34878D82A}">
                    <a16:rowId xmlns:a16="http://schemas.microsoft.com/office/drawing/2014/main" val="10000"/>
                  </a:ext>
                </a:extLst>
              </a:tr>
              <a:tr h="381000">
                <a:tc>
                  <a:txBody>
                    <a:bodyPr/>
                    <a:lstStyle/>
                    <a:p>
                      <a:pPr marL="0" lvl="0" indent="0" algn="l" rtl="0">
                        <a:spcBef>
                          <a:spcPts val="0"/>
                        </a:spcBef>
                        <a:spcAft>
                          <a:spcPts val="0"/>
                        </a:spcAft>
                        <a:buNone/>
                      </a:pPr>
                      <a:r>
                        <a:rPr lang="en">
                          <a:solidFill>
                            <a:schemeClr val="dk1"/>
                          </a:solidFill>
                          <a:latin typeface="Kumbh Sans SemiBold"/>
                          <a:ea typeface="Kumbh Sans SemiBold"/>
                          <a:cs typeface="Kumbh Sans SemiBold"/>
                          <a:sym typeface="Kumbh Sans SemiBold"/>
                        </a:rPr>
                        <a:t>Stormy clouds and lightning</a:t>
                      </a:r>
                      <a:endParaRPr>
                        <a:solidFill>
                          <a:schemeClr val="dk1"/>
                        </a:solidFill>
                        <a:latin typeface="Kumbh Sans SemiBold"/>
                        <a:ea typeface="Kumbh Sans SemiBold"/>
                        <a:cs typeface="Kumbh Sans SemiBold"/>
                        <a:sym typeface="Kumbh Sans SemiBold"/>
                      </a:endParaRPr>
                    </a:p>
                  </a:txBody>
                  <a:tcPr marL="91425" marR="91425" marT="91425" marB="91425">
                    <a:lnL w="19050" cap="flat" cmpd="sng">
                      <a:solidFill>
                        <a:schemeClr val="accent5">
                          <a:alpha val="0"/>
                        </a:schemeClr>
                      </a:solidFill>
                      <a:prstDash val="solid"/>
                      <a:round/>
                      <a:headEnd type="none" w="sm" len="sm"/>
                      <a:tailEnd type="none" w="sm" len="sm"/>
                    </a:lnL>
                    <a:lnR w="19050" cap="flat" cmpd="sng">
                      <a:solidFill>
                        <a:schemeClr val="accent5">
                          <a:alpha val="0"/>
                        </a:schemeClr>
                      </a:solidFill>
                      <a:prstDash val="solid"/>
                      <a:round/>
                      <a:headEnd type="none" w="sm" len="sm"/>
                      <a:tailEnd type="none" w="sm" len="sm"/>
                    </a:lnR>
                    <a:lnT w="19050" cap="flat" cmpd="sng">
                      <a:solidFill>
                        <a:schemeClr val="accent5">
                          <a:alpha val="0"/>
                        </a:schemeClr>
                      </a:solidFill>
                      <a:prstDash val="solid"/>
                      <a:round/>
                      <a:headEnd type="none" w="sm" len="sm"/>
                      <a:tailEnd type="none" w="sm" len="sm"/>
                    </a:lnT>
                    <a:lnB w="19050" cap="flat" cmpd="sng">
                      <a:solidFill>
                        <a:schemeClr val="accent5">
                          <a:alpha val="0"/>
                        </a:schemeClr>
                      </a:solidFill>
                      <a:prstDash val="solid"/>
                      <a:round/>
                      <a:headEnd type="none" w="sm" len="sm"/>
                      <a:tailEnd type="none" w="sm" len="sm"/>
                    </a:lnB>
                    <a:solidFill>
                      <a:srgbClr val="FFFFFF">
                        <a:alpha val="68990"/>
                      </a:srgbClr>
                    </a:solidFill>
                  </a:tcPr>
                </a:tc>
                <a:tc>
                  <a:txBody>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This theme focuses on dramatic storm clouds and lightning strikes, creating a sense of mystery</a:t>
                      </a:r>
                      <a:endParaRPr>
                        <a:solidFill>
                          <a:schemeClr val="dk1"/>
                        </a:solidFill>
                        <a:latin typeface="Figtree Medium"/>
                        <a:ea typeface="Figtree Medium"/>
                        <a:cs typeface="Figtree Medium"/>
                        <a:sym typeface="Figtree Medium"/>
                      </a:endParaRPr>
                    </a:p>
                  </a:txBody>
                  <a:tcPr marL="91425" marR="91425" marT="91425" marB="91425">
                    <a:lnL w="19050" cap="flat" cmpd="sng">
                      <a:solidFill>
                        <a:schemeClr val="accent5">
                          <a:alpha val="0"/>
                        </a:schemeClr>
                      </a:solidFill>
                      <a:prstDash val="solid"/>
                      <a:round/>
                      <a:headEnd type="none" w="sm" len="sm"/>
                      <a:tailEnd type="none" w="sm" len="sm"/>
                    </a:lnL>
                    <a:lnR w="19050" cap="flat" cmpd="sng">
                      <a:solidFill>
                        <a:schemeClr val="accent5">
                          <a:alpha val="0"/>
                        </a:schemeClr>
                      </a:solidFill>
                      <a:prstDash val="solid"/>
                      <a:round/>
                      <a:headEnd type="none" w="sm" len="sm"/>
                      <a:tailEnd type="none" w="sm" len="sm"/>
                    </a:lnR>
                    <a:lnT w="19050" cap="flat" cmpd="sng">
                      <a:solidFill>
                        <a:schemeClr val="accent5">
                          <a:alpha val="0"/>
                        </a:schemeClr>
                      </a:solidFill>
                      <a:prstDash val="solid"/>
                      <a:round/>
                      <a:headEnd type="none" w="sm" len="sm"/>
                      <a:tailEnd type="none" w="sm" len="sm"/>
                    </a:lnT>
                    <a:lnB w="19050" cap="flat" cmpd="sng">
                      <a:solidFill>
                        <a:schemeClr val="accent5">
                          <a:alpha val="0"/>
                        </a:schemeClr>
                      </a:solidFill>
                      <a:prstDash val="solid"/>
                      <a:round/>
                      <a:headEnd type="none" w="sm" len="sm"/>
                      <a:tailEnd type="none" w="sm" len="sm"/>
                    </a:lnB>
                    <a:solidFill>
                      <a:srgbClr val="FFFFFF">
                        <a:alpha val="68990"/>
                      </a:srgbClr>
                    </a:solidFill>
                  </a:tcPr>
                </a:tc>
                <a:extLst>
                  <a:ext uri="{0D108BD9-81ED-4DB2-BD59-A6C34878D82A}">
                    <a16:rowId xmlns:a16="http://schemas.microsoft.com/office/drawing/2014/main" val="10001"/>
                  </a:ext>
                </a:extLst>
              </a:tr>
              <a:tr h="381000">
                <a:tc>
                  <a:txBody>
                    <a:bodyPr/>
                    <a:lstStyle/>
                    <a:p>
                      <a:pPr marL="0" lvl="0" indent="0" algn="l" rtl="0">
                        <a:spcBef>
                          <a:spcPts val="0"/>
                        </a:spcBef>
                        <a:spcAft>
                          <a:spcPts val="0"/>
                        </a:spcAft>
                        <a:buNone/>
                      </a:pPr>
                      <a:r>
                        <a:rPr lang="en">
                          <a:solidFill>
                            <a:schemeClr val="dk1"/>
                          </a:solidFill>
                          <a:latin typeface="Kumbh Sans SemiBold"/>
                          <a:ea typeface="Kumbh Sans SemiBold"/>
                          <a:cs typeface="Kumbh Sans SemiBold"/>
                          <a:sym typeface="Kumbh Sans SemiBold"/>
                        </a:rPr>
                        <a:t>Starry night sky</a:t>
                      </a:r>
                      <a:endParaRPr>
                        <a:solidFill>
                          <a:schemeClr val="dk1"/>
                        </a:solidFill>
                        <a:latin typeface="Kumbh Sans SemiBold"/>
                        <a:ea typeface="Kumbh Sans SemiBold"/>
                        <a:cs typeface="Kumbh Sans SemiBold"/>
                        <a:sym typeface="Kumbh Sans SemiBold"/>
                      </a:endParaRPr>
                    </a:p>
                  </a:txBody>
                  <a:tcPr marL="91425" marR="91425" marT="91425" marB="91425">
                    <a:lnL w="19050" cap="flat" cmpd="sng">
                      <a:solidFill>
                        <a:schemeClr val="accent5">
                          <a:alpha val="0"/>
                        </a:schemeClr>
                      </a:solidFill>
                      <a:prstDash val="solid"/>
                      <a:round/>
                      <a:headEnd type="none" w="sm" len="sm"/>
                      <a:tailEnd type="none" w="sm" len="sm"/>
                    </a:lnL>
                    <a:lnR w="19050" cap="flat" cmpd="sng">
                      <a:solidFill>
                        <a:schemeClr val="accent5">
                          <a:alpha val="0"/>
                        </a:schemeClr>
                      </a:solidFill>
                      <a:prstDash val="solid"/>
                      <a:round/>
                      <a:headEnd type="none" w="sm" len="sm"/>
                      <a:tailEnd type="none" w="sm" len="sm"/>
                    </a:lnR>
                    <a:lnT w="19050" cap="flat" cmpd="sng">
                      <a:solidFill>
                        <a:schemeClr val="accent5">
                          <a:alpha val="0"/>
                        </a:schemeClr>
                      </a:solidFill>
                      <a:prstDash val="solid"/>
                      <a:round/>
                      <a:headEnd type="none" w="sm" len="sm"/>
                      <a:tailEnd type="none" w="sm" len="sm"/>
                    </a:lnT>
                    <a:lnB w="19050" cap="flat" cmpd="sng">
                      <a:solidFill>
                        <a:schemeClr val="accent5">
                          <a:alpha val="0"/>
                        </a:schemeClr>
                      </a:solidFill>
                      <a:prstDash val="solid"/>
                      <a:round/>
                      <a:headEnd type="none" w="sm" len="sm"/>
                      <a:tailEnd type="none" w="sm" len="sm"/>
                    </a:lnB>
                    <a:solidFill>
                      <a:srgbClr val="FFFFFF">
                        <a:alpha val="68990"/>
                      </a:srgbClr>
                    </a:solidFill>
                  </a:tcPr>
                </a:tc>
                <a:tc>
                  <a:txBody>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Emphasizing the celestial aspect of the theme, this style incorporates a night sky filled with shimmering stars</a:t>
                      </a:r>
                      <a:endParaRPr>
                        <a:solidFill>
                          <a:schemeClr val="dk1"/>
                        </a:solidFill>
                        <a:latin typeface="Figtree Medium"/>
                        <a:ea typeface="Figtree Medium"/>
                        <a:cs typeface="Figtree Medium"/>
                        <a:sym typeface="Figtree Medium"/>
                      </a:endParaRPr>
                    </a:p>
                  </a:txBody>
                  <a:tcPr marL="91425" marR="91425" marT="91425" marB="91425">
                    <a:lnL w="19050" cap="flat" cmpd="sng">
                      <a:solidFill>
                        <a:schemeClr val="accent5">
                          <a:alpha val="0"/>
                        </a:schemeClr>
                      </a:solidFill>
                      <a:prstDash val="solid"/>
                      <a:round/>
                      <a:headEnd type="none" w="sm" len="sm"/>
                      <a:tailEnd type="none" w="sm" len="sm"/>
                    </a:lnL>
                    <a:lnR w="19050" cap="flat" cmpd="sng">
                      <a:solidFill>
                        <a:schemeClr val="accent5">
                          <a:alpha val="0"/>
                        </a:schemeClr>
                      </a:solidFill>
                      <a:prstDash val="solid"/>
                      <a:round/>
                      <a:headEnd type="none" w="sm" len="sm"/>
                      <a:tailEnd type="none" w="sm" len="sm"/>
                    </a:lnR>
                    <a:lnT w="19050" cap="flat" cmpd="sng">
                      <a:solidFill>
                        <a:schemeClr val="accent5">
                          <a:alpha val="0"/>
                        </a:schemeClr>
                      </a:solidFill>
                      <a:prstDash val="solid"/>
                      <a:round/>
                      <a:headEnd type="none" w="sm" len="sm"/>
                      <a:tailEnd type="none" w="sm" len="sm"/>
                    </a:lnT>
                    <a:lnB w="19050" cap="flat" cmpd="sng">
                      <a:solidFill>
                        <a:schemeClr val="accent5">
                          <a:alpha val="0"/>
                        </a:schemeClr>
                      </a:solidFill>
                      <a:prstDash val="solid"/>
                      <a:round/>
                      <a:headEnd type="none" w="sm" len="sm"/>
                      <a:tailEnd type="none" w="sm" len="sm"/>
                    </a:lnB>
                    <a:solidFill>
                      <a:srgbClr val="FFFFFF">
                        <a:alpha val="68990"/>
                      </a:srgbClr>
                    </a:solidFill>
                  </a:tcPr>
                </a:tc>
                <a:extLst>
                  <a:ext uri="{0D108BD9-81ED-4DB2-BD59-A6C34878D82A}">
                    <a16:rowId xmlns:a16="http://schemas.microsoft.com/office/drawing/2014/main" val="10002"/>
                  </a:ext>
                </a:extLst>
              </a:tr>
              <a:tr h="381000">
                <a:tc>
                  <a:txBody>
                    <a:bodyPr/>
                    <a:lstStyle/>
                    <a:p>
                      <a:pPr marL="0" lvl="0" indent="0" algn="l" rtl="0">
                        <a:spcBef>
                          <a:spcPts val="0"/>
                        </a:spcBef>
                        <a:spcAft>
                          <a:spcPts val="0"/>
                        </a:spcAft>
                        <a:buNone/>
                      </a:pPr>
                      <a:r>
                        <a:rPr lang="en">
                          <a:solidFill>
                            <a:schemeClr val="dk1"/>
                          </a:solidFill>
                          <a:latin typeface="Kumbh Sans SemiBold"/>
                          <a:ea typeface="Kumbh Sans SemiBold"/>
                          <a:cs typeface="Kumbh Sans SemiBold"/>
                          <a:sym typeface="Kumbh Sans SemiBold"/>
                        </a:rPr>
                        <a:t>Fantasy creature-filled skies</a:t>
                      </a:r>
                      <a:endParaRPr>
                        <a:solidFill>
                          <a:schemeClr val="dk1"/>
                        </a:solidFill>
                        <a:latin typeface="Kumbh Sans SemiBold"/>
                        <a:ea typeface="Kumbh Sans SemiBold"/>
                        <a:cs typeface="Kumbh Sans SemiBold"/>
                        <a:sym typeface="Kumbh Sans SemiBold"/>
                      </a:endParaRPr>
                    </a:p>
                  </a:txBody>
                  <a:tcPr marL="91425" marR="91425" marT="91425" marB="91425">
                    <a:lnL w="19050" cap="flat" cmpd="sng">
                      <a:solidFill>
                        <a:schemeClr val="accent5">
                          <a:alpha val="0"/>
                        </a:schemeClr>
                      </a:solidFill>
                      <a:prstDash val="solid"/>
                      <a:round/>
                      <a:headEnd type="none" w="sm" len="sm"/>
                      <a:tailEnd type="none" w="sm" len="sm"/>
                    </a:lnL>
                    <a:lnR w="19050" cap="flat" cmpd="sng">
                      <a:solidFill>
                        <a:schemeClr val="accent5">
                          <a:alpha val="0"/>
                        </a:schemeClr>
                      </a:solidFill>
                      <a:prstDash val="solid"/>
                      <a:round/>
                      <a:headEnd type="none" w="sm" len="sm"/>
                      <a:tailEnd type="none" w="sm" len="sm"/>
                    </a:lnR>
                    <a:lnT w="19050" cap="flat" cmpd="sng">
                      <a:solidFill>
                        <a:schemeClr val="accent5">
                          <a:alpha val="0"/>
                        </a:schemeClr>
                      </a:solidFill>
                      <a:prstDash val="solid"/>
                      <a:round/>
                      <a:headEnd type="none" w="sm" len="sm"/>
                      <a:tailEnd type="none" w="sm" len="sm"/>
                    </a:lnT>
                    <a:lnB w="19050" cap="flat" cmpd="sng">
                      <a:solidFill>
                        <a:schemeClr val="accent5">
                          <a:alpha val="0"/>
                        </a:schemeClr>
                      </a:solidFill>
                      <a:prstDash val="solid"/>
                      <a:round/>
                      <a:headEnd type="none" w="sm" len="sm"/>
                      <a:tailEnd type="none" w="sm" len="sm"/>
                    </a:lnB>
                    <a:solidFill>
                      <a:srgbClr val="FFFFFF">
                        <a:alpha val="68990"/>
                      </a:srgbClr>
                    </a:solidFill>
                  </a:tcPr>
                </a:tc>
                <a:tc>
                  <a:txBody>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This playful theme includes clouds shaped like mythical creatures such as dragons, unicorns, and griffins</a:t>
                      </a:r>
                      <a:endParaRPr>
                        <a:solidFill>
                          <a:schemeClr val="dk1"/>
                        </a:solidFill>
                        <a:latin typeface="Figtree Medium"/>
                        <a:ea typeface="Figtree Medium"/>
                        <a:cs typeface="Figtree Medium"/>
                        <a:sym typeface="Figtree Medium"/>
                      </a:endParaRPr>
                    </a:p>
                  </a:txBody>
                  <a:tcPr marL="91425" marR="91425" marT="91425" marB="91425">
                    <a:lnL w="19050" cap="flat" cmpd="sng">
                      <a:solidFill>
                        <a:schemeClr val="accent5">
                          <a:alpha val="0"/>
                        </a:schemeClr>
                      </a:solidFill>
                      <a:prstDash val="solid"/>
                      <a:round/>
                      <a:headEnd type="none" w="sm" len="sm"/>
                      <a:tailEnd type="none" w="sm" len="sm"/>
                    </a:lnL>
                    <a:lnR w="19050" cap="flat" cmpd="sng">
                      <a:solidFill>
                        <a:schemeClr val="accent5">
                          <a:alpha val="0"/>
                        </a:schemeClr>
                      </a:solidFill>
                      <a:prstDash val="solid"/>
                      <a:round/>
                      <a:headEnd type="none" w="sm" len="sm"/>
                      <a:tailEnd type="none" w="sm" len="sm"/>
                    </a:lnR>
                    <a:lnT w="19050" cap="flat" cmpd="sng">
                      <a:solidFill>
                        <a:schemeClr val="accent5">
                          <a:alpha val="0"/>
                        </a:schemeClr>
                      </a:solidFill>
                      <a:prstDash val="solid"/>
                      <a:round/>
                      <a:headEnd type="none" w="sm" len="sm"/>
                      <a:tailEnd type="none" w="sm" len="sm"/>
                    </a:lnT>
                    <a:lnB w="19050" cap="flat" cmpd="sng">
                      <a:solidFill>
                        <a:schemeClr val="accent5">
                          <a:alpha val="0"/>
                        </a:schemeClr>
                      </a:solidFill>
                      <a:prstDash val="solid"/>
                      <a:round/>
                      <a:headEnd type="none" w="sm" len="sm"/>
                      <a:tailEnd type="none" w="sm" len="sm"/>
                    </a:lnB>
                    <a:solidFill>
                      <a:srgbClr val="FFFFFF">
                        <a:alpha val="68990"/>
                      </a:srgbClr>
                    </a:solidFill>
                  </a:tcPr>
                </a:tc>
                <a:extLst>
                  <a:ext uri="{0D108BD9-81ED-4DB2-BD59-A6C34878D82A}">
                    <a16:rowId xmlns:a16="http://schemas.microsoft.com/office/drawing/2014/main" val="10003"/>
                  </a:ext>
                </a:extLst>
              </a:tr>
              <a:tr h="381000">
                <a:tc>
                  <a:txBody>
                    <a:bodyPr/>
                    <a:lstStyle/>
                    <a:p>
                      <a:pPr marL="0" lvl="0" indent="0" algn="l" rtl="0">
                        <a:spcBef>
                          <a:spcPts val="0"/>
                        </a:spcBef>
                        <a:spcAft>
                          <a:spcPts val="0"/>
                        </a:spcAft>
                        <a:buNone/>
                      </a:pPr>
                      <a:r>
                        <a:rPr lang="en">
                          <a:solidFill>
                            <a:schemeClr val="dk1"/>
                          </a:solidFill>
                          <a:latin typeface="Kumbh Sans SemiBold"/>
                          <a:ea typeface="Kumbh Sans SemiBold"/>
                          <a:cs typeface="Kumbh Sans SemiBold"/>
                          <a:sym typeface="Kumbh Sans SemiBold"/>
                        </a:rPr>
                        <a:t>Floating islands in the sky</a:t>
                      </a:r>
                      <a:endParaRPr>
                        <a:solidFill>
                          <a:schemeClr val="dk1"/>
                        </a:solidFill>
                        <a:latin typeface="Kumbh Sans SemiBold"/>
                        <a:ea typeface="Kumbh Sans SemiBold"/>
                        <a:cs typeface="Kumbh Sans SemiBold"/>
                        <a:sym typeface="Kumbh Sans SemiBold"/>
                      </a:endParaRPr>
                    </a:p>
                  </a:txBody>
                  <a:tcPr marL="91425" marR="91425" marT="91425" marB="91425">
                    <a:lnL w="19050" cap="flat" cmpd="sng">
                      <a:solidFill>
                        <a:schemeClr val="accent5">
                          <a:alpha val="0"/>
                        </a:schemeClr>
                      </a:solidFill>
                      <a:prstDash val="solid"/>
                      <a:round/>
                      <a:headEnd type="none" w="sm" len="sm"/>
                      <a:tailEnd type="none" w="sm" len="sm"/>
                    </a:lnL>
                    <a:lnR w="19050" cap="flat" cmpd="sng">
                      <a:solidFill>
                        <a:schemeClr val="accent5">
                          <a:alpha val="0"/>
                        </a:schemeClr>
                      </a:solidFill>
                      <a:prstDash val="solid"/>
                      <a:round/>
                      <a:headEnd type="none" w="sm" len="sm"/>
                      <a:tailEnd type="none" w="sm" len="sm"/>
                    </a:lnR>
                    <a:lnT w="19050" cap="flat" cmpd="sng">
                      <a:solidFill>
                        <a:schemeClr val="accent5">
                          <a:alpha val="0"/>
                        </a:schemeClr>
                      </a:solidFill>
                      <a:prstDash val="solid"/>
                      <a:round/>
                      <a:headEnd type="none" w="sm" len="sm"/>
                      <a:tailEnd type="none" w="sm" len="sm"/>
                    </a:lnT>
                    <a:lnB w="19050" cap="flat" cmpd="sng">
                      <a:solidFill>
                        <a:schemeClr val="accent5">
                          <a:alpha val="0"/>
                        </a:schemeClr>
                      </a:solidFill>
                      <a:prstDash val="solid"/>
                      <a:round/>
                      <a:headEnd type="none" w="sm" len="sm"/>
                      <a:tailEnd type="none" w="sm" len="sm"/>
                    </a:lnB>
                    <a:solidFill>
                      <a:srgbClr val="FFFFFF">
                        <a:alpha val="68990"/>
                      </a:srgbClr>
                    </a:solidFill>
                  </a:tcPr>
                </a:tc>
                <a:tc>
                  <a:txBody>
                    <a:bodyPr/>
                    <a:lstStyle/>
                    <a:p>
                      <a:pPr marL="0" lvl="0" indent="0" algn="l" rtl="0">
                        <a:spcBef>
                          <a:spcPts val="0"/>
                        </a:spcBef>
                        <a:spcAft>
                          <a:spcPts val="0"/>
                        </a:spcAft>
                        <a:buNone/>
                      </a:pPr>
                      <a:r>
                        <a:rPr lang="en">
                          <a:solidFill>
                            <a:schemeClr val="dk1"/>
                          </a:solidFill>
                          <a:latin typeface="Figtree Medium"/>
                          <a:ea typeface="Figtree Medium"/>
                          <a:cs typeface="Figtree Medium"/>
                          <a:sym typeface="Figtree Medium"/>
                        </a:rPr>
                        <a:t>In this theme, clouds take on the appearance of floating islands or realms, transporting viewers to a fantasy world suspended in the heavens</a:t>
                      </a:r>
                      <a:endParaRPr>
                        <a:solidFill>
                          <a:schemeClr val="dk1"/>
                        </a:solidFill>
                        <a:latin typeface="Figtree Medium"/>
                        <a:ea typeface="Figtree Medium"/>
                        <a:cs typeface="Figtree Medium"/>
                        <a:sym typeface="Figtree Medium"/>
                      </a:endParaRPr>
                    </a:p>
                  </a:txBody>
                  <a:tcPr marL="91425" marR="91425" marT="91425" marB="91425">
                    <a:lnL w="19050" cap="flat" cmpd="sng">
                      <a:solidFill>
                        <a:schemeClr val="accent5">
                          <a:alpha val="0"/>
                        </a:schemeClr>
                      </a:solidFill>
                      <a:prstDash val="solid"/>
                      <a:round/>
                      <a:headEnd type="none" w="sm" len="sm"/>
                      <a:tailEnd type="none" w="sm" len="sm"/>
                    </a:lnL>
                    <a:lnR w="19050" cap="flat" cmpd="sng">
                      <a:solidFill>
                        <a:schemeClr val="accent5">
                          <a:alpha val="0"/>
                        </a:schemeClr>
                      </a:solidFill>
                      <a:prstDash val="solid"/>
                      <a:round/>
                      <a:headEnd type="none" w="sm" len="sm"/>
                      <a:tailEnd type="none" w="sm" len="sm"/>
                    </a:lnR>
                    <a:lnT w="19050" cap="flat" cmpd="sng">
                      <a:solidFill>
                        <a:schemeClr val="accent5">
                          <a:alpha val="0"/>
                        </a:schemeClr>
                      </a:solidFill>
                      <a:prstDash val="solid"/>
                      <a:round/>
                      <a:headEnd type="none" w="sm" len="sm"/>
                      <a:tailEnd type="none" w="sm" len="sm"/>
                    </a:lnT>
                    <a:lnB w="19050" cap="flat" cmpd="sng">
                      <a:solidFill>
                        <a:schemeClr val="accent5">
                          <a:alpha val="0"/>
                        </a:schemeClr>
                      </a:solidFill>
                      <a:prstDash val="solid"/>
                      <a:round/>
                      <a:headEnd type="none" w="sm" len="sm"/>
                      <a:tailEnd type="none" w="sm" len="sm"/>
                    </a:lnB>
                    <a:solidFill>
                      <a:srgbClr val="FFFFFF">
                        <a:alpha val="68990"/>
                      </a:srgbClr>
                    </a:solidFill>
                  </a:tcPr>
                </a:tc>
                <a:extLst>
                  <a:ext uri="{0D108BD9-81ED-4DB2-BD59-A6C34878D82A}">
                    <a16:rowId xmlns:a16="http://schemas.microsoft.com/office/drawing/2014/main" val="10004"/>
                  </a:ext>
                </a:extLst>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43"/>
        <p:cNvGrpSpPr/>
        <p:nvPr/>
      </p:nvGrpSpPr>
      <p:grpSpPr>
        <a:xfrm>
          <a:off x="0" y="0"/>
          <a:ext cx="0" cy="0"/>
          <a:chOff x="0" y="0"/>
          <a:chExt cx="0" cy="0"/>
        </a:xfrm>
      </p:grpSpPr>
      <p:sp>
        <p:nvSpPr>
          <p:cNvPr id="744" name="Google Shape;744;p7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use this graph</a:t>
            </a:r>
            <a:endParaRPr/>
          </a:p>
        </p:txBody>
      </p:sp>
      <p:sp>
        <p:nvSpPr>
          <p:cNvPr id="745" name="Google Shape;745;p72"/>
          <p:cNvSpPr txBox="1"/>
          <p:nvPr/>
        </p:nvSpPr>
        <p:spPr>
          <a:xfrm>
            <a:off x="713225" y="4064300"/>
            <a:ext cx="3835200" cy="46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100">
                <a:solidFill>
                  <a:schemeClr val="dk1"/>
                </a:solidFill>
                <a:latin typeface="Figtree Medium"/>
                <a:ea typeface="Figtree Medium"/>
                <a:cs typeface="Figtree Medium"/>
                <a:sym typeface="Figtree Medium"/>
              </a:rPr>
              <a:t>Follow the link in the graph to modify its data and then paste the new one here. </a:t>
            </a:r>
            <a:r>
              <a:rPr lang="en" sz="1100" b="1" u="sng">
                <a:solidFill>
                  <a:schemeClr val="dk1"/>
                </a:solidFill>
                <a:latin typeface="Figtree"/>
                <a:ea typeface="Figtree"/>
                <a:cs typeface="Figtree"/>
                <a:sym typeface="Figtree"/>
                <a:hlinkClick r:id="rId3">
                  <a:extLst>
                    <a:ext uri="{A12FA001-AC4F-418D-AE19-62706E023703}">
                      <ahyp:hlinkClr xmlns:ahyp="http://schemas.microsoft.com/office/drawing/2018/hyperlinkcolor" val="tx"/>
                    </a:ext>
                  </a:extLst>
                </a:hlinkClick>
              </a:rPr>
              <a:t>For more info, click here</a:t>
            </a:r>
            <a:endParaRPr sz="1100" b="1" u="sng">
              <a:solidFill>
                <a:schemeClr val="dk1"/>
              </a:solidFill>
              <a:latin typeface="Figtree"/>
              <a:ea typeface="Figtree"/>
              <a:cs typeface="Figtree"/>
              <a:sym typeface="Figtree"/>
            </a:endParaRPr>
          </a:p>
        </p:txBody>
      </p:sp>
      <p:sp>
        <p:nvSpPr>
          <p:cNvPr id="746" name="Google Shape;746;p72"/>
          <p:cNvSpPr txBox="1">
            <a:spLocks noGrp="1"/>
          </p:cNvSpPr>
          <p:nvPr>
            <p:ph type="title" idx="4294967295"/>
          </p:nvPr>
        </p:nvSpPr>
        <p:spPr>
          <a:xfrm>
            <a:off x="4935050" y="1694544"/>
            <a:ext cx="1673100" cy="527700"/>
          </a:xfrm>
          <a:prstGeom prst="rect">
            <a:avLst/>
          </a:prstGeom>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t>2XXX</a:t>
            </a:r>
            <a:endParaRPr sz="2400"/>
          </a:p>
        </p:txBody>
      </p:sp>
      <p:sp>
        <p:nvSpPr>
          <p:cNvPr id="747" name="Google Shape;747;p72"/>
          <p:cNvSpPr txBox="1">
            <a:spLocks noGrp="1"/>
          </p:cNvSpPr>
          <p:nvPr>
            <p:ph type="subTitle" idx="4294967295"/>
          </p:nvPr>
        </p:nvSpPr>
        <p:spPr>
          <a:xfrm>
            <a:off x="4935050" y="2142490"/>
            <a:ext cx="1673100" cy="572700"/>
          </a:xfrm>
          <a:prstGeom prst="rect">
            <a:avLst/>
          </a:prstGeom>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Mercury is quite a small planet</a:t>
            </a:r>
            <a:endParaRPr/>
          </a:p>
        </p:txBody>
      </p:sp>
      <p:sp>
        <p:nvSpPr>
          <p:cNvPr id="748" name="Google Shape;748;p72"/>
          <p:cNvSpPr txBox="1">
            <a:spLocks noGrp="1"/>
          </p:cNvSpPr>
          <p:nvPr>
            <p:ph type="title" idx="4294967295"/>
          </p:nvPr>
        </p:nvSpPr>
        <p:spPr>
          <a:xfrm>
            <a:off x="4935050" y="3466107"/>
            <a:ext cx="1673100" cy="527700"/>
          </a:xfrm>
          <a:prstGeom prst="rect">
            <a:avLst/>
          </a:prstGeom>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t>2XXX</a:t>
            </a:r>
            <a:endParaRPr sz="2400"/>
          </a:p>
        </p:txBody>
      </p:sp>
      <p:sp>
        <p:nvSpPr>
          <p:cNvPr id="749" name="Google Shape;749;p72"/>
          <p:cNvSpPr txBox="1">
            <a:spLocks noGrp="1"/>
          </p:cNvSpPr>
          <p:nvPr>
            <p:ph type="subTitle" idx="4294967295"/>
          </p:nvPr>
        </p:nvSpPr>
        <p:spPr>
          <a:xfrm>
            <a:off x="4935050" y="3914041"/>
            <a:ext cx="1673100" cy="572700"/>
          </a:xfrm>
          <a:prstGeom prst="rect">
            <a:avLst/>
          </a:prstGeom>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Jupiter is an enormous planet</a:t>
            </a:r>
            <a:endParaRPr/>
          </a:p>
        </p:txBody>
      </p:sp>
      <p:sp>
        <p:nvSpPr>
          <p:cNvPr id="750" name="Google Shape;750;p72"/>
          <p:cNvSpPr txBox="1">
            <a:spLocks noGrp="1"/>
          </p:cNvSpPr>
          <p:nvPr>
            <p:ph type="title" idx="4294967295"/>
          </p:nvPr>
        </p:nvSpPr>
        <p:spPr>
          <a:xfrm>
            <a:off x="6725000" y="1694544"/>
            <a:ext cx="1673100" cy="527700"/>
          </a:xfrm>
          <a:prstGeom prst="rect">
            <a:avLst/>
          </a:prstGeom>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t>2XXX</a:t>
            </a:r>
            <a:endParaRPr sz="2400"/>
          </a:p>
        </p:txBody>
      </p:sp>
      <p:sp>
        <p:nvSpPr>
          <p:cNvPr id="751" name="Google Shape;751;p72"/>
          <p:cNvSpPr txBox="1">
            <a:spLocks noGrp="1"/>
          </p:cNvSpPr>
          <p:nvPr>
            <p:ph type="subTitle" idx="4294967295"/>
          </p:nvPr>
        </p:nvSpPr>
        <p:spPr>
          <a:xfrm>
            <a:off x="6725000" y="2142490"/>
            <a:ext cx="1673100" cy="572700"/>
          </a:xfrm>
          <a:prstGeom prst="rect">
            <a:avLst/>
          </a:prstGeom>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Venus has very high temperatures</a:t>
            </a:r>
            <a:endParaRPr/>
          </a:p>
        </p:txBody>
      </p:sp>
      <p:sp>
        <p:nvSpPr>
          <p:cNvPr id="752" name="Google Shape;752;p72"/>
          <p:cNvSpPr txBox="1">
            <a:spLocks noGrp="1"/>
          </p:cNvSpPr>
          <p:nvPr>
            <p:ph type="title" idx="4294967295"/>
          </p:nvPr>
        </p:nvSpPr>
        <p:spPr>
          <a:xfrm>
            <a:off x="6725000" y="3466107"/>
            <a:ext cx="1673100" cy="527700"/>
          </a:xfrm>
          <a:prstGeom prst="rect">
            <a:avLst/>
          </a:prstGeom>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t>2XXX</a:t>
            </a:r>
            <a:endParaRPr sz="2400"/>
          </a:p>
        </p:txBody>
      </p:sp>
      <p:sp>
        <p:nvSpPr>
          <p:cNvPr id="753" name="Google Shape;753;p72"/>
          <p:cNvSpPr txBox="1">
            <a:spLocks noGrp="1"/>
          </p:cNvSpPr>
          <p:nvPr>
            <p:ph type="subTitle" idx="4294967295"/>
          </p:nvPr>
        </p:nvSpPr>
        <p:spPr>
          <a:xfrm>
            <a:off x="6725000" y="3914041"/>
            <a:ext cx="1673100" cy="572700"/>
          </a:xfrm>
          <a:prstGeom prst="rect">
            <a:avLst/>
          </a:prstGeom>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Saturn is a gas giant with rings</a:t>
            </a:r>
            <a:endParaRPr/>
          </a:p>
        </p:txBody>
      </p:sp>
      <p:sp>
        <p:nvSpPr>
          <p:cNvPr id="754" name="Google Shape;754;p72"/>
          <p:cNvSpPr txBox="1">
            <a:spLocks noGrp="1"/>
          </p:cNvSpPr>
          <p:nvPr>
            <p:ph type="title" idx="4294967295"/>
          </p:nvPr>
        </p:nvSpPr>
        <p:spPr>
          <a:xfrm>
            <a:off x="4935050" y="1176500"/>
            <a:ext cx="1048500" cy="5277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Figtree"/>
                <a:ea typeface="Figtree"/>
                <a:cs typeface="Figtree"/>
                <a:sym typeface="Figtree"/>
              </a:rPr>
              <a:t>100%</a:t>
            </a:r>
            <a:endParaRPr sz="2400">
              <a:latin typeface="Figtree"/>
              <a:ea typeface="Figtree"/>
              <a:cs typeface="Figtree"/>
              <a:sym typeface="Figtree"/>
            </a:endParaRPr>
          </a:p>
        </p:txBody>
      </p:sp>
      <p:sp>
        <p:nvSpPr>
          <p:cNvPr id="755" name="Google Shape;755;p72"/>
          <p:cNvSpPr txBox="1">
            <a:spLocks noGrp="1"/>
          </p:cNvSpPr>
          <p:nvPr>
            <p:ph type="title" idx="4294967295"/>
          </p:nvPr>
        </p:nvSpPr>
        <p:spPr>
          <a:xfrm>
            <a:off x="6725000" y="1176500"/>
            <a:ext cx="1048500" cy="5277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Figtree"/>
                <a:ea typeface="Figtree"/>
                <a:cs typeface="Figtree"/>
                <a:sym typeface="Figtree"/>
              </a:rPr>
              <a:t>50%</a:t>
            </a:r>
            <a:endParaRPr sz="2400">
              <a:latin typeface="Figtree"/>
              <a:ea typeface="Figtree"/>
              <a:cs typeface="Figtree"/>
              <a:sym typeface="Figtree"/>
            </a:endParaRPr>
          </a:p>
        </p:txBody>
      </p:sp>
      <p:sp>
        <p:nvSpPr>
          <p:cNvPr id="756" name="Google Shape;756;p72"/>
          <p:cNvSpPr txBox="1">
            <a:spLocks noGrp="1"/>
          </p:cNvSpPr>
          <p:nvPr>
            <p:ph type="title" idx="4294967295"/>
          </p:nvPr>
        </p:nvSpPr>
        <p:spPr>
          <a:xfrm>
            <a:off x="4935050" y="2925725"/>
            <a:ext cx="1048500" cy="5277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Figtree"/>
                <a:ea typeface="Figtree"/>
                <a:cs typeface="Figtree"/>
                <a:sym typeface="Figtree"/>
              </a:rPr>
              <a:t>70%</a:t>
            </a:r>
            <a:endParaRPr sz="2400">
              <a:latin typeface="Figtree"/>
              <a:ea typeface="Figtree"/>
              <a:cs typeface="Figtree"/>
              <a:sym typeface="Figtree"/>
            </a:endParaRPr>
          </a:p>
        </p:txBody>
      </p:sp>
      <p:sp>
        <p:nvSpPr>
          <p:cNvPr id="757" name="Google Shape;757;p72"/>
          <p:cNvSpPr txBox="1">
            <a:spLocks noGrp="1"/>
          </p:cNvSpPr>
          <p:nvPr>
            <p:ph type="title" idx="4294967295"/>
          </p:nvPr>
        </p:nvSpPr>
        <p:spPr>
          <a:xfrm>
            <a:off x="6725000" y="2925725"/>
            <a:ext cx="1048500" cy="5277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400">
                <a:latin typeface="Figtree"/>
                <a:ea typeface="Figtree"/>
                <a:cs typeface="Figtree"/>
                <a:sym typeface="Figtree"/>
              </a:rPr>
              <a:t>30%</a:t>
            </a:r>
            <a:endParaRPr sz="2400">
              <a:latin typeface="Figtree"/>
              <a:ea typeface="Figtree"/>
              <a:cs typeface="Figtree"/>
              <a:sym typeface="Figtree"/>
            </a:endParaRPr>
          </a:p>
        </p:txBody>
      </p:sp>
      <p:pic>
        <p:nvPicPr>
          <p:cNvPr id="758" name="Google Shape;758;p72" title="Chart">
            <a:hlinkClick r:id="rId4"/>
          </p:cNvPr>
          <p:cNvPicPr preferRelativeResize="0"/>
          <p:nvPr/>
        </p:nvPicPr>
        <p:blipFill>
          <a:blip r:embed="rId5">
            <a:alphaModFix/>
          </a:blip>
          <a:stretch>
            <a:fillRect/>
          </a:stretch>
        </p:blipFill>
        <p:spPr>
          <a:xfrm>
            <a:off x="713217" y="1362600"/>
            <a:ext cx="3934839" cy="243302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sp>
        <p:nvSpPr>
          <p:cNvPr id="763" name="Google Shape;763;p7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Check out this diagram</a:t>
            </a:r>
            <a:endParaRPr/>
          </a:p>
        </p:txBody>
      </p:sp>
      <p:sp>
        <p:nvSpPr>
          <p:cNvPr id="764" name="Google Shape;764;p73"/>
          <p:cNvSpPr txBox="1">
            <a:spLocks noGrp="1"/>
          </p:cNvSpPr>
          <p:nvPr>
            <p:ph type="title" idx="4294967295"/>
          </p:nvPr>
        </p:nvSpPr>
        <p:spPr>
          <a:xfrm>
            <a:off x="3735450" y="2379475"/>
            <a:ext cx="1673100" cy="9411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t>Fantasy cloud sky</a:t>
            </a:r>
            <a:endParaRPr sz="2400"/>
          </a:p>
        </p:txBody>
      </p:sp>
      <p:sp>
        <p:nvSpPr>
          <p:cNvPr id="765" name="Google Shape;765;p73"/>
          <p:cNvSpPr txBox="1">
            <a:spLocks noGrp="1"/>
          </p:cNvSpPr>
          <p:nvPr>
            <p:ph type="subTitle" idx="4294967295"/>
          </p:nvPr>
        </p:nvSpPr>
        <p:spPr>
          <a:xfrm>
            <a:off x="6021725" y="1388625"/>
            <a:ext cx="2134200" cy="4020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Floating islands</a:t>
            </a:r>
            <a:endParaRPr/>
          </a:p>
        </p:txBody>
      </p:sp>
      <p:sp>
        <p:nvSpPr>
          <p:cNvPr id="766" name="Google Shape;766;p73"/>
          <p:cNvSpPr txBox="1">
            <a:spLocks noGrp="1"/>
          </p:cNvSpPr>
          <p:nvPr>
            <p:ph type="subTitle" idx="4294967295"/>
          </p:nvPr>
        </p:nvSpPr>
        <p:spPr>
          <a:xfrm>
            <a:off x="6021725" y="2226578"/>
            <a:ext cx="2134200" cy="4020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Steampunk airships</a:t>
            </a:r>
            <a:endParaRPr/>
          </a:p>
        </p:txBody>
      </p:sp>
      <p:sp>
        <p:nvSpPr>
          <p:cNvPr id="767" name="Google Shape;767;p73"/>
          <p:cNvSpPr txBox="1">
            <a:spLocks noGrp="1"/>
          </p:cNvSpPr>
          <p:nvPr>
            <p:ph type="subTitle" idx="4294967295"/>
          </p:nvPr>
        </p:nvSpPr>
        <p:spPr>
          <a:xfrm>
            <a:off x="6021725" y="3064598"/>
            <a:ext cx="2134200" cy="4020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Rainbow arch</a:t>
            </a:r>
            <a:endParaRPr/>
          </a:p>
        </p:txBody>
      </p:sp>
      <p:sp>
        <p:nvSpPr>
          <p:cNvPr id="768" name="Google Shape;768;p73"/>
          <p:cNvSpPr txBox="1">
            <a:spLocks noGrp="1"/>
          </p:cNvSpPr>
          <p:nvPr>
            <p:ph type="subTitle" idx="4294967295"/>
          </p:nvPr>
        </p:nvSpPr>
        <p:spPr>
          <a:xfrm>
            <a:off x="6021725" y="3902600"/>
            <a:ext cx="2134200" cy="4020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Heavenly gates</a:t>
            </a:r>
            <a:endParaRPr/>
          </a:p>
        </p:txBody>
      </p:sp>
      <p:sp>
        <p:nvSpPr>
          <p:cNvPr id="769" name="Google Shape;769;p73"/>
          <p:cNvSpPr txBox="1">
            <a:spLocks noGrp="1"/>
          </p:cNvSpPr>
          <p:nvPr>
            <p:ph type="subTitle" idx="4294967295"/>
          </p:nvPr>
        </p:nvSpPr>
        <p:spPr>
          <a:xfrm>
            <a:off x="988075" y="1388625"/>
            <a:ext cx="2134200" cy="4020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Central cloudscape</a:t>
            </a:r>
            <a:endParaRPr/>
          </a:p>
        </p:txBody>
      </p:sp>
      <p:sp>
        <p:nvSpPr>
          <p:cNvPr id="770" name="Google Shape;770;p73"/>
          <p:cNvSpPr txBox="1">
            <a:spLocks noGrp="1"/>
          </p:cNvSpPr>
          <p:nvPr>
            <p:ph type="subTitle" idx="4294967295"/>
          </p:nvPr>
        </p:nvSpPr>
        <p:spPr>
          <a:xfrm>
            <a:off x="988075" y="2226617"/>
            <a:ext cx="2134200" cy="4020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Celestial elements</a:t>
            </a:r>
            <a:endParaRPr/>
          </a:p>
        </p:txBody>
      </p:sp>
      <p:sp>
        <p:nvSpPr>
          <p:cNvPr id="771" name="Google Shape;771;p73"/>
          <p:cNvSpPr txBox="1">
            <a:spLocks noGrp="1"/>
          </p:cNvSpPr>
          <p:nvPr>
            <p:ph type="subTitle" idx="4294967295"/>
          </p:nvPr>
        </p:nvSpPr>
        <p:spPr>
          <a:xfrm>
            <a:off x="988075" y="3064608"/>
            <a:ext cx="2134200" cy="4020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Magical creatures</a:t>
            </a:r>
            <a:endParaRPr/>
          </a:p>
        </p:txBody>
      </p:sp>
      <p:sp>
        <p:nvSpPr>
          <p:cNvPr id="772" name="Google Shape;772;p73"/>
          <p:cNvSpPr txBox="1">
            <a:spLocks noGrp="1"/>
          </p:cNvSpPr>
          <p:nvPr>
            <p:ph type="subTitle" idx="4294967295"/>
          </p:nvPr>
        </p:nvSpPr>
        <p:spPr>
          <a:xfrm>
            <a:off x="988075" y="3902600"/>
            <a:ext cx="2134200" cy="402000"/>
          </a:xfrm>
          <a:prstGeom prst="rect">
            <a:avLst/>
          </a:prstGeom>
          <a:solidFill>
            <a:srgbClr val="FFFFFF">
              <a:alpha val="68990"/>
            </a:srgbClr>
          </a:solid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a:t>Dreamy pastel colors</a:t>
            </a:r>
            <a:endParaRPr/>
          </a:p>
        </p:txBody>
      </p:sp>
      <p:cxnSp>
        <p:nvCxnSpPr>
          <p:cNvPr id="773" name="Google Shape;773;p73"/>
          <p:cNvCxnSpPr>
            <a:stCxn id="764" idx="1"/>
            <a:endCxn id="769" idx="3"/>
          </p:cNvCxnSpPr>
          <p:nvPr/>
        </p:nvCxnSpPr>
        <p:spPr>
          <a:xfrm rot="10800000">
            <a:off x="3122250" y="1589725"/>
            <a:ext cx="613200" cy="1260300"/>
          </a:xfrm>
          <a:prstGeom prst="bentConnector3">
            <a:avLst>
              <a:gd name="adj1" fmla="val 49998"/>
            </a:avLst>
          </a:prstGeom>
          <a:noFill/>
          <a:ln w="19050" cap="flat" cmpd="sng">
            <a:solidFill>
              <a:schemeClr val="accent5"/>
            </a:solidFill>
            <a:prstDash val="solid"/>
            <a:round/>
            <a:headEnd type="none" w="med" len="med"/>
            <a:tailEnd type="none" w="med" len="med"/>
          </a:ln>
        </p:spPr>
      </p:cxnSp>
      <p:cxnSp>
        <p:nvCxnSpPr>
          <p:cNvPr id="774" name="Google Shape;774;p73"/>
          <p:cNvCxnSpPr>
            <a:stCxn id="764" idx="1"/>
            <a:endCxn id="770" idx="3"/>
          </p:cNvCxnSpPr>
          <p:nvPr/>
        </p:nvCxnSpPr>
        <p:spPr>
          <a:xfrm rot="10800000">
            <a:off x="3122250" y="2427625"/>
            <a:ext cx="613200" cy="422400"/>
          </a:xfrm>
          <a:prstGeom prst="bentConnector3">
            <a:avLst>
              <a:gd name="adj1" fmla="val 49998"/>
            </a:avLst>
          </a:prstGeom>
          <a:noFill/>
          <a:ln w="19050" cap="flat" cmpd="sng">
            <a:solidFill>
              <a:schemeClr val="accent5"/>
            </a:solidFill>
            <a:prstDash val="solid"/>
            <a:round/>
            <a:headEnd type="none" w="med" len="med"/>
            <a:tailEnd type="none" w="med" len="med"/>
          </a:ln>
        </p:spPr>
      </p:cxnSp>
      <p:cxnSp>
        <p:nvCxnSpPr>
          <p:cNvPr id="775" name="Google Shape;775;p73"/>
          <p:cNvCxnSpPr>
            <a:stCxn id="764" idx="1"/>
            <a:endCxn id="771" idx="3"/>
          </p:cNvCxnSpPr>
          <p:nvPr/>
        </p:nvCxnSpPr>
        <p:spPr>
          <a:xfrm flipH="1">
            <a:off x="3122250" y="2850025"/>
            <a:ext cx="613200" cy="415500"/>
          </a:xfrm>
          <a:prstGeom prst="bentConnector3">
            <a:avLst>
              <a:gd name="adj1" fmla="val 49998"/>
            </a:avLst>
          </a:prstGeom>
          <a:noFill/>
          <a:ln w="19050" cap="flat" cmpd="sng">
            <a:solidFill>
              <a:schemeClr val="accent5"/>
            </a:solidFill>
            <a:prstDash val="solid"/>
            <a:round/>
            <a:headEnd type="none" w="med" len="med"/>
            <a:tailEnd type="none" w="med" len="med"/>
          </a:ln>
        </p:spPr>
      </p:cxnSp>
      <p:cxnSp>
        <p:nvCxnSpPr>
          <p:cNvPr id="776" name="Google Shape;776;p73"/>
          <p:cNvCxnSpPr>
            <a:stCxn id="764" idx="1"/>
            <a:endCxn id="772" idx="3"/>
          </p:cNvCxnSpPr>
          <p:nvPr/>
        </p:nvCxnSpPr>
        <p:spPr>
          <a:xfrm flipH="1">
            <a:off x="3122250" y="2850025"/>
            <a:ext cx="613200" cy="1253700"/>
          </a:xfrm>
          <a:prstGeom prst="bentConnector3">
            <a:avLst>
              <a:gd name="adj1" fmla="val 49998"/>
            </a:avLst>
          </a:prstGeom>
          <a:noFill/>
          <a:ln w="19050" cap="flat" cmpd="sng">
            <a:solidFill>
              <a:schemeClr val="accent5"/>
            </a:solidFill>
            <a:prstDash val="solid"/>
            <a:round/>
            <a:headEnd type="none" w="med" len="med"/>
            <a:tailEnd type="none" w="med" len="med"/>
          </a:ln>
        </p:spPr>
      </p:cxnSp>
      <p:cxnSp>
        <p:nvCxnSpPr>
          <p:cNvPr id="777" name="Google Shape;777;p73"/>
          <p:cNvCxnSpPr>
            <a:stCxn id="764" idx="3"/>
            <a:endCxn id="765" idx="1"/>
          </p:cNvCxnSpPr>
          <p:nvPr/>
        </p:nvCxnSpPr>
        <p:spPr>
          <a:xfrm rot="10800000" flipH="1">
            <a:off x="5408550" y="1589725"/>
            <a:ext cx="613200" cy="1260300"/>
          </a:xfrm>
          <a:prstGeom prst="bentConnector3">
            <a:avLst>
              <a:gd name="adj1" fmla="val 49998"/>
            </a:avLst>
          </a:prstGeom>
          <a:noFill/>
          <a:ln w="19050" cap="flat" cmpd="sng">
            <a:solidFill>
              <a:schemeClr val="accent5"/>
            </a:solidFill>
            <a:prstDash val="solid"/>
            <a:round/>
            <a:headEnd type="none" w="med" len="med"/>
            <a:tailEnd type="none" w="med" len="med"/>
          </a:ln>
        </p:spPr>
      </p:cxnSp>
      <p:cxnSp>
        <p:nvCxnSpPr>
          <p:cNvPr id="778" name="Google Shape;778;p73"/>
          <p:cNvCxnSpPr>
            <a:stCxn id="764" idx="3"/>
            <a:endCxn id="766" idx="1"/>
          </p:cNvCxnSpPr>
          <p:nvPr/>
        </p:nvCxnSpPr>
        <p:spPr>
          <a:xfrm rot="10800000" flipH="1">
            <a:off x="5408550" y="2427625"/>
            <a:ext cx="613200" cy="422400"/>
          </a:xfrm>
          <a:prstGeom prst="bentConnector3">
            <a:avLst>
              <a:gd name="adj1" fmla="val 49998"/>
            </a:avLst>
          </a:prstGeom>
          <a:noFill/>
          <a:ln w="19050" cap="flat" cmpd="sng">
            <a:solidFill>
              <a:schemeClr val="accent5"/>
            </a:solidFill>
            <a:prstDash val="solid"/>
            <a:round/>
            <a:headEnd type="none" w="med" len="med"/>
            <a:tailEnd type="none" w="med" len="med"/>
          </a:ln>
        </p:spPr>
      </p:cxnSp>
      <p:cxnSp>
        <p:nvCxnSpPr>
          <p:cNvPr id="779" name="Google Shape;779;p73"/>
          <p:cNvCxnSpPr>
            <a:stCxn id="764" idx="3"/>
            <a:endCxn id="767" idx="1"/>
          </p:cNvCxnSpPr>
          <p:nvPr/>
        </p:nvCxnSpPr>
        <p:spPr>
          <a:xfrm>
            <a:off x="5408550" y="2850025"/>
            <a:ext cx="613200" cy="415500"/>
          </a:xfrm>
          <a:prstGeom prst="bentConnector3">
            <a:avLst>
              <a:gd name="adj1" fmla="val 49998"/>
            </a:avLst>
          </a:prstGeom>
          <a:noFill/>
          <a:ln w="19050" cap="flat" cmpd="sng">
            <a:solidFill>
              <a:schemeClr val="accent5"/>
            </a:solidFill>
            <a:prstDash val="solid"/>
            <a:round/>
            <a:headEnd type="none" w="med" len="med"/>
            <a:tailEnd type="none" w="med" len="med"/>
          </a:ln>
        </p:spPr>
      </p:cxnSp>
      <p:cxnSp>
        <p:nvCxnSpPr>
          <p:cNvPr id="780" name="Google Shape;780;p73"/>
          <p:cNvCxnSpPr>
            <a:stCxn id="764" idx="3"/>
            <a:endCxn id="768" idx="1"/>
          </p:cNvCxnSpPr>
          <p:nvPr/>
        </p:nvCxnSpPr>
        <p:spPr>
          <a:xfrm>
            <a:off x="5408550" y="2850025"/>
            <a:ext cx="613200" cy="1253700"/>
          </a:xfrm>
          <a:prstGeom prst="bentConnector3">
            <a:avLst>
              <a:gd name="adj1" fmla="val 49998"/>
            </a:avLst>
          </a:prstGeom>
          <a:noFill/>
          <a:ln w="19050" cap="flat" cmpd="sng">
            <a:solidFill>
              <a:schemeClr val="accent5"/>
            </a:solidFill>
            <a:prstDash val="solid"/>
            <a:round/>
            <a:headEnd type="none" w="med" len="med"/>
            <a:tailEnd type="none" w="med" len="med"/>
          </a:ln>
        </p:spPr>
      </p:cxn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91"/>
        <p:cNvGrpSpPr/>
        <p:nvPr/>
      </p:nvGrpSpPr>
      <p:grpSpPr>
        <a:xfrm>
          <a:off x="0" y="0"/>
          <a:ext cx="0" cy="0"/>
          <a:chOff x="0" y="0"/>
          <a:chExt cx="0" cy="0"/>
        </a:xfrm>
      </p:grpSpPr>
      <p:sp>
        <p:nvSpPr>
          <p:cNvPr id="292" name="Google Shape;292;p47"/>
          <p:cNvSpPr txBox="1">
            <a:spLocks noGrp="1"/>
          </p:cNvSpPr>
          <p:nvPr>
            <p:ph type="title"/>
          </p:nvPr>
        </p:nvSpPr>
        <p:spPr>
          <a:xfrm>
            <a:off x="2476200" y="2267950"/>
            <a:ext cx="5067600"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293" name="Google Shape;293;p47"/>
          <p:cNvSpPr txBox="1">
            <a:spLocks noGrp="1"/>
          </p:cNvSpPr>
          <p:nvPr>
            <p:ph type="title" idx="2"/>
          </p:nvPr>
        </p:nvSpPr>
        <p:spPr>
          <a:xfrm>
            <a:off x="0" y="950850"/>
            <a:ext cx="2476200" cy="755100"/>
          </a:xfrm>
          <a:prstGeom prst="rect">
            <a:avLst/>
          </a:prstGeom>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t>01.</a:t>
            </a:r>
            <a:endParaRPr/>
          </a:p>
        </p:txBody>
      </p:sp>
      <p:sp>
        <p:nvSpPr>
          <p:cNvPr id="294" name="Google Shape;294;p47"/>
          <p:cNvSpPr txBox="1">
            <a:spLocks noGrp="1"/>
          </p:cNvSpPr>
          <p:nvPr>
            <p:ph type="subTitle" idx="1"/>
          </p:nvPr>
        </p:nvSpPr>
        <p:spPr>
          <a:xfrm>
            <a:off x="2476200" y="3090500"/>
            <a:ext cx="6667800" cy="375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You can enter a subtitle here if you need it</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84"/>
        <p:cNvGrpSpPr/>
        <p:nvPr/>
      </p:nvGrpSpPr>
      <p:grpSpPr>
        <a:xfrm>
          <a:off x="0" y="0"/>
          <a:ext cx="0" cy="0"/>
          <a:chOff x="0" y="0"/>
          <a:chExt cx="0" cy="0"/>
        </a:xfrm>
      </p:grpSpPr>
      <p:sp>
        <p:nvSpPr>
          <p:cNvPr id="785" name="Google Shape;785;p7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authors that used this theme</a:t>
            </a:r>
            <a:endParaRPr/>
          </a:p>
        </p:txBody>
      </p:sp>
      <p:sp>
        <p:nvSpPr>
          <p:cNvPr id="786" name="Google Shape;786;p74"/>
          <p:cNvSpPr txBox="1">
            <a:spLocks noGrp="1"/>
          </p:cNvSpPr>
          <p:nvPr>
            <p:ph type="subTitle" idx="1"/>
          </p:nvPr>
        </p:nvSpPr>
        <p:spPr>
          <a:xfrm>
            <a:off x="1365425" y="2085518"/>
            <a:ext cx="25053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787" name="Google Shape;787;p74"/>
          <p:cNvSpPr txBox="1">
            <a:spLocks noGrp="1"/>
          </p:cNvSpPr>
          <p:nvPr>
            <p:ph type="subTitle" idx="2"/>
          </p:nvPr>
        </p:nvSpPr>
        <p:spPr>
          <a:xfrm>
            <a:off x="5266503" y="2085518"/>
            <a:ext cx="25053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in the Solar System</a:t>
            </a:r>
            <a:endParaRPr/>
          </a:p>
        </p:txBody>
      </p:sp>
      <p:sp>
        <p:nvSpPr>
          <p:cNvPr id="788" name="Google Shape;788;p74"/>
          <p:cNvSpPr txBox="1">
            <a:spLocks noGrp="1"/>
          </p:cNvSpPr>
          <p:nvPr>
            <p:ph type="subTitle" idx="3"/>
          </p:nvPr>
        </p:nvSpPr>
        <p:spPr>
          <a:xfrm>
            <a:off x="1365425" y="3518924"/>
            <a:ext cx="25053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789" name="Google Shape;789;p74"/>
          <p:cNvSpPr txBox="1">
            <a:spLocks noGrp="1"/>
          </p:cNvSpPr>
          <p:nvPr>
            <p:ph type="subTitle" idx="4"/>
          </p:nvPr>
        </p:nvSpPr>
        <p:spPr>
          <a:xfrm>
            <a:off x="5266503" y="3518924"/>
            <a:ext cx="2505300" cy="66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790" name="Google Shape;790;p74"/>
          <p:cNvSpPr txBox="1">
            <a:spLocks noGrp="1"/>
          </p:cNvSpPr>
          <p:nvPr>
            <p:ph type="subTitle" idx="5"/>
          </p:nvPr>
        </p:nvSpPr>
        <p:spPr>
          <a:xfrm>
            <a:off x="1365425" y="1657100"/>
            <a:ext cx="2505300" cy="488700"/>
          </a:xfrm>
          <a:prstGeom prst="rect">
            <a:avLst/>
          </a:prstGeom>
        </p:spPr>
        <p:txBody>
          <a:bodyPr spcFirstLastPara="1" wrap="square" lIns="91425" tIns="91425" rIns="91425" bIns="91425" anchor="b" anchorCtr="0">
            <a:noAutofit/>
          </a:bodyPr>
          <a:lstStyle/>
          <a:p>
            <a:pPr marL="457200" lvl="0" indent="0" algn="l" rtl="0">
              <a:spcBef>
                <a:spcPts val="0"/>
              </a:spcBef>
              <a:spcAft>
                <a:spcPts val="0"/>
              </a:spcAft>
              <a:buNone/>
            </a:pPr>
            <a:r>
              <a:rPr lang="en"/>
              <a:t>Susan Doe</a:t>
            </a:r>
            <a:endParaRPr/>
          </a:p>
        </p:txBody>
      </p:sp>
      <p:sp>
        <p:nvSpPr>
          <p:cNvPr id="791" name="Google Shape;791;p74"/>
          <p:cNvSpPr txBox="1">
            <a:spLocks noGrp="1"/>
          </p:cNvSpPr>
          <p:nvPr>
            <p:ph type="subTitle" idx="6"/>
          </p:nvPr>
        </p:nvSpPr>
        <p:spPr>
          <a:xfrm>
            <a:off x="1365425" y="3090656"/>
            <a:ext cx="2505300" cy="488700"/>
          </a:xfrm>
          <a:prstGeom prst="rect">
            <a:avLst/>
          </a:prstGeom>
        </p:spPr>
        <p:txBody>
          <a:bodyPr spcFirstLastPara="1" wrap="square" lIns="91425" tIns="91425" rIns="91425" bIns="91425" anchor="b" anchorCtr="0">
            <a:noAutofit/>
          </a:bodyPr>
          <a:lstStyle/>
          <a:p>
            <a:pPr marL="457200" lvl="0" indent="0" algn="l" rtl="0">
              <a:spcBef>
                <a:spcPts val="0"/>
              </a:spcBef>
              <a:spcAft>
                <a:spcPts val="0"/>
              </a:spcAft>
              <a:buNone/>
            </a:pPr>
            <a:r>
              <a:rPr lang="en"/>
              <a:t>Andrew Hill</a:t>
            </a:r>
            <a:endParaRPr/>
          </a:p>
        </p:txBody>
      </p:sp>
      <p:sp>
        <p:nvSpPr>
          <p:cNvPr id="792" name="Google Shape;792;p74"/>
          <p:cNvSpPr txBox="1">
            <a:spLocks noGrp="1"/>
          </p:cNvSpPr>
          <p:nvPr>
            <p:ph type="subTitle" idx="7"/>
          </p:nvPr>
        </p:nvSpPr>
        <p:spPr>
          <a:xfrm>
            <a:off x="5266499" y="1657100"/>
            <a:ext cx="2505300" cy="488700"/>
          </a:xfrm>
          <a:prstGeom prst="rect">
            <a:avLst/>
          </a:prstGeom>
        </p:spPr>
        <p:txBody>
          <a:bodyPr spcFirstLastPara="1" wrap="square" lIns="91425" tIns="91425" rIns="91425" bIns="91425" anchor="b" anchorCtr="0">
            <a:noAutofit/>
          </a:bodyPr>
          <a:lstStyle/>
          <a:p>
            <a:pPr marL="457200" lvl="0" indent="0" algn="l" rtl="0">
              <a:spcBef>
                <a:spcPts val="0"/>
              </a:spcBef>
              <a:spcAft>
                <a:spcPts val="0"/>
              </a:spcAft>
              <a:buNone/>
            </a:pPr>
            <a:r>
              <a:rPr lang="en"/>
              <a:t>Eric Brown</a:t>
            </a:r>
            <a:endParaRPr/>
          </a:p>
        </p:txBody>
      </p:sp>
      <p:sp>
        <p:nvSpPr>
          <p:cNvPr id="793" name="Google Shape;793;p74"/>
          <p:cNvSpPr txBox="1">
            <a:spLocks noGrp="1"/>
          </p:cNvSpPr>
          <p:nvPr>
            <p:ph type="subTitle" idx="8"/>
          </p:nvPr>
        </p:nvSpPr>
        <p:spPr>
          <a:xfrm>
            <a:off x="5266499" y="3090656"/>
            <a:ext cx="2505300" cy="488700"/>
          </a:xfrm>
          <a:prstGeom prst="rect">
            <a:avLst/>
          </a:prstGeom>
        </p:spPr>
        <p:txBody>
          <a:bodyPr spcFirstLastPara="1" wrap="square" lIns="91425" tIns="91425" rIns="91425" bIns="91425" anchor="b" anchorCtr="0">
            <a:noAutofit/>
          </a:bodyPr>
          <a:lstStyle/>
          <a:p>
            <a:pPr marL="457200" lvl="0" indent="0" algn="l" rtl="0">
              <a:spcBef>
                <a:spcPts val="0"/>
              </a:spcBef>
              <a:spcAft>
                <a:spcPts val="0"/>
              </a:spcAft>
              <a:buNone/>
            </a:pPr>
            <a:r>
              <a:rPr lang="en"/>
              <a:t>John Smith</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97"/>
        <p:cNvGrpSpPr/>
        <p:nvPr/>
      </p:nvGrpSpPr>
      <p:grpSpPr>
        <a:xfrm>
          <a:off x="0" y="0"/>
          <a:ext cx="0" cy="0"/>
          <a:chOff x="0" y="0"/>
          <a:chExt cx="0" cy="0"/>
        </a:xfrm>
      </p:grpSpPr>
      <p:sp>
        <p:nvSpPr>
          <p:cNvPr id="798" name="Google Shape;798;p7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will you choose?</a:t>
            </a:r>
            <a:endParaRPr/>
          </a:p>
        </p:txBody>
      </p:sp>
      <p:sp>
        <p:nvSpPr>
          <p:cNvPr id="799" name="Google Shape;799;p75"/>
          <p:cNvSpPr/>
          <p:nvPr/>
        </p:nvSpPr>
        <p:spPr>
          <a:xfrm>
            <a:off x="1298800" y="2454900"/>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75"/>
          <p:cNvSpPr txBox="1"/>
          <p:nvPr/>
        </p:nvSpPr>
        <p:spPr>
          <a:xfrm>
            <a:off x="4531802" y="3525775"/>
            <a:ext cx="19860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Kumbh Sans SemiBold"/>
                <a:ea typeface="Kumbh Sans SemiBold"/>
                <a:cs typeface="Kumbh Sans SemiBold"/>
                <a:sym typeface="Kumbh Sans SemiBold"/>
              </a:rPr>
              <a:t>Venus</a:t>
            </a:r>
            <a:endParaRPr sz="2400">
              <a:solidFill>
                <a:schemeClr val="dk1"/>
              </a:solidFill>
              <a:latin typeface="Kumbh Sans SemiBold"/>
              <a:ea typeface="Kumbh Sans SemiBold"/>
              <a:cs typeface="Kumbh Sans SemiBold"/>
              <a:sym typeface="Kumbh Sans SemiBold"/>
            </a:endParaRPr>
          </a:p>
        </p:txBody>
      </p:sp>
      <p:sp>
        <p:nvSpPr>
          <p:cNvPr id="801" name="Google Shape;801;p75"/>
          <p:cNvSpPr txBox="1"/>
          <p:nvPr/>
        </p:nvSpPr>
        <p:spPr>
          <a:xfrm>
            <a:off x="4533033" y="3984475"/>
            <a:ext cx="1986000" cy="60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Figtree Medium"/>
                <a:ea typeface="Figtree Medium"/>
                <a:cs typeface="Figtree Medium"/>
                <a:sym typeface="Figtree Medium"/>
              </a:rPr>
              <a:t>Venus has extremely high temperatures</a:t>
            </a:r>
            <a:endParaRPr>
              <a:solidFill>
                <a:schemeClr val="dk1"/>
              </a:solidFill>
              <a:latin typeface="Figtree Medium"/>
              <a:ea typeface="Figtree Medium"/>
              <a:cs typeface="Figtree Medium"/>
              <a:sym typeface="Figtree Medium"/>
            </a:endParaRPr>
          </a:p>
        </p:txBody>
      </p:sp>
      <p:sp>
        <p:nvSpPr>
          <p:cNvPr id="802" name="Google Shape;802;p75"/>
          <p:cNvSpPr txBox="1"/>
          <p:nvPr/>
        </p:nvSpPr>
        <p:spPr>
          <a:xfrm>
            <a:off x="712439" y="3481425"/>
            <a:ext cx="19860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Kumbh Sans SemiBold"/>
                <a:ea typeface="Kumbh Sans SemiBold"/>
                <a:cs typeface="Kumbh Sans SemiBold"/>
                <a:sym typeface="Kumbh Sans SemiBold"/>
              </a:rPr>
              <a:t>Mercury</a:t>
            </a:r>
            <a:endParaRPr sz="2400">
              <a:solidFill>
                <a:schemeClr val="dk1"/>
              </a:solidFill>
              <a:latin typeface="Kumbh Sans SemiBold"/>
              <a:ea typeface="Kumbh Sans SemiBold"/>
              <a:cs typeface="Kumbh Sans SemiBold"/>
              <a:sym typeface="Kumbh Sans SemiBold"/>
            </a:endParaRPr>
          </a:p>
        </p:txBody>
      </p:sp>
      <p:sp>
        <p:nvSpPr>
          <p:cNvPr id="803" name="Google Shape;803;p75"/>
          <p:cNvSpPr txBox="1"/>
          <p:nvPr/>
        </p:nvSpPr>
        <p:spPr>
          <a:xfrm>
            <a:off x="2622742" y="1741700"/>
            <a:ext cx="1986000" cy="60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Figtree Medium"/>
                <a:ea typeface="Figtree Medium"/>
                <a:cs typeface="Figtree Medium"/>
                <a:sym typeface="Figtree Medium"/>
              </a:rPr>
              <a:t>Mars is actually a very cold place</a:t>
            </a:r>
            <a:endParaRPr>
              <a:solidFill>
                <a:schemeClr val="dk1"/>
              </a:solidFill>
              <a:latin typeface="Figtree Medium"/>
              <a:ea typeface="Figtree Medium"/>
              <a:cs typeface="Figtree Medium"/>
              <a:sym typeface="Figtree Medium"/>
            </a:endParaRPr>
          </a:p>
        </p:txBody>
      </p:sp>
      <p:sp>
        <p:nvSpPr>
          <p:cNvPr id="804" name="Google Shape;804;p75"/>
          <p:cNvSpPr txBox="1"/>
          <p:nvPr/>
        </p:nvSpPr>
        <p:spPr>
          <a:xfrm>
            <a:off x="712450" y="3940125"/>
            <a:ext cx="1986000" cy="60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Figtree Medium"/>
                <a:ea typeface="Figtree Medium"/>
                <a:cs typeface="Figtree Medium"/>
                <a:sym typeface="Figtree Medium"/>
              </a:rPr>
              <a:t>Mercury is the closest planet to the Sun</a:t>
            </a:r>
            <a:endParaRPr>
              <a:solidFill>
                <a:schemeClr val="dk1"/>
              </a:solidFill>
              <a:latin typeface="Figtree Medium"/>
              <a:ea typeface="Figtree Medium"/>
              <a:cs typeface="Figtree Medium"/>
              <a:sym typeface="Figtree Medium"/>
            </a:endParaRPr>
          </a:p>
        </p:txBody>
      </p:sp>
      <p:sp>
        <p:nvSpPr>
          <p:cNvPr id="805" name="Google Shape;805;p75"/>
          <p:cNvSpPr txBox="1"/>
          <p:nvPr/>
        </p:nvSpPr>
        <p:spPr>
          <a:xfrm>
            <a:off x="6443327" y="1283000"/>
            <a:ext cx="19860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Kumbh Sans SemiBold"/>
                <a:ea typeface="Kumbh Sans SemiBold"/>
                <a:cs typeface="Kumbh Sans SemiBold"/>
                <a:sym typeface="Kumbh Sans SemiBold"/>
              </a:rPr>
              <a:t>Saturn</a:t>
            </a:r>
            <a:endParaRPr sz="2400">
              <a:solidFill>
                <a:schemeClr val="dk1"/>
              </a:solidFill>
              <a:latin typeface="Kumbh Sans SemiBold"/>
              <a:ea typeface="Kumbh Sans SemiBold"/>
              <a:cs typeface="Kumbh Sans SemiBold"/>
              <a:sym typeface="Kumbh Sans SemiBold"/>
            </a:endParaRPr>
          </a:p>
        </p:txBody>
      </p:sp>
      <p:sp>
        <p:nvSpPr>
          <p:cNvPr id="806" name="Google Shape;806;p75"/>
          <p:cNvSpPr txBox="1"/>
          <p:nvPr/>
        </p:nvSpPr>
        <p:spPr>
          <a:xfrm>
            <a:off x="6443325" y="1741700"/>
            <a:ext cx="1986000" cy="60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Figtree Medium"/>
                <a:ea typeface="Figtree Medium"/>
                <a:cs typeface="Figtree Medium"/>
                <a:sym typeface="Figtree Medium"/>
              </a:rPr>
              <a:t>Saturn is a gas giant and has several rings</a:t>
            </a:r>
            <a:endParaRPr>
              <a:solidFill>
                <a:schemeClr val="dk1"/>
              </a:solidFill>
              <a:latin typeface="Figtree Medium"/>
              <a:ea typeface="Figtree Medium"/>
              <a:cs typeface="Figtree Medium"/>
              <a:sym typeface="Figtree Medium"/>
            </a:endParaRPr>
          </a:p>
        </p:txBody>
      </p:sp>
      <p:sp>
        <p:nvSpPr>
          <p:cNvPr id="807" name="Google Shape;807;p75"/>
          <p:cNvSpPr txBox="1"/>
          <p:nvPr/>
        </p:nvSpPr>
        <p:spPr>
          <a:xfrm>
            <a:off x="2624822" y="1283000"/>
            <a:ext cx="1986000" cy="5277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Kumbh Sans SemiBold"/>
                <a:ea typeface="Kumbh Sans SemiBold"/>
                <a:cs typeface="Kumbh Sans SemiBold"/>
                <a:sym typeface="Kumbh Sans SemiBold"/>
              </a:rPr>
              <a:t>Mars</a:t>
            </a:r>
            <a:endParaRPr sz="2400">
              <a:solidFill>
                <a:schemeClr val="dk1"/>
              </a:solidFill>
              <a:latin typeface="Kumbh Sans SemiBold"/>
              <a:ea typeface="Kumbh Sans SemiBold"/>
              <a:cs typeface="Kumbh Sans SemiBold"/>
              <a:sym typeface="Kumbh Sans SemiBold"/>
            </a:endParaRPr>
          </a:p>
        </p:txBody>
      </p:sp>
      <p:sp>
        <p:nvSpPr>
          <p:cNvPr id="808" name="Google Shape;808;p75"/>
          <p:cNvSpPr/>
          <p:nvPr/>
        </p:nvSpPr>
        <p:spPr>
          <a:xfrm>
            <a:off x="3206627" y="3612325"/>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5"/>
          <p:cNvSpPr/>
          <p:nvPr/>
        </p:nvSpPr>
        <p:spPr>
          <a:xfrm>
            <a:off x="5120429" y="2454888"/>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75"/>
          <p:cNvSpPr/>
          <p:nvPr/>
        </p:nvSpPr>
        <p:spPr>
          <a:xfrm>
            <a:off x="7029687" y="3612313"/>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11" name="Google Shape;811;p75"/>
          <p:cNvCxnSpPr>
            <a:stCxn id="799" idx="2"/>
            <a:endCxn id="802" idx="0"/>
          </p:cNvCxnSpPr>
          <p:nvPr/>
        </p:nvCxnSpPr>
        <p:spPr>
          <a:xfrm>
            <a:off x="1705450" y="3268200"/>
            <a:ext cx="0" cy="213300"/>
          </a:xfrm>
          <a:prstGeom prst="straightConnector1">
            <a:avLst/>
          </a:prstGeom>
          <a:noFill/>
          <a:ln w="19050" cap="flat" cmpd="sng">
            <a:solidFill>
              <a:schemeClr val="accent5"/>
            </a:solidFill>
            <a:prstDash val="solid"/>
            <a:round/>
            <a:headEnd type="none" w="med" len="med"/>
            <a:tailEnd type="none" w="med" len="med"/>
          </a:ln>
        </p:spPr>
      </p:cxnSp>
      <p:cxnSp>
        <p:nvCxnSpPr>
          <p:cNvPr id="812" name="Google Shape;812;p75"/>
          <p:cNvCxnSpPr>
            <a:stCxn id="803" idx="2"/>
            <a:endCxn id="808" idx="0"/>
          </p:cNvCxnSpPr>
          <p:nvPr/>
        </p:nvCxnSpPr>
        <p:spPr>
          <a:xfrm flipH="1">
            <a:off x="3613342" y="2349200"/>
            <a:ext cx="2400" cy="1263000"/>
          </a:xfrm>
          <a:prstGeom prst="straightConnector1">
            <a:avLst/>
          </a:prstGeom>
          <a:noFill/>
          <a:ln w="19050" cap="flat" cmpd="sng">
            <a:solidFill>
              <a:schemeClr val="accent5"/>
            </a:solidFill>
            <a:prstDash val="solid"/>
            <a:round/>
            <a:headEnd type="none" w="med" len="med"/>
            <a:tailEnd type="none" w="med" len="med"/>
          </a:ln>
        </p:spPr>
      </p:cxnSp>
      <p:cxnSp>
        <p:nvCxnSpPr>
          <p:cNvPr id="813" name="Google Shape;813;p75"/>
          <p:cNvCxnSpPr>
            <a:stCxn id="809" idx="2"/>
            <a:endCxn id="800" idx="0"/>
          </p:cNvCxnSpPr>
          <p:nvPr/>
        </p:nvCxnSpPr>
        <p:spPr>
          <a:xfrm flipH="1">
            <a:off x="5524679" y="3268188"/>
            <a:ext cx="2400" cy="257700"/>
          </a:xfrm>
          <a:prstGeom prst="straightConnector1">
            <a:avLst/>
          </a:prstGeom>
          <a:noFill/>
          <a:ln w="19050" cap="flat" cmpd="sng">
            <a:solidFill>
              <a:schemeClr val="accent5"/>
            </a:solidFill>
            <a:prstDash val="solid"/>
            <a:round/>
            <a:headEnd type="none" w="med" len="med"/>
            <a:tailEnd type="none" w="med" len="med"/>
          </a:ln>
        </p:spPr>
      </p:cxnSp>
      <p:cxnSp>
        <p:nvCxnSpPr>
          <p:cNvPr id="814" name="Google Shape;814;p75"/>
          <p:cNvCxnSpPr>
            <a:stCxn id="806" idx="2"/>
            <a:endCxn id="810" idx="0"/>
          </p:cNvCxnSpPr>
          <p:nvPr/>
        </p:nvCxnSpPr>
        <p:spPr>
          <a:xfrm>
            <a:off x="7436325" y="2349200"/>
            <a:ext cx="0" cy="1263000"/>
          </a:xfrm>
          <a:prstGeom prst="straightConnector1">
            <a:avLst/>
          </a:prstGeom>
          <a:noFill/>
          <a:ln w="19050" cap="flat" cmpd="sng">
            <a:solidFill>
              <a:schemeClr val="accent5"/>
            </a:solidFill>
            <a:prstDash val="solid"/>
            <a:round/>
            <a:headEnd type="none" w="med" len="med"/>
            <a:tailEnd type="none" w="med" len="med"/>
          </a:ln>
        </p:spPr>
      </p:cxnSp>
      <p:grpSp>
        <p:nvGrpSpPr>
          <p:cNvPr id="815" name="Google Shape;815;p75"/>
          <p:cNvGrpSpPr/>
          <p:nvPr/>
        </p:nvGrpSpPr>
        <p:grpSpPr>
          <a:xfrm>
            <a:off x="7228564" y="3813094"/>
            <a:ext cx="411791" cy="411781"/>
            <a:chOff x="5053641" y="1884881"/>
            <a:chExt cx="411791" cy="411781"/>
          </a:xfrm>
        </p:grpSpPr>
        <p:sp>
          <p:nvSpPr>
            <p:cNvPr id="816" name="Google Shape;816;p75"/>
            <p:cNvSpPr/>
            <p:nvPr/>
          </p:nvSpPr>
          <p:spPr>
            <a:xfrm>
              <a:off x="5149207" y="1884881"/>
              <a:ext cx="316224" cy="411758"/>
            </a:xfrm>
            <a:custGeom>
              <a:avLst/>
              <a:gdLst/>
              <a:ahLst/>
              <a:cxnLst/>
              <a:rect l="l" t="t" r="r" b="b"/>
              <a:pathLst>
                <a:path w="11827" h="15400" extrusionOk="0">
                  <a:moveTo>
                    <a:pt x="7615" y="452"/>
                  </a:moveTo>
                  <a:cubicBezTo>
                    <a:pt x="8153" y="452"/>
                    <a:pt x="8657" y="700"/>
                    <a:pt x="8988" y="1113"/>
                  </a:cubicBezTo>
                  <a:cubicBezTo>
                    <a:pt x="8334" y="1363"/>
                    <a:pt x="7887" y="1994"/>
                    <a:pt x="7887" y="2718"/>
                  </a:cubicBezTo>
                  <a:cubicBezTo>
                    <a:pt x="7887" y="2842"/>
                    <a:pt x="7988" y="2944"/>
                    <a:pt x="8112" y="2944"/>
                  </a:cubicBezTo>
                  <a:cubicBezTo>
                    <a:pt x="8237" y="2944"/>
                    <a:pt x="8338" y="2842"/>
                    <a:pt x="8338" y="2718"/>
                  </a:cubicBezTo>
                  <a:cubicBezTo>
                    <a:pt x="8338" y="2101"/>
                    <a:pt x="8777" y="1576"/>
                    <a:pt x="9383" y="1469"/>
                  </a:cubicBezTo>
                  <a:cubicBezTo>
                    <a:pt x="9385" y="1469"/>
                    <a:pt x="9535" y="1449"/>
                    <a:pt x="9607" y="1449"/>
                  </a:cubicBezTo>
                  <a:cubicBezTo>
                    <a:pt x="10307" y="1449"/>
                    <a:pt x="10876" y="2018"/>
                    <a:pt x="10876" y="2718"/>
                  </a:cubicBezTo>
                  <a:cubicBezTo>
                    <a:pt x="10876" y="3418"/>
                    <a:pt x="10307" y="3987"/>
                    <a:pt x="9607" y="3987"/>
                  </a:cubicBezTo>
                  <a:lnTo>
                    <a:pt x="9014" y="3986"/>
                  </a:lnTo>
                  <a:cubicBezTo>
                    <a:pt x="8629" y="3673"/>
                    <a:pt x="8139" y="3489"/>
                    <a:pt x="7615" y="3489"/>
                  </a:cubicBezTo>
                  <a:cubicBezTo>
                    <a:pt x="7241" y="3489"/>
                    <a:pt x="6879" y="3581"/>
                    <a:pt x="6555" y="3758"/>
                  </a:cubicBezTo>
                  <a:lnTo>
                    <a:pt x="6555" y="3758"/>
                  </a:lnTo>
                  <a:cubicBezTo>
                    <a:pt x="6239" y="3285"/>
                    <a:pt x="5700" y="2990"/>
                    <a:pt x="5123" y="2990"/>
                  </a:cubicBezTo>
                  <a:cubicBezTo>
                    <a:pt x="4980" y="2990"/>
                    <a:pt x="4840" y="3008"/>
                    <a:pt x="4704" y="3042"/>
                  </a:cubicBezTo>
                  <a:cubicBezTo>
                    <a:pt x="4644" y="2857"/>
                    <a:pt x="4564" y="2678"/>
                    <a:pt x="4468" y="2508"/>
                  </a:cubicBezTo>
                  <a:cubicBezTo>
                    <a:pt x="4639" y="2170"/>
                    <a:pt x="4991" y="1947"/>
                    <a:pt x="5376" y="1947"/>
                  </a:cubicBezTo>
                  <a:cubicBezTo>
                    <a:pt x="5460" y="1947"/>
                    <a:pt x="5544" y="1957"/>
                    <a:pt x="5626" y="1978"/>
                  </a:cubicBezTo>
                  <a:cubicBezTo>
                    <a:pt x="5644" y="1983"/>
                    <a:pt x="5663" y="1985"/>
                    <a:pt x="5681" y="1985"/>
                  </a:cubicBezTo>
                  <a:cubicBezTo>
                    <a:pt x="5722" y="1985"/>
                    <a:pt x="5763" y="1974"/>
                    <a:pt x="5799" y="1952"/>
                  </a:cubicBezTo>
                  <a:cubicBezTo>
                    <a:pt x="5851" y="1921"/>
                    <a:pt x="5887" y="1869"/>
                    <a:pt x="5901" y="1810"/>
                  </a:cubicBezTo>
                  <a:cubicBezTo>
                    <a:pt x="6088" y="1011"/>
                    <a:pt x="6792" y="452"/>
                    <a:pt x="7615" y="452"/>
                  </a:cubicBezTo>
                  <a:close/>
                  <a:moveTo>
                    <a:pt x="5275" y="8425"/>
                  </a:moveTo>
                  <a:cubicBezTo>
                    <a:pt x="5278" y="8425"/>
                    <a:pt x="5288" y="8425"/>
                    <a:pt x="5295" y="8434"/>
                  </a:cubicBezTo>
                  <a:cubicBezTo>
                    <a:pt x="5301" y="8445"/>
                    <a:pt x="5299" y="8453"/>
                    <a:pt x="5298" y="8456"/>
                  </a:cubicBezTo>
                  <a:lnTo>
                    <a:pt x="5073" y="9128"/>
                  </a:lnTo>
                  <a:cubicBezTo>
                    <a:pt x="5073" y="9128"/>
                    <a:pt x="5073" y="9129"/>
                    <a:pt x="5073" y="9129"/>
                  </a:cubicBezTo>
                  <a:lnTo>
                    <a:pt x="4519" y="10789"/>
                  </a:lnTo>
                  <a:lnTo>
                    <a:pt x="4521" y="10789"/>
                  </a:lnTo>
                  <a:cubicBezTo>
                    <a:pt x="4472" y="10933"/>
                    <a:pt x="4497" y="11093"/>
                    <a:pt x="4586" y="11217"/>
                  </a:cubicBezTo>
                  <a:cubicBezTo>
                    <a:pt x="4674" y="11340"/>
                    <a:pt x="4819" y="11414"/>
                    <a:pt x="4971" y="11414"/>
                  </a:cubicBezTo>
                  <a:lnTo>
                    <a:pt x="5462" y="11414"/>
                  </a:lnTo>
                  <a:cubicBezTo>
                    <a:pt x="5467" y="11414"/>
                    <a:pt x="5476" y="11414"/>
                    <a:pt x="5483" y="11425"/>
                  </a:cubicBezTo>
                  <a:cubicBezTo>
                    <a:pt x="5489" y="11436"/>
                    <a:pt x="5485" y="11444"/>
                    <a:pt x="5483" y="11448"/>
                  </a:cubicBezTo>
                  <a:lnTo>
                    <a:pt x="3967" y="14409"/>
                  </a:lnTo>
                  <a:lnTo>
                    <a:pt x="4298" y="12516"/>
                  </a:lnTo>
                  <a:cubicBezTo>
                    <a:pt x="4322" y="12377"/>
                    <a:pt x="4283" y="12236"/>
                    <a:pt x="4193" y="12129"/>
                  </a:cubicBezTo>
                  <a:cubicBezTo>
                    <a:pt x="4103" y="12021"/>
                    <a:pt x="3971" y="11959"/>
                    <a:pt x="3830" y="11959"/>
                  </a:cubicBezTo>
                  <a:lnTo>
                    <a:pt x="2682" y="11959"/>
                  </a:lnTo>
                  <a:cubicBezTo>
                    <a:pt x="2680" y="11959"/>
                    <a:pt x="2672" y="11959"/>
                    <a:pt x="2665" y="11951"/>
                  </a:cubicBezTo>
                  <a:cubicBezTo>
                    <a:pt x="2657" y="11942"/>
                    <a:pt x="2659" y="11934"/>
                    <a:pt x="2659" y="11931"/>
                  </a:cubicBezTo>
                  <a:lnTo>
                    <a:pt x="3163" y="9241"/>
                  </a:lnTo>
                  <a:lnTo>
                    <a:pt x="3314" y="8444"/>
                  </a:lnTo>
                  <a:cubicBezTo>
                    <a:pt x="3316" y="8432"/>
                    <a:pt x="3325" y="8425"/>
                    <a:pt x="3336" y="8425"/>
                  </a:cubicBezTo>
                  <a:close/>
                  <a:moveTo>
                    <a:pt x="7615" y="1"/>
                  </a:moveTo>
                  <a:cubicBezTo>
                    <a:pt x="6653" y="1"/>
                    <a:pt x="5821" y="609"/>
                    <a:pt x="5520" y="1503"/>
                  </a:cubicBezTo>
                  <a:cubicBezTo>
                    <a:pt x="5472" y="1498"/>
                    <a:pt x="5424" y="1496"/>
                    <a:pt x="5377" y="1496"/>
                  </a:cubicBezTo>
                  <a:cubicBezTo>
                    <a:pt x="4904" y="1496"/>
                    <a:pt x="4463" y="1728"/>
                    <a:pt x="4190" y="2099"/>
                  </a:cubicBezTo>
                  <a:cubicBezTo>
                    <a:pt x="4057" y="1934"/>
                    <a:pt x="3905" y="1781"/>
                    <a:pt x="3737" y="1648"/>
                  </a:cubicBezTo>
                  <a:cubicBezTo>
                    <a:pt x="3214" y="1229"/>
                    <a:pt x="2556" y="998"/>
                    <a:pt x="1884" y="998"/>
                  </a:cubicBezTo>
                  <a:cubicBezTo>
                    <a:pt x="1213" y="998"/>
                    <a:pt x="635" y="1199"/>
                    <a:pt x="121" y="1579"/>
                  </a:cubicBezTo>
                  <a:cubicBezTo>
                    <a:pt x="22" y="1652"/>
                    <a:pt x="0" y="1794"/>
                    <a:pt x="75" y="1893"/>
                  </a:cubicBezTo>
                  <a:cubicBezTo>
                    <a:pt x="119" y="1953"/>
                    <a:pt x="187" y="1985"/>
                    <a:pt x="256" y="1985"/>
                  </a:cubicBezTo>
                  <a:cubicBezTo>
                    <a:pt x="303" y="1985"/>
                    <a:pt x="350" y="1970"/>
                    <a:pt x="390" y="1941"/>
                  </a:cubicBezTo>
                  <a:cubicBezTo>
                    <a:pt x="825" y="1619"/>
                    <a:pt x="1342" y="1449"/>
                    <a:pt x="1884" y="1449"/>
                  </a:cubicBezTo>
                  <a:cubicBezTo>
                    <a:pt x="2769" y="1449"/>
                    <a:pt x="3560" y="1903"/>
                    <a:pt x="4010" y="2616"/>
                  </a:cubicBezTo>
                  <a:lnTo>
                    <a:pt x="4038" y="2661"/>
                  </a:lnTo>
                  <a:cubicBezTo>
                    <a:pt x="4140" y="2830"/>
                    <a:pt x="4222" y="3014"/>
                    <a:pt x="4283" y="3209"/>
                  </a:cubicBezTo>
                  <a:cubicBezTo>
                    <a:pt x="3749" y="3507"/>
                    <a:pt x="3403" y="4076"/>
                    <a:pt x="3403" y="4711"/>
                  </a:cubicBezTo>
                  <a:cubicBezTo>
                    <a:pt x="3403" y="4835"/>
                    <a:pt x="3504" y="4936"/>
                    <a:pt x="3628" y="4936"/>
                  </a:cubicBezTo>
                  <a:cubicBezTo>
                    <a:pt x="3752" y="4936"/>
                    <a:pt x="3854" y="4835"/>
                    <a:pt x="3854" y="4711"/>
                  </a:cubicBezTo>
                  <a:cubicBezTo>
                    <a:pt x="3854" y="4192"/>
                    <a:pt x="4168" y="3733"/>
                    <a:pt x="4635" y="3539"/>
                  </a:cubicBezTo>
                  <a:cubicBezTo>
                    <a:pt x="4790" y="3475"/>
                    <a:pt x="4955" y="3442"/>
                    <a:pt x="5123" y="3442"/>
                  </a:cubicBezTo>
                  <a:cubicBezTo>
                    <a:pt x="5612" y="3442"/>
                    <a:pt x="6062" y="3727"/>
                    <a:pt x="6271" y="4169"/>
                  </a:cubicBezTo>
                  <a:cubicBezTo>
                    <a:pt x="6299" y="4229"/>
                    <a:pt x="6353" y="4274"/>
                    <a:pt x="6417" y="4291"/>
                  </a:cubicBezTo>
                  <a:cubicBezTo>
                    <a:pt x="6436" y="4296"/>
                    <a:pt x="6456" y="4298"/>
                    <a:pt x="6475" y="4298"/>
                  </a:cubicBezTo>
                  <a:cubicBezTo>
                    <a:pt x="6521" y="4298"/>
                    <a:pt x="6566" y="4284"/>
                    <a:pt x="6604" y="4257"/>
                  </a:cubicBezTo>
                  <a:cubicBezTo>
                    <a:pt x="6901" y="4049"/>
                    <a:pt x="7251" y="3940"/>
                    <a:pt x="7615" y="3940"/>
                  </a:cubicBezTo>
                  <a:cubicBezTo>
                    <a:pt x="8422" y="3940"/>
                    <a:pt x="9126" y="4485"/>
                    <a:pt x="9327" y="5267"/>
                  </a:cubicBezTo>
                  <a:cubicBezTo>
                    <a:pt x="9352" y="5367"/>
                    <a:pt x="9441" y="5437"/>
                    <a:pt x="9545" y="5437"/>
                  </a:cubicBezTo>
                  <a:cubicBezTo>
                    <a:pt x="9548" y="5437"/>
                    <a:pt x="9550" y="5437"/>
                    <a:pt x="9552" y="5436"/>
                  </a:cubicBezTo>
                  <a:cubicBezTo>
                    <a:pt x="9552" y="5436"/>
                    <a:pt x="9594" y="5434"/>
                    <a:pt x="9607" y="5434"/>
                  </a:cubicBezTo>
                  <a:cubicBezTo>
                    <a:pt x="10582" y="5434"/>
                    <a:pt x="11375" y="6227"/>
                    <a:pt x="11375" y="7202"/>
                  </a:cubicBezTo>
                  <a:cubicBezTo>
                    <a:pt x="11375" y="8176"/>
                    <a:pt x="10582" y="8969"/>
                    <a:pt x="9607" y="8969"/>
                  </a:cubicBezTo>
                  <a:cubicBezTo>
                    <a:pt x="8633" y="8969"/>
                    <a:pt x="7840" y="8176"/>
                    <a:pt x="7840" y="7202"/>
                  </a:cubicBezTo>
                  <a:cubicBezTo>
                    <a:pt x="7840" y="7077"/>
                    <a:pt x="7739" y="6977"/>
                    <a:pt x="7615" y="6977"/>
                  </a:cubicBezTo>
                  <a:cubicBezTo>
                    <a:pt x="7489" y="6977"/>
                    <a:pt x="7389" y="7077"/>
                    <a:pt x="7389" y="7202"/>
                  </a:cubicBezTo>
                  <a:cubicBezTo>
                    <a:pt x="7389" y="7923"/>
                    <a:pt x="7735" y="8565"/>
                    <a:pt x="8269" y="8969"/>
                  </a:cubicBezTo>
                  <a:lnTo>
                    <a:pt x="5602" y="8969"/>
                  </a:lnTo>
                  <a:lnTo>
                    <a:pt x="5726" y="8598"/>
                  </a:lnTo>
                  <a:cubicBezTo>
                    <a:pt x="5774" y="8454"/>
                    <a:pt x="5749" y="8293"/>
                    <a:pt x="5661" y="8170"/>
                  </a:cubicBezTo>
                  <a:cubicBezTo>
                    <a:pt x="5572" y="8047"/>
                    <a:pt x="5428" y="7973"/>
                    <a:pt x="5275" y="7973"/>
                  </a:cubicBezTo>
                  <a:lnTo>
                    <a:pt x="3336" y="7973"/>
                  </a:lnTo>
                  <a:cubicBezTo>
                    <a:pt x="3109" y="7973"/>
                    <a:pt x="2912" y="8136"/>
                    <a:pt x="2871" y="8360"/>
                  </a:cubicBezTo>
                  <a:lnTo>
                    <a:pt x="2756" y="8969"/>
                  </a:lnTo>
                  <a:lnTo>
                    <a:pt x="531" y="8969"/>
                  </a:lnTo>
                  <a:cubicBezTo>
                    <a:pt x="406" y="8969"/>
                    <a:pt x="305" y="9071"/>
                    <a:pt x="305" y="9195"/>
                  </a:cubicBezTo>
                  <a:cubicBezTo>
                    <a:pt x="305" y="9319"/>
                    <a:pt x="406" y="9421"/>
                    <a:pt x="531" y="9421"/>
                  </a:cubicBezTo>
                  <a:lnTo>
                    <a:pt x="2672" y="9421"/>
                  </a:lnTo>
                  <a:lnTo>
                    <a:pt x="2216" y="11848"/>
                  </a:lnTo>
                  <a:cubicBezTo>
                    <a:pt x="2190" y="11987"/>
                    <a:pt x="2227" y="12130"/>
                    <a:pt x="2318" y="12238"/>
                  </a:cubicBezTo>
                  <a:cubicBezTo>
                    <a:pt x="2408" y="12348"/>
                    <a:pt x="2541" y="12410"/>
                    <a:pt x="2683" y="12410"/>
                  </a:cubicBezTo>
                  <a:lnTo>
                    <a:pt x="3830" y="12410"/>
                  </a:lnTo>
                  <a:cubicBezTo>
                    <a:pt x="3833" y="12410"/>
                    <a:pt x="3841" y="12410"/>
                    <a:pt x="3849" y="12418"/>
                  </a:cubicBezTo>
                  <a:cubicBezTo>
                    <a:pt x="3855" y="12427"/>
                    <a:pt x="3854" y="12435"/>
                    <a:pt x="3854" y="12438"/>
                  </a:cubicBezTo>
                  <a:lnTo>
                    <a:pt x="3408" y="14992"/>
                  </a:lnTo>
                  <a:cubicBezTo>
                    <a:pt x="3380" y="15163"/>
                    <a:pt x="3474" y="15322"/>
                    <a:pt x="3637" y="15379"/>
                  </a:cubicBezTo>
                  <a:cubicBezTo>
                    <a:pt x="3677" y="15393"/>
                    <a:pt x="3717" y="15400"/>
                    <a:pt x="3757" y="15400"/>
                  </a:cubicBezTo>
                  <a:cubicBezTo>
                    <a:pt x="3880" y="15400"/>
                    <a:pt x="3995" y="15335"/>
                    <a:pt x="4059" y="15221"/>
                  </a:cubicBezTo>
                  <a:lnTo>
                    <a:pt x="4063" y="15213"/>
                  </a:lnTo>
                  <a:lnTo>
                    <a:pt x="5886" y="11653"/>
                  </a:lnTo>
                  <a:cubicBezTo>
                    <a:pt x="5961" y="11505"/>
                    <a:pt x="5955" y="11332"/>
                    <a:pt x="5868" y="11190"/>
                  </a:cubicBezTo>
                  <a:cubicBezTo>
                    <a:pt x="5781" y="11047"/>
                    <a:pt x="5630" y="10962"/>
                    <a:pt x="5464" y="10962"/>
                  </a:cubicBezTo>
                  <a:lnTo>
                    <a:pt x="4971" y="10962"/>
                  </a:lnTo>
                  <a:cubicBezTo>
                    <a:pt x="4968" y="10962"/>
                    <a:pt x="4958" y="10962"/>
                    <a:pt x="4952" y="10953"/>
                  </a:cubicBezTo>
                  <a:cubicBezTo>
                    <a:pt x="4945" y="10942"/>
                    <a:pt x="4948" y="10934"/>
                    <a:pt x="4948" y="10931"/>
                  </a:cubicBezTo>
                  <a:lnTo>
                    <a:pt x="5452" y="9421"/>
                  </a:lnTo>
                  <a:lnTo>
                    <a:pt x="9607" y="9421"/>
                  </a:lnTo>
                  <a:cubicBezTo>
                    <a:pt x="10831" y="9421"/>
                    <a:pt x="11826" y="8425"/>
                    <a:pt x="11826" y="7202"/>
                  </a:cubicBezTo>
                  <a:cubicBezTo>
                    <a:pt x="11826" y="5979"/>
                    <a:pt x="10888" y="5041"/>
                    <a:pt x="9713" y="4986"/>
                  </a:cubicBezTo>
                  <a:cubicBezTo>
                    <a:pt x="9645" y="4788"/>
                    <a:pt x="9551" y="4604"/>
                    <a:pt x="9434" y="4438"/>
                  </a:cubicBezTo>
                  <a:lnTo>
                    <a:pt x="9434" y="4438"/>
                  </a:lnTo>
                  <a:lnTo>
                    <a:pt x="9607" y="4439"/>
                  </a:lnTo>
                  <a:cubicBezTo>
                    <a:pt x="10555" y="4439"/>
                    <a:pt x="11328" y="3666"/>
                    <a:pt x="11328" y="2718"/>
                  </a:cubicBezTo>
                  <a:cubicBezTo>
                    <a:pt x="11328" y="1769"/>
                    <a:pt x="10556" y="998"/>
                    <a:pt x="9607" y="998"/>
                  </a:cubicBezTo>
                  <a:cubicBezTo>
                    <a:pt x="9561" y="998"/>
                    <a:pt x="9513" y="1000"/>
                    <a:pt x="9465" y="1004"/>
                  </a:cubicBezTo>
                  <a:cubicBezTo>
                    <a:pt x="9059" y="382"/>
                    <a:pt x="8363" y="1"/>
                    <a:pt x="7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75"/>
            <p:cNvSpPr/>
            <p:nvPr/>
          </p:nvSpPr>
          <p:spPr>
            <a:xfrm>
              <a:off x="5053641" y="1943119"/>
              <a:ext cx="145345" cy="193660"/>
            </a:xfrm>
            <a:custGeom>
              <a:avLst/>
              <a:gdLst/>
              <a:ahLst/>
              <a:cxnLst/>
              <a:rect l="l" t="t" r="r" b="b"/>
              <a:pathLst>
                <a:path w="5436" h="7243" extrusionOk="0">
                  <a:moveTo>
                    <a:pt x="3205" y="0"/>
                  </a:moveTo>
                  <a:cubicBezTo>
                    <a:pt x="3133" y="0"/>
                    <a:pt x="3063" y="34"/>
                    <a:pt x="3019" y="97"/>
                  </a:cubicBezTo>
                  <a:cubicBezTo>
                    <a:pt x="2675" y="595"/>
                    <a:pt x="2492" y="1179"/>
                    <a:pt x="2492" y="1785"/>
                  </a:cubicBezTo>
                  <a:cubicBezTo>
                    <a:pt x="2492" y="1797"/>
                    <a:pt x="2492" y="1807"/>
                    <a:pt x="2492" y="1819"/>
                  </a:cubicBezTo>
                  <a:cubicBezTo>
                    <a:pt x="1099" y="1933"/>
                    <a:pt x="1" y="3104"/>
                    <a:pt x="1" y="4525"/>
                  </a:cubicBezTo>
                  <a:cubicBezTo>
                    <a:pt x="1" y="6024"/>
                    <a:pt x="1220" y="7243"/>
                    <a:pt x="2718" y="7243"/>
                  </a:cubicBezTo>
                  <a:lnTo>
                    <a:pt x="3202" y="7243"/>
                  </a:lnTo>
                  <a:cubicBezTo>
                    <a:pt x="3327" y="7243"/>
                    <a:pt x="3428" y="7141"/>
                    <a:pt x="3428" y="7017"/>
                  </a:cubicBezTo>
                  <a:cubicBezTo>
                    <a:pt x="3428" y="6893"/>
                    <a:pt x="3327" y="6791"/>
                    <a:pt x="3202" y="6791"/>
                  </a:cubicBezTo>
                  <a:lnTo>
                    <a:pt x="2718" y="6791"/>
                  </a:lnTo>
                  <a:cubicBezTo>
                    <a:pt x="1469" y="6791"/>
                    <a:pt x="452" y="5776"/>
                    <a:pt x="452" y="4526"/>
                  </a:cubicBezTo>
                  <a:cubicBezTo>
                    <a:pt x="452" y="3277"/>
                    <a:pt x="1468" y="2262"/>
                    <a:pt x="2716" y="2261"/>
                  </a:cubicBezTo>
                  <a:lnTo>
                    <a:pt x="2729" y="2261"/>
                  </a:lnTo>
                  <a:cubicBezTo>
                    <a:pt x="3974" y="2267"/>
                    <a:pt x="4984" y="3280"/>
                    <a:pt x="4984" y="4526"/>
                  </a:cubicBezTo>
                  <a:cubicBezTo>
                    <a:pt x="4984" y="4651"/>
                    <a:pt x="5084" y="4751"/>
                    <a:pt x="5210" y="4751"/>
                  </a:cubicBezTo>
                  <a:cubicBezTo>
                    <a:pt x="5334" y="4751"/>
                    <a:pt x="5435" y="4651"/>
                    <a:pt x="5435" y="4526"/>
                  </a:cubicBezTo>
                  <a:cubicBezTo>
                    <a:pt x="5435" y="3104"/>
                    <a:pt x="4337" y="1935"/>
                    <a:pt x="2945" y="1819"/>
                  </a:cubicBezTo>
                  <a:cubicBezTo>
                    <a:pt x="2944" y="1807"/>
                    <a:pt x="2944" y="1797"/>
                    <a:pt x="2944" y="1785"/>
                  </a:cubicBezTo>
                  <a:cubicBezTo>
                    <a:pt x="2944" y="1271"/>
                    <a:pt x="3098" y="776"/>
                    <a:pt x="3390" y="355"/>
                  </a:cubicBezTo>
                  <a:cubicBezTo>
                    <a:pt x="3461" y="252"/>
                    <a:pt x="3435" y="112"/>
                    <a:pt x="3333" y="40"/>
                  </a:cubicBezTo>
                  <a:cubicBezTo>
                    <a:pt x="3294" y="13"/>
                    <a:pt x="3249" y="0"/>
                    <a:pt x="3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75"/>
            <p:cNvSpPr/>
            <p:nvPr/>
          </p:nvSpPr>
          <p:spPr>
            <a:xfrm>
              <a:off x="5080300" y="2151365"/>
              <a:ext cx="12085" cy="65373"/>
            </a:xfrm>
            <a:custGeom>
              <a:avLst/>
              <a:gdLst/>
              <a:ahLst/>
              <a:cxnLst/>
              <a:rect l="l" t="t" r="r" b="b"/>
              <a:pathLst>
                <a:path w="452" h="2445" extrusionOk="0">
                  <a:moveTo>
                    <a:pt x="226" y="0"/>
                  </a:moveTo>
                  <a:cubicBezTo>
                    <a:pt x="102" y="0"/>
                    <a:pt x="1" y="102"/>
                    <a:pt x="1" y="226"/>
                  </a:cubicBezTo>
                  <a:lnTo>
                    <a:pt x="1" y="2218"/>
                  </a:lnTo>
                  <a:cubicBezTo>
                    <a:pt x="1" y="2344"/>
                    <a:pt x="102" y="2444"/>
                    <a:pt x="226" y="2444"/>
                  </a:cubicBezTo>
                  <a:cubicBezTo>
                    <a:pt x="351" y="2444"/>
                    <a:pt x="452" y="2344"/>
                    <a:pt x="452" y="2218"/>
                  </a:cubicBezTo>
                  <a:lnTo>
                    <a:pt x="452" y="226"/>
                  </a:lnTo>
                  <a:cubicBezTo>
                    <a:pt x="452" y="102"/>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75"/>
            <p:cNvSpPr/>
            <p:nvPr/>
          </p:nvSpPr>
          <p:spPr>
            <a:xfrm>
              <a:off x="5166909" y="2151365"/>
              <a:ext cx="12085" cy="65373"/>
            </a:xfrm>
            <a:custGeom>
              <a:avLst/>
              <a:gdLst/>
              <a:ahLst/>
              <a:cxnLst/>
              <a:rect l="l" t="t" r="r" b="b"/>
              <a:pathLst>
                <a:path w="452" h="2445" extrusionOk="0">
                  <a:moveTo>
                    <a:pt x="226" y="0"/>
                  </a:moveTo>
                  <a:cubicBezTo>
                    <a:pt x="101" y="0"/>
                    <a:pt x="1" y="102"/>
                    <a:pt x="1" y="226"/>
                  </a:cubicBezTo>
                  <a:lnTo>
                    <a:pt x="1" y="2218"/>
                  </a:lnTo>
                  <a:cubicBezTo>
                    <a:pt x="1" y="2344"/>
                    <a:pt x="101" y="2444"/>
                    <a:pt x="226" y="2444"/>
                  </a:cubicBezTo>
                  <a:cubicBezTo>
                    <a:pt x="350" y="2444"/>
                    <a:pt x="452" y="2344"/>
                    <a:pt x="452" y="2218"/>
                  </a:cubicBezTo>
                  <a:lnTo>
                    <a:pt x="452" y="226"/>
                  </a:lnTo>
                  <a:cubicBezTo>
                    <a:pt x="452" y="102"/>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5"/>
            <p:cNvSpPr/>
            <p:nvPr/>
          </p:nvSpPr>
          <p:spPr>
            <a:xfrm>
              <a:off x="5123591" y="2231289"/>
              <a:ext cx="12085" cy="65373"/>
            </a:xfrm>
            <a:custGeom>
              <a:avLst/>
              <a:gdLst/>
              <a:ahLst/>
              <a:cxnLst/>
              <a:rect l="l" t="t" r="r" b="b"/>
              <a:pathLst>
                <a:path w="452" h="2445" extrusionOk="0">
                  <a:moveTo>
                    <a:pt x="226" y="1"/>
                  </a:moveTo>
                  <a:cubicBezTo>
                    <a:pt x="102" y="1"/>
                    <a:pt x="1" y="102"/>
                    <a:pt x="1" y="226"/>
                  </a:cubicBezTo>
                  <a:lnTo>
                    <a:pt x="1" y="2219"/>
                  </a:lnTo>
                  <a:cubicBezTo>
                    <a:pt x="1" y="2344"/>
                    <a:pt x="102" y="2445"/>
                    <a:pt x="226" y="2445"/>
                  </a:cubicBezTo>
                  <a:cubicBezTo>
                    <a:pt x="351" y="2445"/>
                    <a:pt x="452" y="2344"/>
                    <a:pt x="452" y="2219"/>
                  </a:cubicBezTo>
                  <a:lnTo>
                    <a:pt x="452" y="226"/>
                  </a:lnTo>
                  <a:cubicBezTo>
                    <a:pt x="452" y="102"/>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5"/>
            <p:cNvSpPr/>
            <p:nvPr/>
          </p:nvSpPr>
          <p:spPr>
            <a:xfrm>
              <a:off x="5340099" y="2151365"/>
              <a:ext cx="12085" cy="65373"/>
            </a:xfrm>
            <a:custGeom>
              <a:avLst/>
              <a:gdLst/>
              <a:ahLst/>
              <a:cxnLst/>
              <a:rect l="l" t="t" r="r" b="b"/>
              <a:pathLst>
                <a:path w="452" h="2445" extrusionOk="0">
                  <a:moveTo>
                    <a:pt x="226" y="0"/>
                  </a:moveTo>
                  <a:cubicBezTo>
                    <a:pt x="102" y="0"/>
                    <a:pt x="0" y="102"/>
                    <a:pt x="0" y="226"/>
                  </a:cubicBezTo>
                  <a:lnTo>
                    <a:pt x="0" y="2218"/>
                  </a:lnTo>
                  <a:cubicBezTo>
                    <a:pt x="0" y="2344"/>
                    <a:pt x="102" y="2444"/>
                    <a:pt x="226" y="2444"/>
                  </a:cubicBezTo>
                  <a:cubicBezTo>
                    <a:pt x="351" y="2444"/>
                    <a:pt x="452" y="2344"/>
                    <a:pt x="452" y="2218"/>
                  </a:cubicBezTo>
                  <a:lnTo>
                    <a:pt x="452" y="226"/>
                  </a:lnTo>
                  <a:cubicBezTo>
                    <a:pt x="452" y="102"/>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5"/>
            <p:cNvSpPr/>
            <p:nvPr/>
          </p:nvSpPr>
          <p:spPr>
            <a:xfrm>
              <a:off x="5426708" y="2151365"/>
              <a:ext cx="12085" cy="65373"/>
            </a:xfrm>
            <a:custGeom>
              <a:avLst/>
              <a:gdLst/>
              <a:ahLst/>
              <a:cxnLst/>
              <a:rect l="l" t="t" r="r" b="b"/>
              <a:pathLst>
                <a:path w="452" h="2445" extrusionOk="0">
                  <a:moveTo>
                    <a:pt x="226" y="0"/>
                  </a:moveTo>
                  <a:cubicBezTo>
                    <a:pt x="102" y="0"/>
                    <a:pt x="0" y="102"/>
                    <a:pt x="0" y="226"/>
                  </a:cubicBezTo>
                  <a:lnTo>
                    <a:pt x="0" y="2218"/>
                  </a:lnTo>
                  <a:cubicBezTo>
                    <a:pt x="0" y="2344"/>
                    <a:pt x="101" y="2444"/>
                    <a:pt x="226" y="2444"/>
                  </a:cubicBezTo>
                  <a:cubicBezTo>
                    <a:pt x="350" y="2444"/>
                    <a:pt x="452" y="2344"/>
                    <a:pt x="452" y="2218"/>
                  </a:cubicBezTo>
                  <a:lnTo>
                    <a:pt x="452" y="226"/>
                  </a:lnTo>
                  <a:cubicBezTo>
                    <a:pt x="452" y="102"/>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5"/>
            <p:cNvSpPr/>
            <p:nvPr/>
          </p:nvSpPr>
          <p:spPr>
            <a:xfrm>
              <a:off x="5383417" y="2231289"/>
              <a:ext cx="12059" cy="65373"/>
            </a:xfrm>
            <a:custGeom>
              <a:avLst/>
              <a:gdLst/>
              <a:ahLst/>
              <a:cxnLst/>
              <a:rect l="l" t="t" r="r" b="b"/>
              <a:pathLst>
                <a:path w="451" h="2445" extrusionOk="0">
                  <a:moveTo>
                    <a:pt x="226" y="1"/>
                  </a:moveTo>
                  <a:cubicBezTo>
                    <a:pt x="101" y="1"/>
                    <a:pt x="0" y="102"/>
                    <a:pt x="0" y="226"/>
                  </a:cubicBezTo>
                  <a:lnTo>
                    <a:pt x="0" y="2219"/>
                  </a:lnTo>
                  <a:cubicBezTo>
                    <a:pt x="0" y="2344"/>
                    <a:pt x="101" y="2445"/>
                    <a:pt x="226" y="2445"/>
                  </a:cubicBezTo>
                  <a:cubicBezTo>
                    <a:pt x="350" y="2445"/>
                    <a:pt x="451" y="2344"/>
                    <a:pt x="451" y="2219"/>
                  </a:cubicBezTo>
                  <a:lnTo>
                    <a:pt x="451" y="226"/>
                  </a:lnTo>
                  <a:cubicBezTo>
                    <a:pt x="451"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 name="Google Shape;824;p75"/>
          <p:cNvGrpSpPr/>
          <p:nvPr/>
        </p:nvGrpSpPr>
        <p:grpSpPr>
          <a:xfrm>
            <a:off x="5320758" y="2655669"/>
            <a:ext cx="412637" cy="411762"/>
            <a:chOff x="4504040" y="1884881"/>
            <a:chExt cx="412637" cy="411762"/>
          </a:xfrm>
        </p:grpSpPr>
        <p:sp>
          <p:nvSpPr>
            <p:cNvPr id="825" name="Google Shape;825;p75"/>
            <p:cNvSpPr/>
            <p:nvPr/>
          </p:nvSpPr>
          <p:spPr>
            <a:xfrm>
              <a:off x="4504040" y="1951516"/>
              <a:ext cx="411731" cy="345128"/>
            </a:xfrm>
            <a:custGeom>
              <a:avLst/>
              <a:gdLst/>
              <a:ahLst/>
              <a:cxnLst/>
              <a:rect l="l" t="t" r="r" b="b"/>
              <a:pathLst>
                <a:path w="15399" h="12908" extrusionOk="0">
                  <a:moveTo>
                    <a:pt x="12184" y="5933"/>
                  </a:moveTo>
                  <a:cubicBezTo>
                    <a:pt x="12334" y="5933"/>
                    <a:pt x="12456" y="6055"/>
                    <a:pt x="12456" y="6205"/>
                  </a:cubicBezTo>
                  <a:cubicBezTo>
                    <a:pt x="12456" y="6356"/>
                    <a:pt x="12334" y="6478"/>
                    <a:pt x="12184" y="6478"/>
                  </a:cubicBezTo>
                  <a:lnTo>
                    <a:pt x="9194" y="6478"/>
                  </a:lnTo>
                  <a:cubicBezTo>
                    <a:pt x="8795" y="6478"/>
                    <a:pt x="8470" y="6802"/>
                    <a:pt x="8470" y="7202"/>
                  </a:cubicBezTo>
                  <a:cubicBezTo>
                    <a:pt x="8470" y="7602"/>
                    <a:pt x="8795" y="7925"/>
                    <a:pt x="9194" y="7925"/>
                  </a:cubicBezTo>
                  <a:lnTo>
                    <a:pt x="9692" y="7925"/>
                  </a:lnTo>
                  <a:cubicBezTo>
                    <a:pt x="9842" y="7925"/>
                    <a:pt x="9964" y="8048"/>
                    <a:pt x="9964" y="8199"/>
                  </a:cubicBezTo>
                  <a:cubicBezTo>
                    <a:pt x="9964" y="8349"/>
                    <a:pt x="9842" y="8471"/>
                    <a:pt x="9692" y="8471"/>
                  </a:cubicBezTo>
                  <a:lnTo>
                    <a:pt x="5706" y="8471"/>
                  </a:lnTo>
                  <a:cubicBezTo>
                    <a:pt x="5556" y="8471"/>
                    <a:pt x="5434" y="8349"/>
                    <a:pt x="5434" y="8199"/>
                  </a:cubicBezTo>
                  <a:cubicBezTo>
                    <a:pt x="5434" y="8048"/>
                    <a:pt x="5556" y="7925"/>
                    <a:pt x="5706" y="7925"/>
                  </a:cubicBezTo>
                  <a:lnTo>
                    <a:pt x="6205" y="7925"/>
                  </a:lnTo>
                  <a:cubicBezTo>
                    <a:pt x="6603" y="7925"/>
                    <a:pt x="6928" y="7602"/>
                    <a:pt x="6928" y="7202"/>
                  </a:cubicBezTo>
                  <a:cubicBezTo>
                    <a:pt x="6928" y="6802"/>
                    <a:pt x="6603" y="6478"/>
                    <a:pt x="6205" y="6478"/>
                  </a:cubicBezTo>
                  <a:lnTo>
                    <a:pt x="3215" y="6478"/>
                  </a:lnTo>
                  <a:cubicBezTo>
                    <a:pt x="3064" y="6478"/>
                    <a:pt x="2942" y="6356"/>
                    <a:pt x="2942" y="6205"/>
                  </a:cubicBezTo>
                  <a:cubicBezTo>
                    <a:pt x="2942" y="6055"/>
                    <a:pt x="3064" y="5933"/>
                    <a:pt x="3215" y="5933"/>
                  </a:cubicBezTo>
                  <a:close/>
                  <a:moveTo>
                    <a:pt x="14945" y="5933"/>
                  </a:moveTo>
                  <a:cubicBezTo>
                    <a:pt x="14946" y="5936"/>
                    <a:pt x="14948" y="5940"/>
                    <a:pt x="14948" y="5943"/>
                  </a:cubicBezTo>
                  <a:lnTo>
                    <a:pt x="14948" y="7973"/>
                  </a:lnTo>
                  <a:lnTo>
                    <a:pt x="12224" y="7973"/>
                  </a:lnTo>
                  <a:cubicBezTo>
                    <a:pt x="11498" y="7973"/>
                    <a:pt x="10846" y="8376"/>
                    <a:pt x="10521" y="9026"/>
                  </a:cubicBezTo>
                  <a:lnTo>
                    <a:pt x="10453" y="9162"/>
                  </a:lnTo>
                  <a:cubicBezTo>
                    <a:pt x="10206" y="9658"/>
                    <a:pt x="9708" y="9966"/>
                    <a:pt x="9153" y="9966"/>
                  </a:cubicBezTo>
                  <a:lnTo>
                    <a:pt x="6106" y="9966"/>
                  </a:lnTo>
                  <a:cubicBezTo>
                    <a:pt x="5619" y="9966"/>
                    <a:pt x="5168" y="9725"/>
                    <a:pt x="4897" y="9319"/>
                  </a:cubicBezTo>
                  <a:cubicBezTo>
                    <a:pt x="4543" y="8788"/>
                    <a:pt x="3951" y="8471"/>
                    <a:pt x="3314" y="8471"/>
                  </a:cubicBezTo>
                  <a:lnTo>
                    <a:pt x="452" y="8471"/>
                  </a:lnTo>
                  <a:lnTo>
                    <a:pt x="452" y="5943"/>
                  </a:lnTo>
                  <a:cubicBezTo>
                    <a:pt x="452" y="5940"/>
                    <a:pt x="452" y="5936"/>
                    <a:pt x="454" y="5933"/>
                  </a:cubicBezTo>
                  <a:lnTo>
                    <a:pt x="2545" y="5933"/>
                  </a:lnTo>
                  <a:cubicBezTo>
                    <a:pt x="2510" y="6017"/>
                    <a:pt x="2491" y="6109"/>
                    <a:pt x="2491" y="6205"/>
                  </a:cubicBezTo>
                  <a:cubicBezTo>
                    <a:pt x="2491" y="6605"/>
                    <a:pt x="2816" y="6930"/>
                    <a:pt x="3215" y="6930"/>
                  </a:cubicBezTo>
                  <a:lnTo>
                    <a:pt x="6205" y="6930"/>
                  </a:lnTo>
                  <a:cubicBezTo>
                    <a:pt x="6355" y="6930"/>
                    <a:pt x="6477" y="7052"/>
                    <a:pt x="6477" y="7202"/>
                  </a:cubicBezTo>
                  <a:cubicBezTo>
                    <a:pt x="6477" y="7352"/>
                    <a:pt x="6355" y="7474"/>
                    <a:pt x="6205" y="7474"/>
                  </a:cubicBezTo>
                  <a:lnTo>
                    <a:pt x="5706" y="7474"/>
                  </a:lnTo>
                  <a:cubicBezTo>
                    <a:pt x="5307" y="7474"/>
                    <a:pt x="4982" y="7799"/>
                    <a:pt x="4982" y="8199"/>
                  </a:cubicBezTo>
                  <a:cubicBezTo>
                    <a:pt x="4982" y="8597"/>
                    <a:pt x="5307" y="8922"/>
                    <a:pt x="5706" y="8922"/>
                  </a:cubicBezTo>
                  <a:lnTo>
                    <a:pt x="9692" y="8922"/>
                  </a:lnTo>
                  <a:cubicBezTo>
                    <a:pt x="10092" y="8922"/>
                    <a:pt x="10416" y="8597"/>
                    <a:pt x="10416" y="8199"/>
                  </a:cubicBezTo>
                  <a:cubicBezTo>
                    <a:pt x="10416" y="7799"/>
                    <a:pt x="10092" y="7474"/>
                    <a:pt x="9692" y="7474"/>
                  </a:cubicBezTo>
                  <a:lnTo>
                    <a:pt x="9194" y="7474"/>
                  </a:lnTo>
                  <a:cubicBezTo>
                    <a:pt x="9044" y="7474"/>
                    <a:pt x="8921" y="7352"/>
                    <a:pt x="8921" y="7202"/>
                  </a:cubicBezTo>
                  <a:cubicBezTo>
                    <a:pt x="8921" y="7052"/>
                    <a:pt x="9044" y="6930"/>
                    <a:pt x="9194" y="6930"/>
                  </a:cubicBezTo>
                  <a:lnTo>
                    <a:pt x="12184" y="6930"/>
                  </a:lnTo>
                  <a:cubicBezTo>
                    <a:pt x="12582" y="6930"/>
                    <a:pt x="12907" y="6605"/>
                    <a:pt x="12907" y="6205"/>
                  </a:cubicBezTo>
                  <a:cubicBezTo>
                    <a:pt x="12907" y="6109"/>
                    <a:pt x="12889" y="6017"/>
                    <a:pt x="12853" y="5933"/>
                  </a:cubicBezTo>
                  <a:close/>
                  <a:moveTo>
                    <a:pt x="7700" y="1"/>
                  </a:moveTo>
                  <a:cubicBezTo>
                    <a:pt x="6736" y="1"/>
                    <a:pt x="5829" y="317"/>
                    <a:pt x="5078" y="917"/>
                  </a:cubicBezTo>
                  <a:cubicBezTo>
                    <a:pt x="4980" y="994"/>
                    <a:pt x="4964" y="1136"/>
                    <a:pt x="5041" y="1233"/>
                  </a:cubicBezTo>
                  <a:cubicBezTo>
                    <a:pt x="5086" y="1289"/>
                    <a:pt x="5152" y="1319"/>
                    <a:pt x="5218" y="1319"/>
                  </a:cubicBezTo>
                  <a:cubicBezTo>
                    <a:pt x="5267" y="1319"/>
                    <a:pt x="5317" y="1303"/>
                    <a:pt x="5358" y="1270"/>
                  </a:cubicBezTo>
                  <a:cubicBezTo>
                    <a:pt x="6030" y="734"/>
                    <a:pt x="6839" y="452"/>
                    <a:pt x="7700" y="452"/>
                  </a:cubicBezTo>
                  <a:cubicBezTo>
                    <a:pt x="9773" y="452"/>
                    <a:pt x="11460" y="2139"/>
                    <a:pt x="11460" y="4212"/>
                  </a:cubicBezTo>
                  <a:cubicBezTo>
                    <a:pt x="11460" y="4649"/>
                    <a:pt x="11386" y="5076"/>
                    <a:pt x="11241" y="5482"/>
                  </a:cubicBezTo>
                  <a:lnTo>
                    <a:pt x="4158" y="5482"/>
                  </a:lnTo>
                  <a:cubicBezTo>
                    <a:pt x="4013" y="5076"/>
                    <a:pt x="3939" y="4649"/>
                    <a:pt x="3939" y="4212"/>
                  </a:cubicBezTo>
                  <a:cubicBezTo>
                    <a:pt x="3939" y="3352"/>
                    <a:pt x="4221" y="2543"/>
                    <a:pt x="4757" y="1871"/>
                  </a:cubicBezTo>
                  <a:cubicBezTo>
                    <a:pt x="4834" y="1774"/>
                    <a:pt x="4818" y="1632"/>
                    <a:pt x="4720" y="1554"/>
                  </a:cubicBezTo>
                  <a:cubicBezTo>
                    <a:pt x="4679" y="1521"/>
                    <a:pt x="4630" y="1505"/>
                    <a:pt x="4581" y="1505"/>
                  </a:cubicBezTo>
                  <a:cubicBezTo>
                    <a:pt x="4514" y="1505"/>
                    <a:pt x="4448" y="1535"/>
                    <a:pt x="4404" y="1590"/>
                  </a:cubicBezTo>
                  <a:cubicBezTo>
                    <a:pt x="3804" y="2342"/>
                    <a:pt x="3488" y="3249"/>
                    <a:pt x="3488" y="4212"/>
                  </a:cubicBezTo>
                  <a:cubicBezTo>
                    <a:pt x="3488" y="4647"/>
                    <a:pt x="3554" y="5073"/>
                    <a:pt x="3683" y="5482"/>
                  </a:cubicBezTo>
                  <a:lnTo>
                    <a:pt x="396" y="5482"/>
                  </a:lnTo>
                  <a:cubicBezTo>
                    <a:pt x="372" y="5482"/>
                    <a:pt x="348" y="5486"/>
                    <a:pt x="325" y="5493"/>
                  </a:cubicBezTo>
                  <a:cubicBezTo>
                    <a:pt x="131" y="5558"/>
                    <a:pt x="0" y="5738"/>
                    <a:pt x="0" y="5943"/>
                  </a:cubicBezTo>
                  <a:lnTo>
                    <a:pt x="0" y="12184"/>
                  </a:lnTo>
                  <a:cubicBezTo>
                    <a:pt x="0" y="12584"/>
                    <a:pt x="325" y="12908"/>
                    <a:pt x="724" y="12908"/>
                  </a:cubicBezTo>
                  <a:lnTo>
                    <a:pt x="3373" y="12908"/>
                  </a:lnTo>
                  <a:cubicBezTo>
                    <a:pt x="3498" y="12908"/>
                    <a:pt x="3598" y="12807"/>
                    <a:pt x="3598" y="12683"/>
                  </a:cubicBezTo>
                  <a:cubicBezTo>
                    <a:pt x="3598" y="12558"/>
                    <a:pt x="3498" y="12457"/>
                    <a:pt x="3373" y="12457"/>
                  </a:cubicBezTo>
                  <a:lnTo>
                    <a:pt x="724" y="12457"/>
                  </a:lnTo>
                  <a:cubicBezTo>
                    <a:pt x="574" y="12457"/>
                    <a:pt x="452" y="12335"/>
                    <a:pt x="452" y="12184"/>
                  </a:cubicBezTo>
                  <a:lnTo>
                    <a:pt x="452" y="8922"/>
                  </a:lnTo>
                  <a:lnTo>
                    <a:pt x="3314" y="8922"/>
                  </a:lnTo>
                  <a:cubicBezTo>
                    <a:pt x="3800" y="8922"/>
                    <a:pt x="4253" y="9164"/>
                    <a:pt x="4523" y="9569"/>
                  </a:cubicBezTo>
                  <a:cubicBezTo>
                    <a:pt x="4877" y="10100"/>
                    <a:pt x="5469" y="10417"/>
                    <a:pt x="6106" y="10417"/>
                  </a:cubicBezTo>
                  <a:lnTo>
                    <a:pt x="9154" y="10417"/>
                  </a:lnTo>
                  <a:cubicBezTo>
                    <a:pt x="9880" y="10417"/>
                    <a:pt x="10532" y="10013"/>
                    <a:pt x="10857" y="9364"/>
                  </a:cubicBezTo>
                  <a:lnTo>
                    <a:pt x="10925" y="9227"/>
                  </a:lnTo>
                  <a:cubicBezTo>
                    <a:pt x="11172" y="8732"/>
                    <a:pt x="11670" y="8423"/>
                    <a:pt x="12225" y="8423"/>
                  </a:cubicBezTo>
                  <a:lnTo>
                    <a:pt x="14948" y="8423"/>
                  </a:lnTo>
                  <a:lnTo>
                    <a:pt x="14948" y="12184"/>
                  </a:lnTo>
                  <a:cubicBezTo>
                    <a:pt x="14948" y="12334"/>
                    <a:pt x="14825" y="12457"/>
                    <a:pt x="14675" y="12457"/>
                  </a:cubicBezTo>
                  <a:lnTo>
                    <a:pt x="4275" y="12457"/>
                  </a:lnTo>
                  <a:cubicBezTo>
                    <a:pt x="4151" y="12457"/>
                    <a:pt x="4050" y="12558"/>
                    <a:pt x="4050" y="12683"/>
                  </a:cubicBezTo>
                  <a:cubicBezTo>
                    <a:pt x="4050" y="12807"/>
                    <a:pt x="4151" y="12908"/>
                    <a:pt x="4275" y="12908"/>
                  </a:cubicBezTo>
                  <a:lnTo>
                    <a:pt x="14675" y="12908"/>
                  </a:lnTo>
                  <a:cubicBezTo>
                    <a:pt x="15075" y="12908"/>
                    <a:pt x="15399" y="12584"/>
                    <a:pt x="15399" y="12184"/>
                  </a:cubicBezTo>
                  <a:lnTo>
                    <a:pt x="15399" y="5943"/>
                  </a:lnTo>
                  <a:cubicBezTo>
                    <a:pt x="15399" y="5738"/>
                    <a:pt x="15268" y="5557"/>
                    <a:pt x="15075" y="5493"/>
                  </a:cubicBezTo>
                  <a:lnTo>
                    <a:pt x="15074" y="5493"/>
                  </a:lnTo>
                  <a:cubicBezTo>
                    <a:pt x="15051" y="5486"/>
                    <a:pt x="15027" y="5482"/>
                    <a:pt x="15002" y="5482"/>
                  </a:cubicBezTo>
                  <a:lnTo>
                    <a:pt x="11716" y="5482"/>
                  </a:lnTo>
                  <a:cubicBezTo>
                    <a:pt x="11845" y="5073"/>
                    <a:pt x="11910" y="4647"/>
                    <a:pt x="11910" y="4212"/>
                  </a:cubicBezTo>
                  <a:cubicBezTo>
                    <a:pt x="11910" y="1890"/>
                    <a:pt x="10021" y="1"/>
                    <a:pt x="77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75"/>
            <p:cNvSpPr/>
            <p:nvPr/>
          </p:nvSpPr>
          <p:spPr>
            <a:xfrm>
              <a:off x="4530672" y="2231316"/>
              <a:ext cx="65346" cy="38716"/>
            </a:xfrm>
            <a:custGeom>
              <a:avLst/>
              <a:gdLst/>
              <a:ahLst/>
              <a:cxnLst/>
              <a:rect l="l" t="t" r="r" b="b"/>
              <a:pathLst>
                <a:path w="2444" h="1448" extrusionOk="0">
                  <a:moveTo>
                    <a:pt x="1720" y="451"/>
                  </a:moveTo>
                  <a:cubicBezTo>
                    <a:pt x="1870" y="451"/>
                    <a:pt x="1994" y="573"/>
                    <a:pt x="1994" y="724"/>
                  </a:cubicBezTo>
                  <a:cubicBezTo>
                    <a:pt x="1994" y="874"/>
                    <a:pt x="1872" y="996"/>
                    <a:pt x="1720" y="996"/>
                  </a:cubicBezTo>
                  <a:lnTo>
                    <a:pt x="725" y="996"/>
                  </a:lnTo>
                  <a:cubicBezTo>
                    <a:pt x="573" y="996"/>
                    <a:pt x="451" y="874"/>
                    <a:pt x="451" y="724"/>
                  </a:cubicBezTo>
                  <a:cubicBezTo>
                    <a:pt x="451" y="573"/>
                    <a:pt x="573" y="451"/>
                    <a:pt x="725" y="451"/>
                  </a:cubicBezTo>
                  <a:close/>
                  <a:moveTo>
                    <a:pt x="725" y="1"/>
                  </a:moveTo>
                  <a:cubicBezTo>
                    <a:pt x="325" y="1"/>
                    <a:pt x="0" y="325"/>
                    <a:pt x="0" y="724"/>
                  </a:cubicBezTo>
                  <a:cubicBezTo>
                    <a:pt x="0" y="1123"/>
                    <a:pt x="325" y="1448"/>
                    <a:pt x="725" y="1448"/>
                  </a:cubicBezTo>
                  <a:lnTo>
                    <a:pt x="1720" y="1448"/>
                  </a:lnTo>
                  <a:cubicBezTo>
                    <a:pt x="2120" y="1448"/>
                    <a:pt x="2444" y="1123"/>
                    <a:pt x="2444" y="724"/>
                  </a:cubicBezTo>
                  <a:cubicBezTo>
                    <a:pt x="2444" y="325"/>
                    <a:pt x="2120" y="1"/>
                    <a:pt x="1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75"/>
            <p:cNvSpPr/>
            <p:nvPr/>
          </p:nvSpPr>
          <p:spPr>
            <a:xfrm>
              <a:off x="4851277" y="1884881"/>
              <a:ext cx="65400" cy="74999"/>
            </a:xfrm>
            <a:custGeom>
              <a:avLst/>
              <a:gdLst/>
              <a:ahLst/>
              <a:cxnLst/>
              <a:rect l="l" t="t" r="r" b="b"/>
              <a:pathLst>
                <a:path w="2446" h="2805" extrusionOk="0">
                  <a:moveTo>
                    <a:pt x="1223" y="452"/>
                  </a:moveTo>
                  <a:cubicBezTo>
                    <a:pt x="1235" y="452"/>
                    <a:pt x="1240" y="458"/>
                    <a:pt x="1242" y="462"/>
                  </a:cubicBezTo>
                  <a:lnTo>
                    <a:pt x="1955" y="1318"/>
                  </a:lnTo>
                  <a:cubicBezTo>
                    <a:pt x="1958" y="1322"/>
                    <a:pt x="1965" y="1329"/>
                    <a:pt x="1958" y="1342"/>
                  </a:cubicBezTo>
                  <a:cubicBezTo>
                    <a:pt x="1952" y="1356"/>
                    <a:pt x="1943" y="1356"/>
                    <a:pt x="1938" y="1356"/>
                  </a:cubicBezTo>
                  <a:lnTo>
                    <a:pt x="1721" y="1356"/>
                  </a:lnTo>
                  <a:cubicBezTo>
                    <a:pt x="1597" y="1356"/>
                    <a:pt x="1497" y="1457"/>
                    <a:pt x="1497" y="1582"/>
                  </a:cubicBezTo>
                  <a:lnTo>
                    <a:pt x="1497" y="2329"/>
                  </a:lnTo>
                  <a:cubicBezTo>
                    <a:pt x="1497" y="2342"/>
                    <a:pt x="1485" y="2353"/>
                    <a:pt x="1473" y="2353"/>
                  </a:cubicBezTo>
                  <a:lnTo>
                    <a:pt x="974" y="2353"/>
                  </a:lnTo>
                  <a:cubicBezTo>
                    <a:pt x="962" y="2353"/>
                    <a:pt x="951" y="2342"/>
                    <a:pt x="951" y="2329"/>
                  </a:cubicBezTo>
                  <a:lnTo>
                    <a:pt x="951" y="1582"/>
                  </a:lnTo>
                  <a:cubicBezTo>
                    <a:pt x="951" y="1457"/>
                    <a:pt x="850" y="1356"/>
                    <a:pt x="726" y="1356"/>
                  </a:cubicBezTo>
                  <a:lnTo>
                    <a:pt x="510" y="1356"/>
                  </a:lnTo>
                  <a:cubicBezTo>
                    <a:pt x="505" y="1356"/>
                    <a:pt x="495" y="1356"/>
                    <a:pt x="489" y="1342"/>
                  </a:cubicBezTo>
                  <a:cubicBezTo>
                    <a:pt x="482" y="1329"/>
                    <a:pt x="489" y="1322"/>
                    <a:pt x="492" y="1318"/>
                  </a:cubicBezTo>
                  <a:lnTo>
                    <a:pt x="1206" y="462"/>
                  </a:lnTo>
                  <a:cubicBezTo>
                    <a:pt x="1207" y="460"/>
                    <a:pt x="1212" y="452"/>
                    <a:pt x="1223" y="452"/>
                  </a:cubicBezTo>
                  <a:close/>
                  <a:moveTo>
                    <a:pt x="1223" y="1"/>
                  </a:moveTo>
                  <a:cubicBezTo>
                    <a:pt x="1083" y="1"/>
                    <a:pt x="949" y="64"/>
                    <a:pt x="859" y="172"/>
                  </a:cubicBezTo>
                  <a:lnTo>
                    <a:pt x="146" y="1029"/>
                  </a:lnTo>
                  <a:cubicBezTo>
                    <a:pt x="26" y="1172"/>
                    <a:pt x="1" y="1365"/>
                    <a:pt x="81" y="1534"/>
                  </a:cubicBezTo>
                  <a:cubicBezTo>
                    <a:pt x="157" y="1700"/>
                    <a:pt x="318" y="1803"/>
                    <a:pt x="500" y="1807"/>
                  </a:cubicBezTo>
                  <a:lnTo>
                    <a:pt x="500" y="2329"/>
                  </a:lnTo>
                  <a:cubicBezTo>
                    <a:pt x="500" y="2591"/>
                    <a:pt x="713" y="2804"/>
                    <a:pt x="975" y="2804"/>
                  </a:cubicBezTo>
                  <a:lnTo>
                    <a:pt x="1473" y="2804"/>
                  </a:lnTo>
                  <a:cubicBezTo>
                    <a:pt x="1735" y="2804"/>
                    <a:pt x="1948" y="2591"/>
                    <a:pt x="1948" y="2329"/>
                  </a:cubicBezTo>
                  <a:lnTo>
                    <a:pt x="1948" y="1807"/>
                  </a:lnTo>
                  <a:cubicBezTo>
                    <a:pt x="2129" y="1803"/>
                    <a:pt x="2290" y="1700"/>
                    <a:pt x="2367" y="1534"/>
                  </a:cubicBezTo>
                  <a:cubicBezTo>
                    <a:pt x="2446" y="1365"/>
                    <a:pt x="2421" y="1172"/>
                    <a:pt x="2302" y="1029"/>
                  </a:cubicBezTo>
                  <a:lnTo>
                    <a:pt x="1589" y="172"/>
                  </a:lnTo>
                  <a:cubicBezTo>
                    <a:pt x="1498" y="64"/>
                    <a:pt x="1365"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5"/>
            <p:cNvSpPr/>
            <p:nvPr/>
          </p:nvSpPr>
          <p:spPr>
            <a:xfrm>
              <a:off x="4703863" y="1884935"/>
              <a:ext cx="12112" cy="52031"/>
            </a:xfrm>
            <a:custGeom>
              <a:avLst/>
              <a:gdLst/>
              <a:ahLst/>
              <a:cxnLst/>
              <a:rect l="l" t="t" r="r" b="b"/>
              <a:pathLst>
                <a:path w="453" h="1946" extrusionOk="0">
                  <a:moveTo>
                    <a:pt x="227" y="0"/>
                  </a:moveTo>
                  <a:cubicBezTo>
                    <a:pt x="101" y="0"/>
                    <a:pt x="1" y="100"/>
                    <a:pt x="1" y="225"/>
                  </a:cubicBezTo>
                  <a:lnTo>
                    <a:pt x="1" y="1719"/>
                  </a:lnTo>
                  <a:cubicBezTo>
                    <a:pt x="1" y="1845"/>
                    <a:pt x="101" y="1945"/>
                    <a:pt x="227" y="1945"/>
                  </a:cubicBezTo>
                  <a:cubicBezTo>
                    <a:pt x="351" y="1945"/>
                    <a:pt x="452" y="1845"/>
                    <a:pt x="452" y="1719"/>
                  </a:cubicBezTo>
                  <a:lnTo>
                    <a:pt x="452" y="225"/>
                  </a:lnTo>
                  <a:cubicBezTo>
                    <a:pt x="452" y="100"/>
                    <a:pt x="351"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75"/>
            <p:cNvSpPr/>
            <p:nvPr/>
          </p:nvSpPr>
          <p:spPr>
            <a:xfrm>
              <a:off x="4580809" y="1935632"/>
              <a:ext cx="41523" cy="40347"/>
            </a:xfrm>
            <a:custGeom>
              <a:avLst/>
              <a:gdLst/>
              <a:ahLst/>
              <a:cxnLst/>
              <a:rect l="l" t="t" r="r" b="b"/>
              <a:pathLst>
                <a:path w="1553" h="1509" extrusionOk="0">
                  <a:moveTo>
                    <a:pt x="248" y="1"/>
                  </a:moveTo>
                  <a:cubicBezTo>
                    <a:pt x="190" y="1"/>
                    <a:pt x="133" y="23"/>
                    <a:pt x="89" y="67"/>
                  </a:cubicBezTo>
                  <a:cubicBezTo>
                    <a:pt x="1" y="155"/>
                    <a:pt x="1" y="297"/>
                    <a:pt x="89" y="385"/>
                  </a:cubicBezTo>
                  <a:lnTo>
                    <a:pt x="1146" y="1442"/>
                  </a:lnTo>
                  <a:cubicBezTo>
                    <a:pt x="1189" y="1487"/>
                    <a:pt x="1247" y="1509"/>
                    <a:pt x="1305" y="1509"/>
                  </a:cubicBezTo>
                  <a:cubicBezTo>
                    <a:pt x="1363" y="1509"/>
                    <a:pt x="1421" y="1487"/>
                    <a:pt x="1464" y="1442"/>
                  </a:cubicBezTo>
                  <a:cubicBezTo>
                    <a:pt x="1552" y="1354"/>
                    <a:pt x="1552" y="1211"/>
                    <a:pt x="1464" y="1123"/>
                  </a:cubicBezTo>
                  <a:lnTo>
                    <a:pt x="407" y="67"/>
                  </a:lnTo>
                  <a:cubicBezTo>
                    <a:pt x="363" y="23"/>
                    <a:pt x="306"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75"/>
            <p:cNvSpPr/>
            <p:nvPr/>
          </p:nvSpPr>
          <p:spPr>
            <a:xfrm>
              <a:off x="4530672" y="2058099"/>
              <a:ext cx="52058" cy="12112"/>
            </a:xfrm>
            <a:custGeom>
              <a:avLst/>
              <a:gdLst/>
              <a:ahLst/>
              <a:cxnLst/>
              <a:rect l="l" t="t" r="r" b="b"/>
              <a:pathLst>
                <a:path w="1947" h="453" extrusionOk="0">
                  <a:moveTo>
                    <a:pt x="226" y="1"/>
                  </a:moveTo>
                  <a:cubicBezTo>
                    <a:pt x="101" y="1"/>
                    <a:pt x="0" y="102"/>
                    <a:pt x="0" y="226"/>
                  </a:cubicBezTo>
                  <a:cubicBezTo>
                    <a:pt x="0" y="351"/>
                    <a:pt x="101" y="452"/>
                    <a:pt x="226" y="452"/>
                  </a:cubicBezTo>
                  <a:lnTo>
                    <a:pt x="1720" y="452"/>
                  </a:lnTo>
                  <a:cubicBezTo>
                    <a:pt x="1846" y="452"/>
                    <a:pt x="1946" y="351"/>
                    <a:pt x="1946" y="226"/>
                  </a:cubicBezTo>
                  <a:cubicBezTo>
                    <a:pt x="1946" y="102"/>
                    <a:pt x="1846" y="1"/>
                    <a:pt x="1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75"/>
            <p:cNvSpPr/>
            <p:nvPr/>
          </p:nvSpPr>
          <p:spPr>
            <a:xfrm>
              <a:off x="4837079" y="2058099"/>
              <a:ext cx="52058" cy="12112"/>
            </a:xfrm>
            <a:custGeom>
              <a:avLst/>
              <a:gdLst/>
              <a:ahLst/>
              <a:cxnLst/>
              <a:rect l="l" t="t" r="r" b="b"/>
              <a:pathLst>
                <a:path w="1947" h="453" extrusionOk="0">
                  <a:moveTo>
                    <a:pt x="227" y="1"/>
                  </a:moveTo>
                  <a:cubicBezTo>
                    <a:pt x="102" y="1"/>
                    <a:pt x="1" y="102"/>
                    <a:pt x="1" y="226"/>
                  </a:cubicBezTo>
                  <a:cubicBezTo>
                    <a:pt x="1" y="351"/>
                    <a:pt x="102" y="452"/>
                    <a:pt x="227" y="452"/>
                  </a:cubicBezTo>
                  <a:lnTo>
                    <a:pt x="1721" y="452"/>
                  </a:lnTo>
                  <a:cubicBezTo>
                    <a:pt x="1847" y="452"/>
                    <a:pt x="1947" y="351"/>
                    <a:pt x="1947" y="226"/>
                  </a:cubicBezTo>
                  <a:cubicBezTo>
                    <a:pt x="1947" y="102"/>
                    <a:pt x="1847" y="1"/>
                    <a:pt x="1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75"/>
            <p:cNvSpPr/>
            <p:nvPr/>
          </p:nvSpPr>
          <p:spPr>
            <a:xfrm>
              <a:off x="4797478" y="1935632"/>
              <a:ext cx="41550" cy="40347"/>
            </a:xfrm>
            <a:custGeom>
              <a:avLst/>
              <a:gdLst/>
              <a:ahLst/>
              <a:cxnLst/>
              <a:rect l="l" t="t" r="r" b="b"/>
              <a:pathLst>
                <a:path w="1554" h="1509" extrusionOk="0">
                  <a:moveTo>
                    <a:pt x="1305" y="1"/>
                  </a:moveTo>
                  <a:cubicBezTo>
                    <a:pt x="1248" y="1"/>
                    <a:pt x="1190" y="23"/>
                    <a:pt x="1146" y="67"/>
                  </a:cubicBezTo>
                  <a:lnTo>
                    <a:pt x="89" y="1123"/>
                  </a:lnTo>
                  <a:cubicBezTo>
                    <a:pt x="1" y="1211"/>
                    <a:pt x="1" y="1354"/>
                    <a:pt x="89" y="1442"/>
                  </a:cubicBezTo>
                  <a:cubicBezTo>
                    <a:pt x="133" y="1487"/>
                    <a:pt x="191" y="1509"/>
                    <a:pt x="248" y="1509"/>
                  </a:cubicBezTo>
                  <a:cubicBezTo>
                    <a:pt x="306" y="1509"/>
                    <a:pt x="364" y="1487"/>
                    <a:pt x="407" y="1442"/>
                  </a:cubicBezTo>
                  <a:lnTo>
                    <a:pt x="1465" y="385"/>
                  </a:lnTo>
                  <a:cubicBezTo>
                    <a:pt x="1553" y="297"/>
                    <a:pt x="1553" y="155"/>
                    <a:pt x="1465" y="67"/>
                  </a:cubicBezTo>
                  <a:cubicBezTo>
                    <a:pt x="1421" y="23"/>
                    <a:pt x="1363" y="1"/>
                    <a:pt x="1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5"/>
            <p:cNvSpPr/>
            <p:nvPr/>
          </p:nvSpPr>
          <p:spPr>
            <a:xfrm>
              <a:off x="4644422" y="1916541"/>
              <a:ext cx="21363" cy="30561"/>
            </a:xfrm>
            <a:custGeom>
              <a:avLst/>
              <a:gdLst/>
              <a:ahLst/>
              <a:cxnLst/>
              <a:rect l="l" t="t" r="r" b="b"/>
              <a:pathLst>
                <a:path w="799" h="1143" extrusionOk="0">
                  <a:moveTo>
                    <a:pt x="256" y="1"/>
                  </a:moveTo>
                  <a:cubicBezTo>
                    <a:pt x="227" y="1"/>
                    <a:pt x="198" y="6"/>
                    <a:pt x="170" y="18"/>
                  </a:cubicBezTo>
                  <a:cubicBezTo>
                    <a:pt x="55" y="65"/>
                    <a:pt x="0" y="198"/>
                    <a:pt x="48" y="313"/>
                  </a:cubicBezTo>
                  <a:lnTo>
                    <a:pt x="334" y="1003"/>
                  </a:lnTo>
                  <a:cubicBezTo>
                    <a:pt x="370" y="1090"/>
                    <a:pt x="454" y="1143"/>
                    <a:pt x="543" y="1143"/>
                  </a:cubicBezTo>
                  <a:cubicBezTo>
                    <a:pt x="572" y="1143"/>
                    <a:pt x="601" y="1137"/>
                    <a:pt x="629" y="1125"/>
                  </a:cubicBezTo>
                  <a:cubicBezTo>
                    <a:pt x="744" y="1078"/>
                    <a:pt x="798" y="946"/>
                    <a:pt x="751" y="830"/>
                  </a:cubicBezTo>
                  <a:lnTo>
                    <a:pt x="465" y="140"/>
                  </a:lnTo>
                  <a:cubicBezTo>
                    <a:pt x="429" y="53"/>
                    <a:pt x="345"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75"/>
            <p:cNvSpPr/>
            <p:nvPr/>
          </p:nvSpPr>
          <p:spPr>
            <a:xfrm>
              <a:off x="4561503" y="1999459"/>
              <a:ext cx="32165" cy="19759"/>
            </a:xfrm>
            <a:custGeom>
              <a:avLst/>
              <a:gdLst/>
              <a:ahLst/>
              <a:cxnLst/>
              <a:rect l="l" t="t" r="r" b="b"/>
              <a:pathLst>
                <a:path w="1203" h="739" extrusionOk="0">
                  <a:moveTo>
                    <a:pt x="257" y="1"/>
                  </a:moveTo>
                  <a:cubicBezTo>
                    <a:pt x="168" y="1"/>
                    <a:pt x="84" y="53"/>
                    <a:pt x="48" y="140"/>
                  </a:cubicBezTo>
                  <a:cubicBezTo>
                    <a:pt x="0" y="255"/>
                    <a:pt x="55" y="386"/>
                    <a:pt x="170" y="435"/>
                  </a:cubicBezTo>
                  <a:lnTo>
                    <a:pt x="860" y="721"/>
                  </a:lnTo>
                  <a:cubicBezTo>
                    <a:pt x="889" y="732"/>
                    <a:pt x="918" y="738"/>
                    <a:pt x="947" y="738"/>
                  </a:cubicBezTo>
                  <a:cubicBezTo>
                    <a:pt x="1035" y="738"/>
                    <a:pt x="1119" y="686"/>
                    <a:pt x="1155" y="599"/>
                  </a:cubicBezTo>
                  <a:cubicBezTo>
                    <a:pt x="1203" y="484"/>
                    <a:pt x="1148" y="352"/>
                    <a:pt x="1033" y="304"/>
                  </a:cubicBezTo>
                  <a:lnTo>
                    <a:pt x="343" y="18"/>
                  </a:lnTo>
                  <a:cubicBezTo>
                    <a:pt x="315" y="6"/>
                    <a:pt x="285"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5"/>
            <p:cNvSpPr/>
            <p:nvPr/>
          </p:nvSpPr>
          <p:spPr>
            <a:xfrm>
              <a:off x="4826142" y="1999459"/>
              <a:ext cx="32165" cy="19759"/>
            </a:xfrm>
            <a:custGeom>
              <a:avLst/>
              <a:gdLst/>
              <a:ahLst/>
              <a:cxnLst/>
              <a:rect l="l" t="t" r="r" b="b"/>
              <a:pathLst>
                <a:path w="1203" h="739" extrusionOk="0">
                  <a:moveTo>
                    <a:pt x="947" y="1"/>
                  </a:moveTo>
                  <a:cubicBezTo>
                    <a:pt x="918" y="1"/>
                    <a:pt x="889" y="6"/>
                    <a:pt x="860" y="18"/>
                  </a:cubicBezTo>
                  <a:lnTo>
                    <a:pt x="170" y="305"/>
                  </a:lnTo>
                  <a:cubicBezTo>
                    <a:pt x="55" y="352"/>
                    <a:pt x="0" y="484"/>
                    <a:pt x="48" y="599"/>
                  </a:cubicBezTo>
                  <a:cubicBezTo>
                    <a:pt x="84" y="686"/>
                    <a:pt x="168" y="738"/>
                    <a:pt x="257" y="738"/>
                  </a:cubicBezTo>
                  <a:cubicBezTo>
                    <a:pt x="286" y="738"/>
                    <a:pt x="315" y="732"/>
                    <a:pt x="343" y="721"/>
                  </a:cubicBezTo>
                  <a:lnTo>
                    <a:pt x="1033" y="435"/>
                  </a:lnTo>
                  <a:cubicBezTo>
                    <a:pt x="1148" y="388"/>
                    <a:pt x="1203" y="255"/>
                    <a:pt x="1155" y="140"/>
                  </a:cubicBezTo>
                  <a:cubicBezTo>
                    <a:pt x="1119" y="53"/>
                    <a:pt x="1035" y="1"/>
                    <a:pt x="9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5"/>
            <p:cNvSpPr/>
            <p:nvPr/>
          </p:nvSpPr>
          <p:spPr>
            <a:xfrm>
              <a:off x="4754026" y="1916541"/>
              <a:ext cx="21363" cy="30561"/>
            </a:xfrm>
            <a:custGeom>
              <a:avLst/>
              <a:gdLst/>
              <a:ahLst/>
              <a:cxnLst/>
              <a:rect l="l" t="t" r="r" b="b"/>
              <a:pathLst>
                <a:path w="799" h="1143" extrusionOk="0">
                  <a:moveTo>
                    <a:pt x="543" y="1"/>
                  </a:moveTo>
                  <a:cubicBezTo>
                    <a:pt x="455" y="1"/>
                    <a:pt x="371" y="53"/>
                    <a:pt x="335" y="140"/>
                  </a:cubicBezTo>
                  <a:lnTo>
                    <a:pt x="48" y="830"/>
                  </a:lnTo>
                  <a:cubicBezTo>
                    <a:pt x="1" y="945"/>
                    <a:pt x="55" y="1078"/>
                    <a:pt x="170" y="1125"/>
                  </a:cubicBezTo>
                  <a:cubicBezTo>
                    <a:pt x="199" y="1137"/>
                    <a:pt x="228" y="1143"/>
                    <a:pt x="257" y="1143"/>
                  </a:cubicBezTo>
                  <a:cubicBezTo>
                    <a:pt x="345" y="1143"/>
                    <a:pt x="429" y="1090"/>
                    <a:pt x="465" y="1003"/>
                  </a:cubicBezTo>
                  <a:lnTo>
                    <a:pt x="751" y="313"/>
                  </a:lnTo>
                  <a:cubicBezTo>
                    <a:pt x="799" y="198"/>
                    <a:pt x="745" y="65"/>
                    <a:pt x="629" y="18"/>
                  </a:cubicBezTo>
                  <a:cubicBezTo>
                    <a:pt x="601" y="6"/>
                    <a:pt x="57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 name="Google Shape;837;p75"/>
          <p:cNvGrpSpPr/>
          <p:nvPr/>
        </p:nvGrpSpPr>
        <p:grpSpPr>
          <a:xfrm>
            <a:off x="3409233" y="3813081"/>
            <a:ext cx="411786" cy="411784"/>
            <a:chOff x="3954386" y="1884881"/>
            <a:chExt cx="411786" cy="411784"/>
          </a:xfrm>
        </p:grpSpPr>
        <p:sp>
          <p:nvSpPr>
            <p:cNvPr id="838" name="Google Shape;838;p75"/>
            <p:cNvSpPr/>
            <p:nvPr/>
          </p:nvSpPr>
          <p:spPr>
            <a:xfrm>
              <a:off x="3981018" y="1884881"/>
              <a:ext cx="385154" cy="411784"/>
            </a:xfrm>
            <a:custGeom>
              <a:avLst/>
              <a:gdLst/>
              <a:ahLst/>
              <a:cxnLst/>
              <a:rect l="l" t="t" r="r" b="b"/>
              <a:pathLst>
                <a:path w="14405" h="15401" extrusionOk="0">
                  <a:moveTo>
                    <a:pt x="2655" y="1"/>
                  </a:moveTo>
                  <a:cubicBezTo>
                    <a:pt x="2016" y="1"/>
                    <a:pt x="1496" y="522"/>
                    <a:pt x="1496" y="1161"/>
                  </a:cubicBezTo>
                  <a:cubicBezTo>
                    <a:pt x="1496" y="1427"/>
                    <a:pt x="1586" y="1674"/>
                    <a:pt x="1738" y="1869"/>
                  </a:cubicBezTo>
                  <a:lnTo>
                    <a:pt x="1659" y="1869"/>
                  </a:lnTo>
                  <a:cubicBezTo>
                    <a:pt x="1019" y="1869"/>
                    <a:pt x="499" y="2390"/>
                    <a:pt x="499" y="3030"/>
                  </a:cubicBezTo>
                  <a:cubicBezTo>
                    <a:pt x="499" y="3669"/>
                    <a:pt x="1019" y="4189"/>
                    <a:pt x="1659" y="4189"/>
                  </a:cubicBezTo>
                  <a:lnTo>
                    <a:pt x="1738" y="4189"/>
                  </a:lnTo>
                  <a:cubicBezTo>
                    <a:pt x="1586" y="4386"/>
                    <a:pt x="1496" y="4631"/>
                    <a:pt x="1496" y="4898"/>
                  </a:cubicBezTo>
                  <a:cubicBezTo>
                    <a:pt x="1496" y="5538"/>
                    <a:pt x="2016" y="6058"/>
                    <a:pt x="2655" y="6058"/>
                  </a:cubicBezTo>
                  <a:lnTo>
                    <a:pt x="3233" y="6058"/>
                  </a:lnTo>
                  <a:cubicBezTo>
                    <a:pt x="3081" y="6254"/>
                    <a:pt x="2991" y="6500"/>
                    <a:pt x="2991" y="6767"/>
                  </a:cubicBezTo>
                  <a:cubicBezTo>
                    <a:pt x="2991" y="7034"/>
                    <a:pt x="3081" y="7279"/>
                    <a:pt x="3233" y="7476"/>
                  </a:cubicBezTo>
                  <a:lnTo>
                    <a:pt x="2655" y="7476"/>
                  </a:lnTo>
                  <a:cubicBezTo>
                    <a:pt x="2016" y="7476"/>
                    <a:pt x="1496" y="7995"/>
                    <a:pt x="1496" y="8635"/>
                  </a:cubicBezTo>
                  <a:cubicBezTo>
                    <a:pt x="1496" y="8902"/>
                    <a:pt x="1586" y="9147"/>
                    <a:pt x="1738" y="9344"/>
                  </a:cubicBezTo>
                  <a:lnTo>
                    <a:pt x="1223" y="9344"/>
                  </a:lnTo>
                  <a:cubicBezTo>
                    <a:pt x="1099" y="9344"/>
                    <a:pt x="997" y="9444"/>
                    <a:pt x="997" y="9570"/>
                  </a:cubicBezTo>
                  <a:cubicBezTo>
                    <a:pt x="997" y="9694"/>
                    <a:pt x="1099" y="9794"/>
                    <a:pt x="1223" y="9794"/>
                  </a:cubicBezTo>
                  <a:lnTo>
                    <a:pt x="4229" y="9794"/>
                  </a:lnTo>
                  <a:cubicBezTo>
                    <a:pt x="4078" y="9991"/>
                    <a:pt x="3987" y="10236"/>
                    <a:pt x="3987" y="10503"/>
                  </a:cubicBezTo>
                  <a:cubicBezTo>
                    <a:pt x="3987" y="10770"/>
                    <a:pt x="4078" y="11016"/>
                    <a:pt x="4229" y="11212"/>
                  </a:cubicBezTo>
                  <a:lnTo>
                    <a:pt x="1223" y="11212"/>
                  </a:lnTo>
                  <a:cubicBezTo>
                    <a:pt x="549" y="11212"/>
                    <a:pt x="0" y="11760"/>
                    <a:pt x="0" y="12434"/>
                  </a:cubicBezTo>
                  <a:cubicBezTo>
                    <a:pt x="0" y="13108"/>
                    <a:pt x="549" y="13656"/>
                    <a:pt x="1223" y="13656"/>
                  </a:cubicBezTo>
                  <a:cubicBezTo>
                    <a:pt x="1897" y="13656"/>
                    <a:pt x="2445" y="13108"/>
                    <a:pt x="2445" y="12434"/>
                  </a:cubicBezTo>
                  <a:cubicBezTo>
                    <a:pt x="2445" y="12310"/>
                    <a:pt x="2344" y="12208"/>
                    <a:pt x="2220" y="12208"/>
                  </a:cubicBezTo>
                  <a:cubicBezTo>
                    <a:pt x="2094" y="12208"/>
                    <a:pt x="1994" y="12310"/>
                    <a:pt x="1994" y="12434"/>
                  </a:cubicBezTo>
                  <a:cubicBezTo>
                    <a:pt x="1994" y="12859"/>
                    <a:pt x="1648" y="13205"/>
                    <a:pt x="1223" y="13205"/>
                  </a:cubicBezTo>
                  <a:cubicBezTo>
                    <a:pt x="798" y="13205"/>
                    <a:pt x="452" y="12859"/>
                    <a:pt x="452" y="12434"/>
                  </a:cubicBezTo>
                  <a:cubicBezTo>
                    <a:pt x="452" y="12010"/>
                    <a:pt x="798" y="11664"/>
                    <a:pt x="1223" y="11664"/>
                  </a:cubicBezTo>
                  <a:lnTo>
                    <a:pt x="3233" y="11664"/>
                  </a:lnTo>
                  <a:cubicBezTo>
                    <a:pt x="3081" y="11859"/>
                    <a:pt x="2991" y="12106"/>
                    <a:pt x="2991" y="12372"/>
                  </a:cubicBezTo>
                  <a:cubicBezTo>
                    <a:pt x="2991" y="13012"/>
                    <a:pt x="3510" y="13532"/>
                    <a:pt x="4150" y="13532"/>
                  </a:cubicBezTo>
                  <a:lnTo>
                    <a:pt x="4977" y="13532"/>
                  </a:lnTo>
                  <a:cubicBezTo>
                    <a:pt x="4825" y="13728"/>
                    <a:pt x="4735" y="13974"/>
                    <a:pt x="4735" y="14240"/>
                  </a:cubicBezTo>
                  <a:cubicBezTo>
                    <a:pt x="4735" y="14880"/>
                    <a:pt x="5255" y="15401"/>
                    <a:pt x="5894" y="15401"/>
                  </a:cubicBezTo>
                  <a:lnTo>
                    <a:pt x="7513" y="15401"/>
                  </a:lnTo>
                  <a:cubicBezTo>
                    <a:pt x="8153" y="15401"/>
                    <a:pt x="8674" y="14880"/>
                    <a:pt x="8674" y="14240"/>
                  </a:cubicBezTo>
                  <a:cubicBezTo>
                    <a:pt x="8674" y="13969"/>
                    <a:pt x="8580" y="13719"/>
                    <a:pt x="8422" y="13521"/>
                  </a:cubicBezTo>
                  <a:cubicBezTo>
                    <a:pt x="8986" y="13442"/>
                    <a:pt x="9421" y="12957"/>
                    <a:pt x="9421" y="12372"/>
                  </a:cubicBezTo>
                  <a:cubicBezTo>
                    <a:pt x="9421" y="12106"/>
                    <a:pt x="9331" y="11859"/>
                    <a:pt x="9179" y="11664"/>
                  </a:cubicBezTo>
                  <a:lnTo>
                    <a:pt x="9756" y="11664"/>
                  </a:lnTo>
                  <a:cubicBezTo>
                    <a:pt x="10395" y="11664"/>
                    <a:pt x="10916" y="11143"/>
                    <a:pt x="10916" y="10503"/>
                  </a:cubicBezTo>
                  <a:cubicBezTo>
                    <a:pt x="10916" y="10236"/>
                    <a:pt x="10825" y="9991"/>
                    <a:pt x="10674" y="9794"/>
                  </a:cubicBezTo>
                  <a:lnTo>
                    <a:pt x="13182" y="9794"/>
                  </a:lnTo>
                  <a:cubicBezTo>
                    <a:pt x="13856" y="9794"/>
                    <a:pt x="14404" y="9247"/>
                    <a:pt x="14404" y="8573"/>
                  </a:cubicBezTo>
                  <a:cubicBezTo>
                    <a:pt x="14404" y="7899"/>
                    <a:pt x="13856" y="7350"/>
                    <a:pt x="13182" y="7350"/>
                  </a:cubicBezTo>
                  <a:cubicBezTo>
                    <a:pt x="12508" y="7350"/>
                    <a:pt x="11959" y="7899"/>
                    <a:pt x="11959" y="8573"/>
                  </a:cubicBezTo>
                  <a:cubicBezTo>
                    <a:pt x="11959" y="8697"/>
                    <a:pt x="12060" y="8799"/>
                    <a:pt x="12185" y="8799"/>
                  </a:cubicBezTo>
                  <a:cubicBezTo>
                    <a:pt x="12309" y="8799"/>
                    <a:pt x="12411" y="8697"/>
                    <a:pt x="12411" y="8573"/>
                  </a:cubicBezTo>
                  <a:cubicBezTo>
                    <a:pt x="12411" y="8147"/>
                    <a:pt x="12756" y="7802"/>
                    <a:pt x="13182" y="7802"/>
                  </a:cubicBezTo>
                  <a:cubicBezTo>
                    <a:pt x="13606" y="7802"/>
                    <a:pt x="13952" y="8147"/>
                    <a:pt x="13952" y="8573"/>
                  </a:cubicBezTo>
                  <a:cubicBezTo>
                    <a:pt x="13952" y="8998"/>
                    <a:pt x="13606" y="9344"/>
                    <a:pt x="13182" y="9344"/>
                  </a:cubicBezTo>
                  <a:lnTo>
                    <a:pt x="9677" y="9344"/>
                  </a:lnTo>
                  <a:cubicBezTo>
                    <a:pt x="9829" y="9147"/>
                    <a:pt x="9919" y="8902"/>
                    <a:pt x="9919" y="8635"/>
                  </a:cubicBezTo>
                  <a:cubicBezTo>
                    <a:pt x="9919" y="8368"/>
                    <a:pt x="9829" y="8123"/>
                    <a:pt x="9677" y="7926"/>
                  </a:cubicBezTo>
                  <a:lnTo>
                    <a:pt x="10752" y="7926"/>
                  </a:lnTo>
                  <a:cubicBezTo>
                    <a:pt x="11392" y="7926"/>
                    <a:pt x="11913" y="7406"/>
                    <a:pt x="11913" y="6767"/>
                  </a:cubicBezTo>
                  <a:cubicBezTo>
                    <a:pt x="11913" y="6256"/>
                    <a:pt x="11580" y="5822"/>
                    <a:pt x="11122" y="5667"/>
                  </a:cubicBezTo>
                  <a:cubicBezTo>
                    <a:pt x="11303" y="5462"/>
                    <a:pt x="11414" y="5193"/>
                    <a:pt x="11414" y="4898"/>
                  </a:cubicBezTo>
                  <a:cubicBezTo>
                    <a:pt x="11414" y="4631"/>
                    <a:pt x="11324" y="4386"/>
                    <a:pt x="11172" y="4189"/>
                  </a:cubicBezTo>
                  <a:lnTo>
                    <a:pt x="13182" y="4189"/>
                  </a:lnTo>
                  <a:cubicBezTo>
                    <a:pt x="13306" y="4189"/>
                    <a:pt x="13407" y="4089"/>
                    <a:pt x="13407" y="3963"/>
                  </a:cubicBezTo>
                  <a:cubicBezTo>
                    <a:pt x="13407" y="3839"/>
                    <a:pt x="13306" y="3738"/>
                    <a:pt x="13182" y="3738"/>
                  </a:cubicBezTo>
                  <a:lnTo>
                    <a:pt x="12136" y="3738"/>
                  </a:lnTo>
                  <a:cubicBezTo>
                    <a:pt x="12288" y="3542"/>
                    <a:pt x="12379" y="3296"/>
                    <a:pt x="12379" y="3030"/>
                  </a:cubicBezTo>
                  <a:cubicBezTo>
                    <a:pt x="12379" y="2739"/>
                    <a:pt x="12272" y="2472"/>
                    <a:pt x="12094" y="2269"/>
                  </a:cubicBezTo>
                  <a:cubicBezTo>
                    <a:pt x="12566" y="2121"/>
                    <a:pt x="12908" y="1681"/>
                    <a:pt x="12908" y="1161"/>
                  </a:cubicBezTo>
                  <a:cubicBezTo>
                    <a:pt x="12908" y="522"/>
                    <a:pt x="12389" y="1"/>
                    <a:pt x="11749" y="1"/>
                  </a:cubicBezTo>
                  <a:lnTo>
                    <a:pt x="4166" y="1"/>
                  </a:lnTo>
                  <a:cubicBezTo>
                    <a:pt x="4040" y="1"/>
                    <a:pt x="3940" y="102"/>
                    <a:pt x="3940" y="227"/>
                  </a:cubicBezTo>
                  <a:cubicBezTo>
                    <a:pt x="3940" y="351"/>
                    <a:pt x="4040" y="452"/>
                    <a:pt x="4166" y="452"/>
                  </a:cubicBezTo>
                  <a:lnTo>
                    <a:pt x="11749" y="452"/>
                  </a:lnTo>
                  <a:cubicBezTo>
                    <a:pt x="12139" y="452"/>
                    <a:pt x="12457" y="770"/>
                    <a:pt x="12457" y="1161"/>
                  </a:cubicBezTo>
                  <a:cubicBezTo>
                    <a:pt x="12457" y="1552"/>
                    <a:pt x="12139" y="1869"/>
                    <a:pt x="11749" y="1869"/>
                  </a:cubicBezTo>
                  <a:lnTo>
                    <a:pt x="10192" y="1869"/>
                  </a:lnTo>
                  <a:cubicBezTo>
                    <a:pt x="10067" y="1869"/>
                    <a:pt x="9967" y="1971"/>
                    <a:pt x="9967" y="2095"/>
                  </a:cubicBezTo>
                  <a:cubicBezTo>
                    <a:pt x="9967" y="2219"/>
                    <a:pt x="10067" y="2321"/>
                    <a:pt x="10192" y="2321"/>
                  </a:cubicBezTo>
                  <a:lnTo>
                    <a:pt x="11219" y="2321"/>
                  </a:lnTo>
                  <a:cubicBezTo>
                    <a:pt x="11610" y="2321"/>
                    <a:pt x="11928" y="2638"/>
                    <a:pt x="11928" y="3029"/>
                  </a:cubicBezTo>
                  <a:cubicBezTo>
                    <a:pt x="11928" y="3420"/>
                    <a:pt x="11610" y="3738"/>
                    <a:pt x="11219" y="3738"/>
                  </a:cubicBezTo>
                  <a:lnTo>
                    <a:pt x="5707" y="3738"/>
                  </a:lnTo>
                  <a:cubicBezTo>
                    <a:pt x="5583" y="3738"/>
                    <a:pt x="5481" y="3839"/>
                    <a:pt x="5481" y="3963"/>
                  </a:cubicBezTo>
                  <a:cubicBezTo>
                    <a:pt x="5481" y="4088"/>
                    <a:pt x="5583" y="4189"/>
                    <a:pt x="5707" y="4189"/>
                  </a:cubicBezTo>
                  <a:lnTo>
                    <a:pt x="10254" y="4189"/>
                  </a:lnTo>
                  <a:cubicBezTo>
                    <a:pt x="10645" y="4189"/>
                    <a:pt x="10962" y="4507"/>
                    <a:pt x="10962" y="4897"/>
                  </a:cubicBezTo>
                  <a:cubicBezTo>
                    <a:pt x="10962" y="5288"/>
                    <a:pt x="10645" y="5606"/>
                    <a:pt x="10254" y="5606"/>
                  </a:cubicBezTo>
                  <a:lnTo>
                    <a:pt x="9693" y="5606"/>
                  </a:lnTo>
                  <a:cubicBezTo>
                    <a:pt x="9569" y="5606"/>
                    <a:pt x="9468" y="5708"/>
                    <a:pt x="9468" y="5832"/>
                  </a:cubicBezTo>
                  <a:cubicBezTo>
                    <a:pt x="9468" y="5956"/>
                    <a:pt x="9569" y="6058"/>
                    <a:pt x="9693" y="6058"/>
                  </a:cubicBezTo>
                  <a:lnTo>
                    <a:pt x="10752" y="6058"/>
                  </a:lnTo>
                  <a:cubicBezTo>
                    <a:pt x="11144" y="6058"/>
                    <a:pt x="11461" y="6375"/>
                    <a:pt x="11461" y="6766"/>
                  </a:cubicBezTo>
                  <a:cubicBezTo>
                    <a:pt x="11461" y="7157"/>
                    <a:pt x="11144" y="7475"/>
                    <a:pt x="10752" y="7475"/>
                  </a:cubicBezTo>
                  <a:lnTo>
                    <a:pt x="6704" y="7475"/>
                  </a:lnTo>
                  <a:cubicBezTo>
                    <a:pt x="6580" y="7475"/>
                    <a:pt x="6478" y="7576"/>
                    <a:pt x="6478" y="7700"/>
                  </a:cubicBezTo>
                  <a:cubicBezTo>
                    <a:pt x="6478" y="7824"/>
                    <a:pt x="6580" y="7926"/>
                    <a:pt x="6704" y="7926"/>
                  </a:cubicBezTo>
                  <a:lnTo>
                    <a:pt x="8760" y="7926"/>
                  </a:lnTo>
                  <a:cubicBezTo>
                    <a:pt x="9150" y="7926"/>
                    <a:pt x="9468" y="8244"/>
                    <a:pt x="9468" y="8634"/>
                  </a:cubicBezTo>
                  <a:cubicBezTo>
                    <a:pt x="9468" y="9025"/>
                    <a:pt x="9150" y="9343"/>
                    <a:pt x="8760" y="9343"/>
                  </a:cubicBezTo>
                  <a:lnTo>
                    <a:pt x="8199" y="9343"/>
                  </a:lnTo>
                  <a:cubicBezTo>
                    <a:pt x="8074" y="9343"/>
                    <a:pt x="7973" y="9444"/>
                    <a:pt x="7973" y="9569"/>
                  </a:cubicBezTo>
                  <a:cubicBezTo>
                    <a:pt x="7973" y="9693"/>
                    <a:pt x="8074" y="9794"/>
                    <a:pt x="8199" y="9794"/>
                  </a:cubicBezTo>
                  <a:lnTo>
                    <a:pt x="9755" y="9794"/>
                  </a:lnTo>
                  <a:cubicBezTo>
                    <a:pt x="10147" y="9794"/>
                    <a:pt x="10465" y="10112"/>
                    <a:pt x="10465" y="10502"/>
                  </a:cubicBezTo>
                  <a:cubicBezTo>
                    <a:pt x="10465" y="10894"/>
                    <a:pt x="10147" y="11211"/>
                    <a:pt x="9755" y="11211"/>
                  </a:cubicBezTo>
                  <a:lnTo>
                    <a:pt x="7701" y="11211"/>
                  </a:lnTo>
                  <a:cubicBezTo>
                    <a:pt x="7575" y="11211"/>
                    <a:pt x="7475" y="11313"/>
                    <a:pt x="7475" y="11437"/>
                  </a:cubicBezTo>
                  <a:cubicBezTo>
                    <a:pt x="7475" y="11561"/>
                    <a:pt x="7575" y="11663"/>
                    <a:pt x="7701" y="11663"/>
                  </a:cubicBezTo>
                  <a:lnTo>
                    <a:pt x="8261" y="11663"/>
                  </a:lnTo>
                  <a:cubicBezTo>
                    <a:pt x="8652" y="11663"/>
                    <a:pt x="8970" y="11981"/>
                    <a:pt x="8970" y="12371"/>
                  </a:cubicBezTo>
                  <a:cubicBezTo>
                    <a:pt x="8970" y="12762"/>
                    <a:pt x="8652" y="13080"/>
                    <a:pt x="8261" y="13080"/>
                  </a:cubicBezTo>
                  <a:lnTo>
                    <a:pt x="7513" y="13080"/>
                  </a:lnTo>
                  <a:cubicBezTo>
                    <a:pt x="7389" y="13080"/>
                    <a:pt x="7288" y="13181"/>
                    <a:pt x="7288" y="13306"/>
                  </a:cubicBezTo>
                  <a:cubicBezTo>
                    <a:pt x="7288" y="13430"/>
                    <a:pt x="7389" y="13531"/>
                    <a:pt x="7513" y="13531"/>
                  </a:cubicBezTo>
                  <a:cubicBezTo>
                    <a:pt x="7905" y="13531"/>
                    <a:pt x="8222" y="13849"/>
                    <a:pt x="8222" y="14239"/>
                  </a:cubicBezTo>
                  <a:cubicBezTo>
                    <a:pt x="8222" y="14630"/>
                    <a:pt x="7905" y="14948"/>
                    <a:pt x="7513" y="14948"/>
                  </a:cubicBezTo>
                  <a:lnTo>
                    <a:pt x="5894" y="14948"/>
                  </a:lnTo>
                  <a:cubicBezTo>
                    <a:pt x="5503" y="14948"/>
                    <a:pt x="5185" y="14630"/>
                    <a:pt x="5185" y="14239"/>
                  </a:cubicBezTo>
                  <a:cubicBezTo>
                    <a:pt x="5185" y="13849"/>
                    <a:pt x="5503" y="13531"/>
                    <a:pt x="5894" y="13531"/>
                  </a:cubicBezTo>
                  <a:lnTo>
                    <a:pt x="6704" y="13531"/>
                  </a:lnTo>
                  <a:cubicBezTo>
                    <a:pt x="6829" y="13531"/>
                    <a:pt x="6930" y="13430"/>
                    <a:pt x="6930" y="13306"/>
                  </a:cubicBezTo>
                  <a:cubicBezTo>
                    <a:pt x="6930" y="13181"/>
                    <a:pt x="6829" y="13080"/>
                    <a:pt x="6704" y="13080"/>
                  </a:cubicBezTo>
                  <a:lnTo>
                    <a:pt x="4150" y="13080"/>
                  </a:lnTo>
                  <a:cubicBezTo>
                    <a:pt x="3760" y="13080"/>
                    <a:pt x="3442" y="12762"/>
                    <a:pt x="3442" y="12371"/>
                  </a:cubicBezTo>
                  <a:cubicBezTo>
                    <a:pt x="3442" y="11981"/>
                    <a:pt x="3760" y="11663"/>
                    <a:pt x="4150" y="11663"/>
                  </a:cubicBezTo>
                  <a:lnTo>
                    <a:pt x="6704" y="11663"/>
                  </a:lnTo>
                  <a:cubicBezTo>
                    <a:pt x="6829" y="11663"/>
                    <a:pt x="6930" y="11561"/>
                    <a:pt x="6930" y="11437"/>
                  </a:cubicBezTo>
                  <a:cubicBezTo>
                    <a:pt x="6930" y="11313"/>
                    <a:pt x="6829" y="11211"/>
                    <a:pt x="6704" y="11211"/>
                  </a:cubicBezTo>
                  <a:lnTo>
                    <a:pt x="5147" y="11211"/>
                  </a:lnTo>
                  <a:cubicBezTo>
                    <a:pt x="4756" y="11211"/>
                    <a:pt x="4438" y="10894"/>
                    <a:pt x="4438" y="10502"/>
                  </a:cubicBezTo>
                  <a:cubicBezTo>
                    <a:pt x="4438" y="10112"/>
                    <a:pt x="4756" y="9794"/>
                    <a:pt x="5147" y="9794"/>
                  </a:cubicBezTo>
                  <a:lnTo>
                    <a:pt x="6704" y="9794"/>
                  </a:lnTo>
                  <a:cubicBezTo>
                    <a:pt x="6829" y="9794"/>
                    <a:pt x="6930" y="9693"/>
                    <a:pt x="6930" y="9569"/>
                  </a:cubicBezTo>
                  <a:cubicBezTo>
                    <a:pt x="6930" y="9444"/>
                    <a:pt x="6829" y="9343"/>
                    <a:pt x="6704" y="9343"/>
                  </a:cubicBezTo>
                  <a:lnTo>
                    <a:pt x="2655" y="9343"/>
                  </a:lnTo>
                  <a:cubicBezTo>
                    <a:pt x="2265" y="9343"/>
                    <a:pt x="1947" y="9025"/>
                    <a:pt x="1947" y="8634"/>
                  </a:cubicBezTo>
                  <a:cubicBezTo>
                    <a:pt x="1947" y="8244"/>
                    <a:pt x="2265" y="7926"/>
                    <a:pt x="2655" y="7926"/>
                  </a:cubicBezTo>
                  <a:lnTo>
                    <a:pt x="5209" y="7926"/>
                  </a:lnTo>
                  <a:cubicBezTo>
                    <a:pt x="5334" y="7926"/>
                    <a:pt x="5435" y="7824"/>
                    <a:pt x="5435" y="7700"/>
                  </a:cubicBezTo>
                  <a:cubicBezTo>
                    <a:pt x="5435" y="7576"/>
                    <a:pt x="5334" y="7475"/>
                    <a:pt x="5209" y="7475"/>
                  </a:cubicBezTo>
                  <a:lnTo>
                    <a:pt x="4150" y="7475"/>
                  </a:lnTo>
                  <a:cubicBezTo>
                    <a:pt x="3760" y="7475"/>
                    <a:pt x="3442" y="7157"/>
                    <a:pt x="3442" y="6766"/>
                  </a:cubicBezTo>
                  <a:cubicBezTo>
                    <a:pt x="3442" y="6375"/>
                    <a:pt x="3760" y="6058"/>
                    <a:pt x="4150" y="6058"/>
                  </a:cubicBezTo>
                  <a:lnTo>
                    <a:pt x="8199" y="6058"/>
                  </a:lnTo>
                  <a:cubicBezTo>
                    <a:pt x="8324" y="6058"/>
                    <a:pt x="8424" y="5956"/>
                    <a:pt x="8424" y="5832"/>
                  </a:cubicBezTo>
                  <a:cubicBezTo>
                    <a:pt x="8424" y="5708"/>
                    <a:pt x="8324" y="5606"/>
                    <a:pt x="8199" y="5606"/>
                  </a:cubicBezTo>
                  <a:lnTo>
                    <a:pt x="2655" y="5606"/>
                  </a:lnTo>
                  <a:cubicBezTo>
                    <a:pt x="2265" y="5606"/>
                    <a:pt x="1947" y="5288"/>
                    <a:pt x="1947" y="4897"/>
                  </a:cubicBezTo>
                  <a:cubicBezTo>
                    <a:pt x="1947" y="4507"/>
                    <a:pt x="2265" y="4189"/>
                    <a:pt x="2655" y="4189"/>
                  </a:cubicBezTo>
                  <a:lnTo>
                    <a:pt x="3714" y="4189"/>
                  </a:lnTo>
                  <a:cubicBezTo>
                    <a:pt x="3839" y="4189"/>
                    <a:pt x="3940" y="4088"/>
                    <a:pt x="3940" y="3963"/>
                  </a:cubicBezTo>
                  <a:cubicBezTo>
                    <a:pt x="3940" y="3839"/>
                    <a:pt x="3839" y="3738"/>
                    <a:pt x="3714" y="3738"/>
                  </a:cubicBezTo>
                  <a:lnTo>
                    <a:pt x="1659" y="3738"/>
                  </a:lnTo>
                  <a:cubicBezTo>
                    <a:pt x="1268" y="3738"/>
                    <a:pt x="951" y="3420"/>
                    <a:pt x="951" y="3029"/>
                  </a:cubicBezTo>
                  <a:cubicBezTo>
                    <a:pt x="951" y="2638"/>
                    <a:pt x="1268" y="2321"/>
                    <a:pt x="1659" y="2321"/>
                  </a:cubicBezTo>
                  <a:lnTo>
                    <a:pt x="8199" y="2321"/>
                  </a:lnTo>
                  <a:cubicBezTo>
                    <a:pt x="8324" y="2321"/>
                    <a:pt x="8424" y="2219"/>
                    <a:pt x="8424" y="2095"/>
                  </a:cubicBezTo>
                  <a:cubicBezTo>
                    <a:pt x="8424" y="1971"/>
                    <a:pt x="8324" y="1869"/>
                    <a:pt x="8199" y="1869"/>
                  </a:cubicBezTo>
                  <a:lnTo>
                    <a:pt x="2655" y="1869"/>
                  </a:lnTo>
                  <a:cubicBezTo>
                    <a:pt x="2265" y="1869"/>
                    <a:pt x="1946" y="1552"/>
                    <a:pt x="1946" y="1161"/>
                  </a:cubicBezTo>
                  <a:cubicBezTo>
                    <a:pt x="1946" y="770"/>
                    <a:pt x="2265" y="452"/>
                    <a:pt x="2655" y="452"/>
                  </a:cubicBezTo>
                  <a:lnTo>
                    <a:pt x="3263" y="452"/>
                  </a:lnTo>
                  <a:cubicBezTo>
                    <a:pt x="3387" y="452"/>
                    <a:pt x="3489" y="351"/>
                    <a:pt x="3489" y="227"/>
                  </a:cubicBezTo>
                  <a:cubicBezTo>
                    <a:pt x="3489" y="102"/>
                    <a:pt x="3387" y="1"/>
                    <a:pt x="3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5"/>
            <p:cNvSpPr/>
            <p:nvPr/>
          </p:nvSpPr>
          <p:spPr>
            <a:xfrm>
              <a:off x="3954386" y="2134733"/>
              <a:ext cx="38716" cy="12059"/>
            </a:xfrm>
            <a:custGeom>
              <a:avLst/>
              <a:gdLst/>
              <a:ahLst/>
              <a:cxnLst/>
              <a:rect l="l" t="t" r="r" b="b"/>
              <a:pathLst>
                <a:path w="1448" h="451" extrusionOk="0">
                  <a:moveTo>
                    <a:pt x="226" y="0"/>
                  </a:moveTo>
                  <a:cubicBezTo>
                    <a:pt x="101" y="0"/>
                    <a:pt x="1" y="100"/>
                    <a:pt x="1" y="226"/>
                  </a:cubicBezTo>
                  <a:cubicBezTo>
                    <a:pt x="1" y="350"/>
                    <a:pt x="101" y="450"/>
                    <a:pt x="226" y="450"/>
                  </a:cubicBezTo>
                  <a:lnTo>
                    <a:pt x="1222" y="450"/>
                  </a:lnTo>
                  <a:cubicBezTo>
                    <a:pt x="1347" y="450"/>
                    <a:pt x="1448" y="350"/>
                    <a:pt x="1448" y="226"/>
                  </a:cubicBezTo>
                  <a:cubicBezTo>
                    <a:pt x="1448" y="100"/>
                    <a:pt x="1347" y="0"/>
                    <a:pt x="1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75"/>
            <p:cNvSpPr/>
            <p:nvPr/>
          </p:nvSpPr>
          <p:spPr>
            <a:xfrm>
              <a:off x="4260231" y="2191341"/>
              <a:ext cx="79303" cy="78688"/>
            </a:xfrm>
            <a:custGeom>
              <a:avLst/>
              <a:gdLst/>
              <a:ahLst/>
              <a:cxnLst/>
              <a:rect l="l" t="t" r="r" b="b"/>
              <a:pathLst>
                <a:path w="2966" h="2943" extrusionOk="0">
                  <a:moveTo>
                    <a:pt x="2490" y="451"/>
                  </a:moveTo>
                  <a:cubicBezTo>
                    <a:pt x="2503" y="451"/>
                    <a:pt x="2514" y="463"/>
                    <a:pt x="2514" y="475"/>
                  </a:cubicBezTo>
                  <a:lnTo>
                    <a:pt x="2514" y="1222"/>
                  </a:lnTo>
                  <a:cubicBezTo>
                    <a:pt x="2514" y="1648"/>
                    <a:pt x="2168" y="1994"/>
                    <a:pt x="1743" y="1994"/>
                  </a:cubicBezTo>
                  <a:lnTo>
                    <a:pt x="1291" y="1994"/>
                  </a:lnTo>
                  <a:lnTo>
                    <a:pt x="1902" y="1382"/>
                  </a:lnTo>
                  <a:cubicBezTo>
                    <a:pt x="1990" y="1294"/>
                    <a:pt x="1990" y="1151"/>
                    <a:pt x="1902" y="1063"/>
                  </a:cubicBezTo>
                  <a:cubicBezTo>
                    <a:pt x="1858" y="1019"/>
                    <a:pt x="1801" y="997"/>
                    <a:pt x="1743" y="997"/>
                  </a:cubicBezTo>
                  <a:cubicBezTo>
                    <a:pt x="1685" y="997"/>
                    <a:pt x="1627" y="1019"/>
                    <a:pt x="1583" y="1063"/>
                  </a:cubicBezTo>
                  <a:lnTo>
                    <a:pt x="972" y="1675"/>
                  </a:lnTo>
                  <a:lnTo>
                    <a:pt x="972" y="1222"/>
                  </a:lnTo>
                  <a:cubicBezTo>
                    <a:pt x="972" y="798"/>
                    <a:pt x="1317" y="451"/>
                    <a:pt x="1743" y="451"/>
                  </a:cubicBezTo>
                  <a:close/>
                  <a:moveTo>
                    <a:pt x="1743" y="1"/>
                  </a:moveTo>
                  <a:cubicBezTo>
                    <a:pt x="1069" y="1"/>
                    <a:pt x="520" y="549"/>
                    <a:pt x="520" y="1222"/>
                  </a:cubicBezTo>
                  <a:lnTo>
                    <a:pt x="520" y="2126"/>
                  </a:lnTo>
                  <a:lnTo>
                    <a:pt x="89" y="2558"/>
                  </a:lnTo>
                  <a:cubicBezTo>
                    <a:pt x="1" y="2646"/>
                    <a:pt x="1" y="2789"/>
                    <a:pt x="89" y="2877"/>
                  </a:cubicBezTo>
                  <a:cubicBezTo>
                    <a:pt x="133" y="2921"/>
                    <a:pt x="190" y="2943"/>
                    <a:pt x="248" y="2943"/>
                  </a:cubicBezTo>
                  <a:cubicBezTo>
                    <a:pt x="306" y="2943"/>
                    <a:pt x="364" y="2921"/>
                    <a:pt x="408" y="2877"/>
                  </a:cubicBezTo>
                  <a:lnTo>
                    <a:pt x="840" y="2445"/>
                  </a:lnTo>
                  <a:lnTo>
                    <a:pt x="1743" y="2445"/>
                  </a:lnTo>
                  <a:cubicBezTo>
                    <a:pt x="2417" y="2445"/>
                    <a:pt x="2965" y="1896"/>
                    <a:pt x="2965" y="1222"/>
                  </a:cubicBezTo>
                  <a:lnTo>
                    <a:pt x="2965" y="475"/>
                  </a:lnTo>
                  <a:cubicBezTo>
                    <a:pt x="2965" y="213"/>
                    <a:pt x="2752" y="1"/>
                    <a:pt x="2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75"/>
          <p:cNvGrpSpPr/>
          <p:nvPr/>
        </p:nvGrpSpPr>
        <p:grpSpPr>
          <a:xfrm>
            <a:off x="1499219" y="2655670"/>
            <a:ext cx="412479" cy="411758"/>
            <a:chOff x="3404438" y="1884908"/>
            <a:chExt cx="412479" cy="411758"/>
          </a:xfrm>
        </p:grpSpPr>
        <p:sp>
          <p:nvSpPr>
            <p:cNvPr id="842" name="Google Shape;842;p75"/>
            <p:cNvSpPr/>
            <p:nvPr/>
          </p:nvSpPr>
          <p:spPr>
            <a:xfrm>
              <a:off x="3404866" y="1884908"/>
              <a:ext cx="412052" cy="411758"/>
            </a:xfrm>
            <a:custGeom>
              <a:avLst/>
              <a:gdLst/>
              <a:ahLst/>
              <a:cxnLst/>
              <a:rect l="l" t="t" r="r" b="b"/>
              <a:pathLst>
                <a:path w="15411" h="15400" extrusionOk="0">
                  <a:moveTo>
                    <a:pt x="5231" y="451"/>
                  </a:moveTo>
                  <a:cubicBezTo>
                    <a:pt x="5235" y="451"/>
                    <a:pt x="5239" y="452"/>
                    <a:pt x="5242" y="455"/>
                  </a:cubicBezTo>
                  <a:lnTo>
                    <a:pt x="5617" y="830"/>
                  </a:lnTo>
                  <a:lnTo>
                    <a:pt x="5232" y="1215"/>
                  </a:lnTo>
                  <a:lnTo>
                    <a:pt x="4846" y="830"/>
                  </a:lnTo>
                  <a:lnTo>
                    <a:pt x="5220" y="455"/>
                  </a:lnTo>
                  <a:cubicBezTo>
                    <a:pt x="5223" y="452"/>
                    <a:pt x="5227" y="451"/>
                    <a:pt x="5231" y="451"/>
                  </a:cubicBezTo>
                  <a:close/>
                  <a:moveTo>
                    <a:pt x="5936" y="1149"/>
                  </a:moveTo>
                  <a:lnTo>
                    <a:pt x="6322" y="1534"/>
                  </a:lnTo>
                  <a:lnTo>
                    <a:pt x="5936" y="1920"/>
                  </a:lnTo>
                  <a:lnTo>
                    <a:pt x="5550" y="1534"/>
                  </a:lnTo>
                  <a:lnTo>
                    <a:pt x="5936" y="1149"/>
                  </a:lnTo>
                  <a:close/>
                  <a:moveTo>
                    <a:pt x="13675" y="454"/>
                  </a:moveTo>
                  <a:cubicBezTo>
                    <a:pt x="14040" y="454"/>
                    <a:pt x="14371" y="724"/>
                    <a:pt x="14435" y="1094"/>
                  </a:cubicBezTo>
                  <a:cubicBezTo>
                    <a:pt x="14464" y="1267"/>
                    <a:pt x="14587" y="1409"/>
                    <a:pt x="14756" y="1464"/>
                  </a:cubicBezTo>
                  <a:cubicBezTo>
                    <a:pt x="14872" y="1502"/>
                    <a:pt x="14949" y="1614"/>
                    <a:pt x="14943" y="1737"/>
                  </a:cubicBezTo>
                  <a:cubicBezTo>
                    <a:pt x="14937" y="1880"/>
                    <a:pt x="14809" y="1996"/>
                    <a:pt x="14658" y="1996"/>
                  </a:cubicBezTo>
                  <a:lnTo>
                    <a:pt x="12352" y="1996"/>
                  </a:lnTo>
                  <a:lnTo>
                    <a:pt x="12072" y="1715"/>
                  </a:lnTo>
                  <a:cubicBezTo>
                    <a:pt x="12029" y="1674"/>
                    <a:pt x="11983" y="1639"/>
                    <a:pt x="11934" y="1610"/>
                  </a:cubicBezTo>
                  <a:cubicBezTo>
                    <a:pt x="11980" y="1515"/>
                    <a:pt x="12080" y="1450"/>
                    <a:pt x="12195" y="1450"/>
                  </a:cubicBezTo>
                  <a:lnTo>
                    <a:pt x="12455" y="1450"/>
                  </a:lnTo>
                  <a:cubicBezTo>
                    <a:pt x="12679" y="1450"/>
                    <a:pt x="12875" y="1291"/>
                    <a:pt x="12920" y="1070"/>
                  </a:cubicBezTo>
                  <a:cubicBezTo>
                    <a:pt x="12992" y="713"/>
                    <a:pt x="13310" y="454"/>
                    <a:pt x="13675" y="454"/>
                  </a:cubicBezTo>
                  <a:close/>
                  <a:moveTo>
                    <a:pt x="6640" y="1854"/>
                  </a:moveTo>
                  <a:lnTo>
                    <a:pt x="7026" y="2239"/>
                  </a:lnTo>
                  <a:lnTo>
                    <a:pt x="6640" y="2625"/>
                  </a:lnTo>
                  <a:lnTo>
                    <a:pt x="6254" y="2239"/>
                  </a:lnTo>
                  <a:lnTo>
                    <a:pt x="6640" y="1854"/>
                  </a:lnTo>
                  <a:close/>
                  <a:moveTo>
                    <a:pt x="7344" y="2558"/>
                  </a:moveTo>
                  <a:lnTo>
                    <a:pt x="7720" y="2932"/>
                  </a:lnTo>
                  <a:cubicBezTo>
                    <a:pt x="7725" y="2939"/>
                    <a:pt x="7725" y="2948"/>
                    <a:pt x="7720" y="2954"/>
                  </a:cubicBezTo>
                  <a:lnTo>
                    <a:pt x="7344" y="3329"/>
                  </a:lnTo>
                  <a:lnTo>
                    <a:pt x="6959" y="2944"/>
                  </a:lnTo>
                  <a:lnTo>
                    <a:pt x="7344" y="2558"/>
                  </a:lnTo>
                  <a:close/>
                  <a:moveTo>
                    <a:pt x="12277" y="2558"/>
                  </a:moveTo>
                  <a:lnTo>
                    <a:pt x="12651" y="2932"/>
                  </a:lnTo>
                  <a:cubicBezTo>
                    <a:pt x="12657" y="2939"/>
                    <a:pt x="12657" y="2948"/>
                    <a:pt x="12651" y="2954"/>
                  </a:cubicBezTo>
                  <a:lnTo>
                    <a:pt x="12277" y="3329"/>
                  </a:lnTo>
                  <a:lnTo>
                    <a:pt x="11891" y="2944"/>
                  </a:lnTo>
                  <a:lnTo>
                    <a:pt x="12277" y="2558"/>
                  </a:lnTo>
                  <a:close/>
                  <a:moveTo>
                    <a:pt x="4527" y="1149"/>
                  </a:moveTo>
                  <a:lnTo>
                    <a:pt x="5071" y="1694"/>
                  </a:lnTo>
                  <a:lnTo>
                    <a:pt x="7026" y="3648"/>
                  </a:lnTo>
                  <a:lnTo>
                    <a:pt x="6905" y="3769"/>
                  </a:lnTo>
                  <a:lnTo>
                    <a:pt x="6903" y="3770"/>
                  </a:lnTo>
                  <a:lnTo>
                    <a:pt x="6640" y="4034"/>
                  </a:lnTo>
                  <a:lnTo>
                    <a:pt x="4322" y="1715"/>
                  </a:lnTo>
                  <a:cubicBezTo>
                    <a:pt x="4222" y="1616"/>
                    <a:pt x="4222" y="1453"/>
                    <a:pt x="4322" y="1354"/>
                  </a:cubicBezTo>
                  <a:lnTo>
                    <a:pt x="4527" y="1149"/>
                  </a:lnTo>
                  <a:close/>
                  <a:moveTo>
                    <a:pt x="11572" y="3263"/>
                  </a:moveTo>
                  <a:lnTo>
                    <a:pt x="11957" y="3648"/>
                  </a:lnTo>
                  <a:lnTo>
                    <a:pt x="11572" y="4034"/>
                  </a:lnTo>
                  <a:lnTo>
                    <a:pt x="11186" y="3648"/>
                  </a:lnTo>
                  <a:lnTo>
                    <a:pt x="11572" y="3263"/>
                  </a:lnTo>
                  <a:close/>
                  <a:moveTo>
                    <a:pt x="10867" y="3967"/>
                  </a:moveTo>
                  <a:lnTo>
                    <a:pt x="11253" y="4353"/>
                  </a:lnTo>
                  <a:lnTo>
                    <a:pt x="10867" y="4738"/>
                  </a:lnTo>
                  <a:lnTo>
                    <a:pt x="10482" y="4353"/>
                  </a:lnTo>
                  <a:lnTo>
                    <a:pt x="10867" y="3967"/>
                  </a:lnTo>
                  <a:close/>
                  <a:moveTo>
                    <a:pt x="8059" y="4140"/>
                  </a:moveTo>
                  <a:cubicBezTo>
                    <a:pt x="8238" y="4140"/>
                    <a:pt x="8416" y="4160"/>
                    <a:pt x="8590" y="4197"/>
                  </a:cubicBezTo>
                  <a:lnTo>
                    <a:pt x="8023" y="4764"/>
                  </a:lnTo>
                  <a:cubicBezTo>
                    <a:pt x="7925" y="4714"/>
                    <a:pt x="7814" y="4686"/>
                    <a:pt x="7697" y="4686"/>
                  </a:cubicBezTo>
                  <a:cubicBezTo>
                    <a:pt x="7579" y="4686"/>
                    <a:pt x="7469" y="4714"/>
                    <a:pt x="7370" y="4764"/>
                  </a:cubicBezTo>
                  <a:lnTo>
                    <a:pt x="6959" y="4353"/>
                  </a:lnTo>
                  <a:lnTo>
                    <a:pt x="7165" y="4147"/>
                  </a:lnTo>
                  <a:cubicBezTo>
                    <a:pt x="7221" y="4143"/>
                    <a:pt x="7279" y="4140"/>
                    <a:pt x="7335" y="4140"/>
                  </a:cubicBezTo>
                  <a:close/>
                  <a:moveTo>
                    <a:pt x="10395" y="4903"/>
                  </a:moveTo>
                  <a:lnTo>
                    <a:pt x="10548" y="5057"/>
                  </a:lnTo>
                  <a:lnTo>
                    <a:pt x="10475" y="5130"/>
                  </a:lnTo>
                  <a:lnTo>
                    <a:pt x="10474" y="5124"/>
                  </a:lnTo>
                  <a:cubicBezTo>
                    <a:pt x="10455" y="5048"/>
                    <a:pt x="10428" y="4974"/>
                    <a:pt x="10395" y="4903"/>
                  </a:cubicBezTo>
                  <a:close/>
                  <a:moveTo>
                    <a:pt x="9892" y="4943"/>
                  </a:moveTo>
                  <a:cubicBezTo>
                    <a:pt x="9960" y="5028"/>
                    <a:pt x="10009" y="5127"/>
                    <a:pt x="10036" y="5234"/>
                  </a:cubicBezTo>
                  <a:lnTo>
                    <a:pt x="10064" y="5343"/>
                  </a:lnTo>
                  <a:lnTo>
                    <a:pt x="9777" y="5058"/>
                  </a:lnTo>
                  <a:lnTo>
                    <a:pt x="9892" y="4943"/>
                  </a:lnTo>
                  <a:close/>
                  <a:moveTo>
                    <a:pt x="7697" y="5137"/>
                  </a:moveTo>
                  <a:cubicBezTo>
                    <a:pt x="7847" y="5137"/>
                    <a:pt x="7970" y="5259"/>
                    <a:pt x="7970" y="5410"/>
                  </a:cubicBezTo>
                  <a:cubicBezTo>
                    <a:pt x="7970" y="5560"/>
                    <a:pt x="7847" y="5683"/>
                    <a:pt x="7697" y="5683"/>
                  </a:cubicBezTo>
                  <a:cubicBezTo>
                    <a:pt x="7546" y="5683"/>
                    <a:pt x="7424" y="5560"/>
                    <a:pt x="7424" y="5410"/>
                  </a:cubicBezTo>
                  <a:cubicBezTo>
                    <a:pt x="7424" y="5259"/>
                    <a:pt x="7546" y="5137"/>
                    <a:pt x="7697" y="5137"/>
                  </a:cubicBezTo>
                  <a:close/>
                  <a:moveTo>
                    <a:pt x="5304" y="5449"/>
                  </a:moveTo>
                  <a:lnTo>
                    <a:pt x="5617" y="5762"/>
                  </a:lnTo>
                  <a:lnTo>
                    <a:pt x="5232" y="6148"/>
                  </a:lnTo>
                  <a:lnTo>
                    <a:pt x="5150" y="6066"/>
                  </a:lnTo>
                  <a:lnTo>
                    <a:pt x="5304" y="5449"/>
                  </a:lnTo>
                  <a:close/>
                  <a:moveTo>
                    <a:pt x="6323" y="4354"/>
                  </a:moveTo>
                  <a:lnTo>
                    <a:pt x="6481" y="4512"/>
                  </a:lnTo>
                  <a:lnTo>
                    <a:pt x="7051" y="5082"/>
                  </a:lnTo>
                  <a:cubicBezTo>
                    <a:pt x="7002" y="5181"/>
                    <a:pt x="6974" y="5292"/>
                    <a:pt x="6974" y="5410"/>
                  </a:cubicBezTo>
                  <a:cubicBezTo>
                    <a:pt x="6974" y="5527"/>
                    <a:pt x="7002" y="5637"/>
                    <a:pt x="7051" y="5736"/>
                  </a:cubicBezTo>
                  <a:lnTo>
                    <a:pt x="6640" y="6148"/>
                  </a:lnTo>
                  <a:lnTo>
                    <a:pt x="6095" y="5602"/>
                  </a:lnTo>
                  <a:lnTo>
                    <a:pt x="5561" y="5068"/>
                  </a:lnTo>
                  <a:cubicBezTo>
                    <a:pt x="5532" y="5038"/>
                    <a:pt x="5499" y="5014"/>
                    <a:pt x="5463" y="4994"/>
                  </a:cubicBezTo>
                  <a:cubicBezTo>
                    <a:pt x="5492" y="4952"/>
                    <a:pt x="5525" y="4912"/>
                    <a:pt x="5561" y="4875"/>
                  </a:cubicBezTo>
                  <a:cubicBezTo>
                    <a:pt x="5782" y="4654"/>
                    <a:pt x="6038" y="4479"/>
                    <a:pt x="6323" y="4354"/>
                  </a:cubicBezTo>
                  <a:close/>
                  <a:moveTo>
                    <a:pt x="8023" y="6055"/>
                  </a:moveTo>
                  <a:lnTo>
                    <a:pt x="8434" y="6466"/>
                  </a:lnTo>
                  <a:lnTo>
                    <a:pt x="8222" y="6679"/>
                  </a:lnTo>
                  <a:lnTo>
                    <a:pt x="6747" y="6679"/>
                  </a:lnTo>
                  <a:lnTo>
                    <a:pt x="6800" y="6626"/>
                  </a:lnTo>
                  <a:lnTo>
                    <a:pt x="7370" y="6055"/>
                  </a:lnTo>
                  <a:cubicBezTo>
                    <a:pt x="7469" y="6105"/>
                    <a:pt x="7579" y="6133"/>
                    <a:pt x="7697" y="6133"/>
                  </a:cubicBezTo>
                  <a:cubicBezTo>
                    <a:pt x="7814" y="6133"/>
                    <a:pt x="7925" y="6105"/>
                    <a:pt x="8023" y="6055"/>
                  </a:cubicBezTo>
                  <a:close/>
                  <a:moveTo>
                    <a:pt x="8753" y="4672"/>
                  </a:moveTo>
                  <a:lnTo>
                    <a:pt x="9299" y="5216"/>
                  </a:lnTo>
                  <a:cubicBezTo>
                    <a:pt x="9299" y="5216"/>
                    <a:pt x="9299" y="5217"/>
                    <a:pt x="9299" y="5217"/>
                  </a:cubicBezTo>
                  <a:lnTo>
                    <a:pt x="9833" y="5751"/>
                  </a:lnTo>
                  <a:cubicBezTo>
                    <a:pt x="9924" y="5841"/>
                    <a:pt x="10043" y="5887"/>
                    <a:pt x="10163" y="5887"/>
                  </a:cubicBezTo>
                  <a:cubicBezTo>
                    <a:pt x="10174" y="5887"/>
                    <a:pt x="10187" y="5887"/>
                    <a:pt x="10199" y="5886"/>
                  </a:cubicBezTo>
                  <a:lnTo>
                    <a:pt x="10390" y="6649"/>
                  </a:lnTo>
                  <a:cubicBezTo>
                    <a:pt x="10391" y="6652"/>
                    <a:pt x="10393" y="6660"/>
                    <a:pt x="10386" y="6669"/>
                  </a:cubicBezTo>
                  <a:cubicBezTo>
                    <a:pt x="10378" y="6679"/>
                    <a:pt x="10370" y="6679"/>
                    <a:pt x="10367" y="6679"/>
                  </a:cubicBezTo>
                  <a:lnTo>
                    <a:pt x="9285" y="6679"/>
                  </a:lnTo>
                  <a:lnTo>
                    <a:pt x="8914" y="6306"/>
                  </a:lnTo>
                  <a:lnTo>
                    <a:pt x="8342" y="5736"/>
                  </a:lnTo>
                  <a:cubicBezTo>
                    <a:pt x="8392" y="5637"/>
                    <a:pt x="8421" y="5527"/>
                    <a:pt x="8421" y="5410"/>
                  </a:cubicBezTo>
                  <a:cubicBezTo>
                    <a:pt x="8421" y="5292"/>
                    <a:pt x="8392" y="5181"/>
                    <a:pt x="8342" y="5082"/>
                  </a:cubicBezTo>
                  <a:lnTo>
                    <a:pt x="8753" y="4672"/>
                  </a:lnTo>
                  <a:close/>
                  <a:moveTo>
                    <a:pt x="4527" y="6080"/>
                  </a:moveTo>
                  <a:lnTo>
                    <a:pt x="4650" y="6205"/>
                  </a:lnTo>
                  <a:lnTo>
                    <a:pt x="4566" y="6540"/>
                  </a:lnTo>
                  <a:cubicBezTo>
                    <a:pt x="4544" y="6628"/>
                    <a:pt x="4548" y="6719"/>
                    <a:pt x="4576" y="6802"/>
                  </a:cubicBezTo>
                  <a:lnTo>
                    <a:pt x="4527" y="6852"/>
                  </a:lnTo>
                  <a:lnTo>
                    <a:pt x="4141" y="6466"/>
                  </a:lnTo>
                  <a:lnTo>
                    <a:pt x="4527" y="6080"/>
                  </a:lnTo>
                  <a:close/>
                  <a:moveTo>
                    <a:pt x="9962" y="7130"/>
                  </a:moveTo>
                  <a:lnTo>
                    <a:pt x="9962" y="7356"/>
                  </a:lnTo>
                  <a:lnTo>
                    <a:pt x="9735" y="7130"/>
                  </a:lnTo>
                  <a:close/>
                  <a:moveTo>
                    <a:pt x="3822" y="6785"/>
                  </a:moveTo>
                  <a:lnTo>
                    <a:pt x="4208" y="7170"/>
                  </a:lnTo>
                  <a:lnTo>
                    <a:pt x="3822" y="7556"/>
                  </a:lnTo>
                  <a:lnTo>
                    <a:pt x="3437" y="7170"/>
                  </a:lnTo>
                  <a:lnTo>
                    <a:pt x="3822" y="6785"/>
                  </a:lnTo>
                  <a:close/>
                  <a:moveTo>
                    <a:pt x="8049" y="7490"/>
                  </a:moveTo>
                  <a:lnTo>
                    <a:pt x="8235" y="7674"/>
                  </a:lnTo>
                  <a:lnTo>
                    <a:pt x="7864" y="7674"/>
                  </a:lnTo>
                  <a:lnTo>
                    <a:pt x="8049" y="7490"/>
                  </a:lnTo>
                  <a:close/>
                  <a:moveTo>
                    <a:pt x="7772" y="7130"/>
                  </a:moveTo>
                  <a:lnTo>
                    <a:pt x="7356" y="7546"/>
                  </a:lnTo>
                  <a:cubicBezTo>
                    <a:pt x="7316" y="7584"/>
                    <a:pt x="7287" y="7628"/>
                    <a:pt x="7265" y="7675"/>
                  </a:cubicBezTo>
                  <a:lnTo>
                    <a:pt x="5750" y="7675"/>
                  </a:lnTo>
                  <a:lnTo>
                    <a:pt x="6296" y="7130"/>
                  </a:lnTo>
                  <a:close/>
                  <a:moveTo>
                    <a:pt x="3118" y="7489"/>
                  </a:moveTo>
                  <a:lnTo>
                    <a:pt x="3503" y="7875"/>
                  </a:lnTo>
                  <a:lnTo>
                    <a:pt x="3118" y="8260"/>
                  </a:lnTo>
                  <a:lnTo>
                    <a:pt x="2743" y="7886"/>
                  </a:lnTo>
                  <a:cubicBezTo>
                    <a:pt x="2742" y="7885"/>
                    <a:pt x="2738" y="7881"/>
                    <a:pt x="2738" y="7875"/>
                  </a:cubicBezTo>
                  <a:cubicBezTo>
                    <a:pt x="2738" y="7869"/>
                    <a:pt x="2742" y="7866"/>
                    <a:pt x="2743" y="7865"/>
                  </a:cubicBezTo>
                  <a:lnTo>
                    <a:pt x="3118" y="7489"/>
                  </a:lnTo>
                  <a:close/>
                  <a:moveTo>
                    <a:pt x="8184" y="8126"/>
                  </a:moveTo>
                  <a:lnTo>
                    <a:pt x="8049" y="8260"/>
                  </a:lnTo>
                  <a:lnTo>
                    <a:pt x="7915" y="8126"/>
                  </a:lnTo>
                  <a:close/>
                  <a:moveTo>
                    <a:pt x="5936" y="6080"/>
                  </a:moveTo>
                  <a:lnTo>
                    <a:pt x="6322" y="6466"/>
                  </a:lnTo>
                  <a:lnTo>
                    <a:pt x="5046" y="7741"/>
                  </a:lnTo>
                  <a:lnTo>
                    <a:pt x="4003" y="8785"/>
                  </a:lnTo>
                  <a:cubicBezTo>
                    <a:pt x="4003" y="8785"/>
                    <a:pt x="4002" y="8785"/>
                    <a:pt x="4002" y="8786"/>
                  </a:cubicBezTo>
                  <a:cubicBezTo>
                    <a:pt x="3994" y="8792"/>
                    <a:pt x="3985" y="8799"/>
                    <a:pt x="3978" y="8807"/>
                  </a:cubicBezTo>
                  <a:cubicBezTo>
                    <a:pt x="3932" y="8842"/>
                    <a:pt x="3877" y="8859"/>
                    <a:pt x="3822" y="8859"/>
                  </a:cubicBezTo>
                  <a:cubicBezTo>
                    <a:pt x="3757" y="8859"/>
                    <a:pt x="3691" y="8835"/>
                    <a:pt x="3642" y="8785"/>
                  </a:cubicBezTo>
                  <a:lnTo>
                    <a:pt x="3437" y="8580"/>
                  </a:lnTo>
                  <a:lnTo>
                    <a:pt x="3981" y="8035"/>
                  </a:lnTo>
                  <a:lnTo>
                    <a:pt x="4686" y="7331"/>
                  </a:lnTo>
                  <a:lnTo>
                    <a:pt x="5936" y="6080"/>
                  </a:lnTo>
                  <a:close/>
                  <a:moveTo>
                    <a:pt x="8754" y="8194"/>
                  </a:moveTo>
                  <a:lnTo>
                    <a:pt x="9139" y="8580"/>
                  </a:lnTo>
                  <a:lnTo>
                    <a:pt x="8754" y="8965"/>
                  </a:lnTo>
                  <a:lnTo>
                    <a:pt x="8368" y="8580"/>
                  </a:lnTo>
                  <a:lnTo>
                    <a:pt x="8754" y="8194"/>
                  </a:lnTo>
                  <a:close/>
                  <a:moveTo>
                    <a:pt x="9458" y="8899"/>
                  </a:moveTo>
                  <a:lnTo>
                    <a:pt x="9844" y="9284"/>
                  </a:lnTo>
                  <a:lnTo>
                    <a:pt x="9458" y="9670"/>
                  </a:lnTo>
                  <a:lnTo>
                    <a:pt x="9073" y="9284"/>
                  </a:lnTo>
                  <a:lnTo>
                    <a:pt x="9458" y="8899"/>
                  </a:lnTo>
                  <a:close/>
                  <a:moveTo>
                    <a:pt x="8754" y="6785"/>
                  </a:moveTo>
                  <a:lnTo>
                    <a:pt x="9032" y="7063"/>
                  </a:lnTo>
                  <a:lnTo>
                    <a:pt x="9033" y="7065"/>
                  </a:lnTo>
                  <a:lnTo>
                    <a:pt x="10028" y="8060"/>
                  </a:lnTo>
                  <a:lnTo>
                    <a:pt x="10028" y="8061"/>
                  </a:lnTo>
                  <a:lnTo>
                    <a:pt x="11072" y="9104"/>
                  </a:lnTo>
                  <a:cubicBezTo>
                    <a:pt x="11075" y="9106"/>
                    <a:pt x="11076" y="9108"/>
                    <a:pt x="11079" y="9111"/>
                  </a:cubicBezTo>
                  <a:lnTo>
                    <a:pt x="11140" y="9225"/>
                  </a:lnTo>
                  <a:lnTo>
                    <a:pt x="11139" y="9225"/>
                  </a:lnTo>
                  <a:cubicBezTo>
                    <a:pt x="11160" y="9309"/>
                    <a:pt x="11137" y="9400"/>
                    <a:pt x="11072" y="9465"/>
                  </a:cubicBezTo>
                  <a:lnTo>
                    <a:pt x="10867" y="9670"/>
                  </a:lnTo>
                  <a:lnTo>
                    <a:pt x="8368" y="7171"/>
                  </a:lnTo>
                  <a:lnTo>
                    <a:pt x="8754" y="6785"/>
                  </a:lnTo>
                  <a:close/>
                  <a:moveTo>
                    <a:pt x="10163" y="9603"/>
                  </a:moveTo>
                  <a:lnTo>
                    <a:pt x="10548" y="9989"/>
                  </a:lnTo>
                  <a:lnTo>
                    <a:pt x="10173" y="10364"/>
                  </a:lnTo>
                  <a:cubicBezTo>
                    <a:pt x="10172" y="10365"/>
                    <a:pt x="10169" y="10368"/>
                    <a:pt x="10163" y="10368"/>
                  </a:cubicBezTo>
                  <a:cubicBezTo>
                    <a:pt x="10157" y="10368"/>
                    <a:pt x="10154" y="10365"/>
                    <a:pt x="10153" y="10364"/>
                  </a:cubicBezTo>
                  <a:lnTo>
                    <a:pt x="9777" y="9989"/>
                  </a:lnTo>
                  <a:lnTo>
                    <a:pt x="10163" y="9603"/>
                  </a:lnTo>
                  <a:close/>
                  <a:moveTo>
                    <a:pt x="7293" y="8126"/>
                  </a:moveTo>
                  <a:cubicBezTo>
                    <a:pt x="7310" y="8154"/>
                    <a:pt x="7331" y="8181"/>
                    <a:pt x="7356" y="8204"/>
                  </a:cubicBezTo>
                  <a:lnTo>
                    <a:pt x="7890" y="8739"/>
                  </a:lnTo>
                  <a:lnTo>
                    <a:pt x="7890" y="8740"/>
                  </a:lnTo>
                  <a:lnTo>
                    <a:pt x="8594" y="9443"/>
                  </a:lnTo>
                  <a:lnTo>
                    <a:pt x="8595" y="9443"/>
                  </a:lnTo>
                  <a:lnTo>
                    <a:pt x="9299" y="10148"/>
                  </a:lnTo>
                  <a:lnTo>
                    <a:pt x="9615" y="10465"/>
                  </a:lnTo>
                  <a:lnTo>
                    <a:pt x="3590" y="10465"/>
                  </a:lnTo>
                  <a:lnTo>
                    <a:pt x="4317" y="9108"/>
                  </a:lnTo>
                  <a:cubicBezTo>
                    <a:pt x="4319" y="9106"/>
                    <a:pt x="4321" y="9105"/>
                    <a:pt x="4322" y="9104"/>
                  </a:cubicBezTo>
                  <a:lnTo>
                    <a:pt x="5300" y="8126"/>
                  </a:lnTo>
                  <a:close/>
                  <a:moveTo>
                    <a:pt x="11421" y="9751"/>
                  </a:moveTo>
                  <a:lnTo>
                    <a:pt x="11804" y="10465"/>
                  </a:lnTo>
                  <a:lnTo>
                    <a:pt x="10710" y="10465"/>
                  </a:lnTo>
                  <a:lnTo>
                    <a:pt x="11026" y="10148"/>
                  </a:lnTo>
                  <a:lnTo>
                    <a:pt x="11391" y="9784"/>
                  </a:lnTo>
                  <a:cubicBezTo>
                    <a:pt x="11402" y="9774"/>
                    <a:pt x="11411" y="9762"/>
                    <a:pt x="11421" y="9751"/>
                  </a:cubicBezTo>
                  <a:close/>
                  <a:moveTo>
                    <a:pt x="11955" y="10915"/>
                  </a:moveTo>
                  <a:lnTo>
                    <a:pt x="11955" y="11446"/>
                  </a:lnTo>
                  <a:cubicBezTo>
                    <a:pt x="11955" y="11455"/>
                    <a:pt x="11949" y="11461"/>
                    <a:pt x="11940" y="11461"/>
                  </a:cubicBezTo>
                  <a:lnTo>
                    <a:pt x="3454" y="11461"/>
                  </a:lnTo>
                  <a:cubicBezTo>
                    <a:pt x="3446" y="11461"/>
                    <a:pt x="3439" y="11455"/>
                    <a:pt x="3439" y="11446"/>
                  </a:cubicBezTo>
                  <a:lnTo>
                    <a:pt x="3439" y="10915"/>
                  </a:lnTo>
                  <a:close/>
                  <a:moveTo>
                    <a:pt x="1719" y="10915"/>
                  </a:moveTo>
                  <a:cubicBezTo>
                    <a:pt x="1870" y="10915"/>
                    <a:pt x="1992" y="11039"/>
                    <a:pt x="1992" y="11189"/>
                  </a:cubicBezTo>
                  <a:lnTo>
                    <a:pt x="1992" y="12185"/>
                  </a:lnTo>
                  <a:cubicBezTo>
                    <a:pt x="1992" y="12336"/>
                    <a:pt x="1870" y="12458"/>
                    <a:pt x="1719" y="12458"/>
                  </a:cubicBezTo>
                  <a:cubicBezTo>
                    <a:pt x="1568" y="12458"/>
                    <a:pt x="1446" y="12336"/>
                    <a:pt x="1446" y="12185"/>
                  </a:cubicBezTo>
                  <a:lnTo>
                    <a:pt x="1446" y="11189"/>
                  </a:lnTo>
                  <a:cubicBezTo>
                    <a:pt x="1446" y="11039"/>
                    <a:pt x="1568" y="10915"/>
                    <a:pt x="1719" y="10915"/>
                  </a:cubicBezTo>
                  <a:close/>
                  <a:moveTo>
                    <a:pt x="13675" y="10915"/>
                  </a:moveTo>
                  <a:cubicBezTo>
                    <a:pt x="13825" y="10915"/>
                    <a:pt x="13947" y="11039"/>
                    <a:pt x="13947" y="11189"/>
                  </a:cubicBezTo>
                  <a:lnTo>
                    <a:pt x="13947" y="12185"/>
                  </a:lnTo>
                  <a:cubicBezTo>
                    <a:pt x="13947" y="12336"/>
                    <a:pt x="13825" y="12458"/>
                    <a:pt x="13675" y="12458"/>
                  </a:cubicBezTo>
                  <a:cubicBezTo>
                    <a:pt x="13525" y="12458"/>
                    <a:pt x="13402" y="12336"/>
                    <a:pt x="13402" y="12185"/>
                  </a:cubicBezTo>
                  <a:lnTo>
                    <a:pt x="13402" y="11189"/>
                  </a:lnTo>
                  <a:cubicBezTo>
                    <a:pt x="13402" y="11039"/>
                    <a:pt x="13525" y="10915"/>
                    <a:pt x="13675" y="10915"/>
                  </a:cubicBezTo>
                  <a:close/>
                  <a:moveTo>
                    <a:pt x="4981" y="11912"/>
                  </a:moveTo>
                  <a:lnTo>
                    <a:pt x="4981" y="13951"/>
                  </a:lnTo>
                  <a:lnTo>
                    <a:pt x="4436" y="13951"/>
                  </a:lnTo>
                  <a:lnTo>
                    <a:pt x="4436" y="11912"/>
                  </a:lnTo>
                  <a:close/>
                  <a:moveTo>
                    <a:pt x="5977" y="11912"/>
                  </a:moveTo>
                  <a:lnTo>
                    <a:pt x="5977" y="13951"/>
                  </a:lnTo>
                  <a:lnTo>
                    <a:pt x="5431" y="13951"/>
                  </a:lnTo>
                  <a:lnTo>
                    <a:pt x="5431" y="11912"/>
                  </a:lnTo>
                  <a:close/>
                  <a:moveTo>
                    <a:pt x="7697" y="12908"/>
                  </a:moveTo>
                  <a:cubicBezTo>
                    <a:pt x="7847" y="12908"/>
                    <a:pt x="7970" y="13030"/>
                    <a:pt x="7970" y="13181"/>
                  </a:cubicBezTo>
                  <a:lnTo>
                    <a:pt x="7970" y="13951"/>
                  </a:lnTo>
                  <a:lnTo>
                    <a:pt x="7424" y="13951"/>
                  </a:lnTo>
                  <a:lnTo>
                    <a:pt x="7424" y="13181"/>
                  </a:lnTo>
                  <a:cubicBezTo>
                    <a:pt x="7424" y="13030"/>
                    <a:pt x="7546" y="12908"/>
                    <a:pt x="7697" y="12908"/>
                  </a:cubicBezTo>
                  <a:close/>
                  <a:moveTo>
                    <a:pt x="10958" y="11912"/>
                  </a:moveTo>
                  <a:lnTo>
                    <a:pt x="10958" y="13951"/>
                  </a:lnTo>
                  <a:lnTo>
                    <a:pt x="8421" y="13951"/>
                  </a:lnTo>
                  <a:lnTo>
                    <a:pt x="8421" y="13181"/>
                  </a:lnTo>
                  <a:cubicBezTo>
                    <a:pt x="8421" y="12782"/>
                    <a:pt x="8096" y="12458"/>
                    <a:pt x="7697" y="12458"/>
                  </a:cubicBezTo>
                  <a:cubicBezTo>
                    <a:pt x="7298" y="12458"/>
                    <a:pt x="6973" y="12782"/>
                    <a:pt x="6973" y="13181"/>
                  </a:cubicBezTo>
                  <a:lnTo>
                    <a:pt x="6973" y="13951"/>
                  </a:lnTo>
                  <a:lnTo>
                    <a:pt x="6428" y="13951"/>
                  </a:lnTo>
                  <a:lnTo>
                    <a:pt x="6428" y="11912"/>
                  </a:lnTo>
                  <a:close/>
                  <a:moveTo>
                    <a:pt x="5232" y="1"/>
                  </a:moveTo>
                  <a:cubicBezTo>
                    <a:pt x="5112" y="1"/>
                    <a:pt x="4993" y="46"/>
                    <a:pt x="4902" y="137"/>
                  </a:cubicBezTo>
                  <a:lnTo>
                    <a:pt x="4004" y="1035"/>
                  </a:lnTo>
                  <a:cubicBezTo>
                    <a:pt x="3728" y="1310"/>
                    <a:pt x="3728" y="1760"/>
                    <a:pt x="4004" y="2035"/>
                  </a:cubicBezTo>
                  <a:lnTo>
                    <a:pt x="5985" y="4016"/>
                  </a:lnTo>
                  <a:cubicBezTo>
                    <a:pt x="5711" y="4156"/>
                    <a:pt x="5462" y="4337"/>
                    <a:pt x="5242" y="4557"/>
                  </a:cubicBezTo>
                  <a:cubicBezTo>
                    <a:pt x="5111" y="4689"/>
                    <a:pt x="5010" y="4851"/>
                    <a:pt x="4950" y="5027"/>
                  </a:cubicBezTo>
                  <a:cubicBezTo>
                    <a:pt x="4934" y="5039"/>
                    <a:pt x="4917" y="5052"/>
                    <a:pt x="4902" y="5068"/>
                  </a:cubicBezTo>
                  <a:lnTo>
                    <a:pt x="2424" y="7546"/>
                  </a:lnTo>
                  <a:cubicBezTo>
                    <a:pt x="2336" y="7634"/>
                    <a:pt x="2288" y="7751"/>
                    <a:pt x="2288" y="7875"/>
                  </a:cubicBezTo>
                  <a:cubicBezTo>
                    <a:pt x="2288" y="8000"/>
                    <a:pt x="2336" y="8117"/>
                    <a:pt x="2424" y="8205"/>
                  </a:cubicBezTo>
                  <a:lnTo>
                    <a:pt x="3323" y="9104"/>
                  </a:lnTo>
                  <a:cubicBezTo>
                    <a:pt x="3430" y="9212"/>
                    <a:pt x="3564" y="9276"/>
                    <a:pt x="3703" y="9300"/>
                  </a:cubicBezTo>
                  <a:lnTo>
                    <a:pt x="3015" y="10584"/>
                  </a:lnTo>
                  <a:cubicBezTo>
                    <a:pt x="3015" y="10584"/>
                    <a:pt x="3003" y="10612"/>
                    <a:pt x="3002" y="10614"/>
                  </a:cubicBezTo>
                  <a:cubicBezTo>
                    <a:pt x="3000" y="10621"/>
                    <a:pt x="2995" y="10639"/>
                    <a:pt x="2995" y="10641"/>
                  </a:cubicBezTo>
                  <a:cubicBezTo>
                    <a:pt x="2991" y="10657"/>
                    <a:pt x="2988" y="10673"/>
                    <a:pt x="2988" y="10691"/>
                  </a:cubicBezTo>
                  <a:lnTo>
                    <a:pt x="2988" y="11446"/>
                  </a:lnTo>
                  <a:cubicBezTo>
                    <a:pt x="2988" y="11703"/>
                    <a:pt x="3198" y="11912"/>
                    <a:pt x="3454" y="11912"/>
                  </a:cubicBezTo>
                  <a:lnTo>
                    <a:pt x="3985" y="11912"/>
                  </a:lnTo>
                  <a:lnTo>
                    <a:pt x="3985" y="13953"/>
                  </a:lnTo>
                  <a:lnTo>
                    <a:pt x="1945" y="13953"/>
                  </a:lnTo>
                  <a:lnTo>
                    <a:pt x="1945" y="12873"/>
                  </a:lnTo>
                  <a:cubicBezTo>
                    <a:pt x="2234" y="12778"/>
                    <a:pt x="2443" y="12505"/>
                    <a:pt x="2443" y="12186"/>
                  </a:cubicBezTo>
                  <a:lnTo>
                    <a:pt x="2443" y="11189"/>
                  </a:lnTo>
                  <a:cubicBezTo>
                    <a:pt x="2443" y="10790"/>
                    <a:pt x="2119" y="10465"/>
                    <a:pt x="1719" y="10465"/>
                  </a:cubicBezTo>
                  <a:cubicBezTo>
                    <a:pt x="1321" y="10465"/>
                    <a:pt x="996" y="10790"/>
                    <a:pt x="996" y="11189"/>
                  </a:cubicBezTo>
                  <a:lnTo>
                    <a:pt x="996" y="12186"/>
                  </a:lnTo>
                  <a:cubicBezTo>
                    <a:pt x="996" y="12505"/>
                    <a:pt x="1205" y="12778"/>
                    <a:pt x="1494" y="12873"/>
                  </a:cubicBezTo>
                  <a:lnTo>
                    <a:pt x="1494" y="13953"/>
                  </a:lnTo>
                  <a:lnTo>
                    <a:pt x="466" y="13953"/>
                  </a:lnTo>
                  <a:cubicBezTo>
                    <a:pt x="209" y="13953"/>
                    <a:pt x="0" y="14162"/>
                    <a:pt x="0" y="14418"/>
                  </a:cubicBezTo>
                  <a:lnTo>
                    <a:pt x="0" y="14693"/>
                  </a:lnTo>
                  <a:cubicBezTo>
                    <a:pt x="0" y="15083"/>
                    <a:pt x="317" y="15400"/>
                    <a:pt x="706" y="15400"/>
                  </a:cubicBezTo>
                  <a:lnTo>
                    <a:pt x="1268" y="15400"/>
                  </a:lnTo>
                  <a:cubicBezTo>
                    <a:pt x="1393" y="15400"/>
                    <a:pt x="1494" y="15298"/>
                    <a:pt x="1494" y="15174"/>
                  </a:cubicBezTo>
                  <a:cubicBezTo>
                    <a:pt x="1494" y="15050"/>
                    <a:pt x="1393" y="14948"/>
                    <a:pt x="1268" y="14948"/>
                  </a:cubicBezTo>
                  <a:lnTo>
                    <a:pt x="706" y="14948"/>
                  </a:lnTo>
                  <a:cubicBezTo>
                    <a:pt x="565" y="14948"/>
                    <a:pt x="450" y="14833"/>
                    <a:pt x="450" y="14693"/>
                  </a:cubicBezTo>
                  <a:lnTo>
                    <a:pt x="450" y="14418"/>
                  </a:lnTo>
                  <a:cubicBezTo>
                    <a:pt x="450" y="14410"/>
                    <a:pt x="458" y="14404"/>
                    <a:pt x="466" y="14404"/>
                  </a:cubicBezTo>
                  <a:lnTo>
                    <a:pt x="14929" y="14404"/>
                  </a:lnTo>
                  <a:cubicBezTo>
                    <a:pt x="14938" y="14404"/>
                    <a:pt x="14944" y="14410"/>
                    <a:pt x="14944" y="14418"/>
                  </a:cubicBezTo>
                  <a:lnTo>
                    <a:pt x="14944" y="14693"/>
                  </a:lnTo>
                  <a:cubicBezTo>
                    <a:pt x="14944" y="14833"/>
                    <a:pt x="14829" y="14948"/>
                    <a:pt x="14689" y="14948"/>
                  </a:cubicBezTo>
                  <a:lnTo>
                    <a:pt x="2171" y="14948"/>
                  </a:lnTo>
                  <a:cubicBezTo>
                    <a:pt x="2045" y="14948"/>
                    <a:pt x="1945" y="15050"/>
                    <a:pt x="1945" y="15174"/>
                  </a:cubicBezTo>
                  <a:cubicBezTo>
                    <a:pt x="1945" y="15298"/>
                    <a:pt x="2045" y="15400"/>
                    <a:pt x="2171" y="15400"/>
                  </a:cubicBezTo>
                  <a:lnTo>
                    <a:pt x="14689" y="15400"/>
                  </a:lnTo>
                  <a:cubicBezTo>
                    <a:pt x="15078" y="15400"/>
                    <a:pt x="15396" y="15083"/>
                    <a:pt x="15396" y="14693"/>
                  </a:cubicBezTo>
                  <a:lnTo>
                    <a:pt x="15396" y="14418"/>
                  </a:lnTo>
                  <a:cubicBezTo>
                    <a:pt x="15396" y="14162"/>
                    <a:pt x="15186" y="13953"/>
                    <a:pt x="14929" y="13953"/>
                  </a:cubicBezTo>
                  <a:lnTo>
                    <a:pt x="13901" y="13953"/>
                  </a:lnTo>
                  <a:lnTo>
                    <a:pt x="13901" y="12873"/>
                  </a:lnTo>
                  <a:cubicBezTo>
                    <a:pt x="14190" y="12778"/>
                    <a:pt x="14399" y="12505"/>
                    <a:pt x="14399" y="12185"/>
                  </a:cubicBezTo>
                  <a:lnTo>
                    <a:pt x="14399" y="11189"/>
                  </a:lnTo>
                  <a:cubicBezTo>
                    <a:pt x="14399" y="10789"/>
                    <a:pt x="14074" y="10465"/>
                    <a:pt x="13675" y="10465"/>
                  </a:cubicBezTo>
                  <a:cubicBezTo>
                    <a:pt x="13276" y="10465"/>
                    <a:pt x="12952" y="10789"/>
                    <a:pt x="12952" y="11189"/>
                  </a:cubicBezTo>
                  <a:lnTo>
                    <a:pt x="12952" y="12185"/>
                  </a:lnTo>
                  <a:cubicBezTo>
                    <a:pt x="12952" y="12505"/>
                    <a:pt x="13161" y="12778"/>
                    <a:pt x="13450" y="12873"/>
                  </a:cubicBezTo>
                  <a:lnTo>
                    <a:pt x="13450" y="13953"/>
                  </a:lnTo>
                  <a:lnTo>
                    <a:pt x="11409" y="13953"/>
                  </a:lnTo>
                  <a:lnTo>
                    <a:pt x="11409" y="11912"/>
                  </a:lnTo>
                  <a:lnTo>
                    <a:pt x="11940" y="11912"/>
                  </a:lnTo>
                  <a:cubicBezTo>
                    <a:pt x="12197" y="11912"/>
                    <a:pt x="12406" y="11703"/>
                    <a:pt x="12406" y="11446"/>
                  </a:cubicBezTo>
                  <a:lnTo>
                    <a:pt x="12406" y="10691"/>
                  </a:lnTo>
                  <a:cubicBezTo>
                    <a:pt x="12406" y="10673"/>
                    <a:pt x="12404" y="10657"/>
                    <a:pt x="12400" y="10641"/>
                  </a:cubicBezTo>
                  <a:cubicBezTo>
                    <a:pt x="12400" y="10639"/>
                    <a:pt x="12395" y="10621"/>
                    <a:pt x="12393" y="10614"/>
                  </a:cubicBezTo>
                  <a:cubicBezTo>
                    <a:pt x="12392" y="10612"/>
                    <a:pt x="12383" y="10590"/>
                    <a:pt x="12378" y="10582"/>
                  </a:cubicBezTo>
                  <a:lnTo>
                    <a:pt x="10955" y="7925"/>
                  </a:lnTo>
                  <a:cubicBezTo>
                    <a:pt x="10872" y="7771"/>
                    <a:pt x="10713" y="7674"/>
                    <a:pt x="10537" y="7674"/>
                  </a:cubicBezTo>
                  <a:lnTo>
                    <a:pt x="10413" y="7674"/>
                  </a:lnTo>
                  <a:lnTo>
                    <a:pt x="10413" y="7127"/>
                  </a:lnTo>
                  <a:cubicBezTo>
                    <a:pt x="10543" y="7114"/>
                    <a:pt x="10660" y="7050"/>
                    <a:pt x="10742" y="6947"/>
                  </a:cubicBezTo>
                  <a:cubicBezTo>
                    <a:pt x="10832" y="6831"/>
                    <a:pt x="10864" y="6683"/>
                    <a:pt x="10828" y="6540"/>
                  </a:cubicBezTo>
                  <a:lnTo>
                    <a:pt x="10603" y="5641"/>
                  </a:lnTo>
                  <a:lnTo>
                    <a:pt x="12970" y="3274"/>
                  </a:lnTo>
                  <a:cubicBezTo>
                    <a:pt x="13152" y="3092"/>
                    <a:pt x="13152" y="2796"/>
                    <a:pt x="12970" y="2615"/>
                  </a:cubicBezTo>
                  <a:lnTo>
                    <a:pt x="12804" y="2447"/>
                  </a:lnTo>
                  <a:lnTo>
                    <a:pt x="14658" y="2447"/>
                  </a:lnTo>
                  <a:cubicBezTo>
                    <a:pt x="15052" y="2447"/>
                    <a:pt x="15376" y="2145"/>
                    <a:pt x="15395" y="1759"/>
                  </a:cubicBezTo>
                  <a:cubicBezTo>
                    <a:pt x="15410" y="1435"/>
                    <a:pt x="15205" y="1138"/>
                    <a:pt x="14898" y="1036"/>
                  </a:cubicBezTo>
                  <a:cubicBezTo>
                    <a:pt x="14893" y="1035"/>
                    <a:pt x="14881" y="1030"/>
                    <a:pt x="14879" y="1019"/>
                  </a:cubicBezTo>
                  <a:cubicBezTo>
                    <a:pt x="14779" y="431"/>
                    <a:pt x="14272" y="4"/>
                    <a:pt x="13675" y="4"/>
                  </a:cubicBezTo>
                  <a:cubicBezTo>
                    <a:pt x="13078" y="4"/>
                    <a:pt x="12592" y="415"/>
                    <a:pt x="12478" y="981"/>
                  </a:cubicBezTo>
                  <a:cubicBezTo>
                    <a:pt x="12475" y="993"/>
                    <a:pt x="12466" y="1000"/>
                    <a:pt x="12455" y="1000"/>
                  </a:cubicBezTo>
                  <a:lnTo>
                    <a:pt x="12196" y="1000"/>
                  </a:lnTo>
                  <a:cubicBezTo>
                    <a:pt x="11864" y="1000"/>
                    <a:pt x="11581" y="1217"/>
                    <a:pt x="11489" y="1514"/>
                  </a:cubicBezTo>
                  <a:cubicBezTo>
                    <a:pt x="11337" y="1533"/>
                    <a:pt x="11189" y="1599"/>
                    <a:pt x="11073" y="1716"/>
                  </a:cubicBezTo>
                  <a:lnTo>
                    <a:pt x="10702" y="2086"/>
                  </a:lnTo>
                  <a:cubicBezTo>
                    <a:pt x="10614" y="2174"/>
                    <a:pt x="10614" y="2317"/>
                    <a:pt x="10702" y="2405"/>
                  </a:cubicBezTo>
                  <a:cubicBezTo>
                    <a:pt x="10746" y="2449"/>
                    <a:pt x="10804" y="2471"/>
                    <a:pt x="10862" y="2471"/>
                  </a:cubicBezTo>
                  <a:cubicBezTo>
                    <a:pt x="10919" y="2471"/>
                    <a:pt x="10977" y="2449"/>
                    <a:pt x="11021" y="2405"/>
                  </a:cubicBezTo>
                  <a:lnTo>
                    <a:pt x="11392" y="2035"/>
                  </a:lnTo>
                  <a:cubicBezTo>
                    <a:pt x="11441" y="1985"/>
                    <a:pt x="11507" y="1961"/>
                    <a:pt x="11572" y="1961"/>
                  </a:cubicBezTo>
                  <a:cubicBezTo>
                    <a:pt x="11580" y="1961"/>
                    <a:pt x="11587" y="1961"/>
                    <a:pt x="11595" y="1962"/>
                  </a:cubicBezTo>
                  <a:cubicBezTo>
                    <a:pt x="11617" y="1971"/>
                    <a:pt x="11642" y="1977"/>
                    <a:pt x="11669" y="1979"/>
                  </a:cubicBezTo>
                  <a:cubicBezTo>
                    <a:pt x="11699" y="1992"/>
                    <a:pt x="11728" y="2010"/>
                    <a:pt x="11753" y="2035"/>
                  </a:cubicBezTo>
                  <a:lnTo>
                    <a:pt x="11958" y="2240"/>
                  </a:lnTo>
                  <a:lnTo>
                    <a:pt x="9459" y="4739"/>
                  </a:lnTo>
                  <a:lnTo>
                    <a:pt x="9073" y="4353"/>
                  </a:lnTo>
                  <a:lnTo>
                    <a:pt x="10391" y="3035"/>
                  </a:lnTo>
                  <a:cubicBezTo>
                    <a:pt x="10479" y="2947"/>
                    <a:pt x="10479" y="2804"/>
                    <a:pt x="10391" y="2716"/>
                  </a:cubicBezTo>
                  <a:cubicBezTo>
                    <a:pt x="10347" y="2672"/>
                    <a:pt x="10289" y="2650"/>
                    <a:pt x="10231" y="2650"/>
                  </a:cubicBezTo>
                  <a:cubicBezTo>
                    <a:pt x="10174" y="2650"/>
                    <a:pt x="10116" y="2672"/>
                    <a:pt x="10072" y="2716"/>
                  </a:cubicBezTo>
                  <a:lnTo>
                    <a:pt x="8958" y="3830"/>
                  </a:lnTo>
                  <a:cubicBezTo>
                    <a:pt x="8667" y="3737"/>
                    <a:pt x="8366" y="3690"/>
                    <a:pt x="8059" y="3690"/>
                  </a:cubicBezTo>
                  <a:lnTo>
                    <a:pt x="7623" y="3690"/>
                  </a:lnTo>
                  <a:lnTo>
                    <a:pt x="8039" y="3273"/>
                  </a:lnTo>
                  <a:cubicBezTo>
                    <a:pt x="8221" y="3092"/>
                    <a:pt x="8221" y="2796"/>
                    <a:pt x="8039" y="2615"/>
                  </a:cubicBezTo>
                  <a:lnTo>
                    <a:pt x="5562" y="137"/>
                  </a:lnTo>
                  <a:cubicBezTo>
                    <a:pt x="5471" y="46"/>
                    <a:pt x="5351" y="1"/>
                    <a:pt x="5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5"/>
            <p:cNvSpPr/>
            <p:nvPr/>
          </p:nvSpPr>
          <p:spPr>
            <a:xfrm>
              <a:off x="3404438" y="1978041"/>
              <a:ext cx="105934" cy="65373"/>
            </a:xfrm>
            <a:custGeom>
              <a:avLst/>
              <a:gdLst/>
              <a:ahLst/>
              <a:cxnLst/>
              <a:rect l="l" t="t" r="r" b="b"/>
              <a:pathLst>
                <a:path w="3962" h="2445" extrusionOk="0">
                  <a:moveTo>
                    <a:pt x="1735" y="452"/>
                  </a:moveTo>
                  <a:cubicBezTo>
                    <a:pt x="2112" y="452"/>
                    <a:pt x="2418" y="710"/>
                    <a:pt x="2491" y="1067"/>
                  </a:cubicBezTo>
                  <a:cubicBezTo>
                    <a:pt x="2536" y="1288"/>
                    <a:pt x="2731" y="1447"/>
                    <a:pt x="2956" y="1447"/>
                  </a:cubicBezTo>
                  <a:lnTo>
                    <a:pt x="3216" y="1447"/>
                  </a:lnTo>
                  <a:cubicBezTo>
                    <a:pt x="3367" y="1447"/>
                    <a:pt x="3495" y="1564"/>
                    <a:pt x="3502" y="1707"/>
                  </a:cubicBezTo>
                  <a:cubicBezTo>
                    <a:pt x="3505" y="1783"/>
                    <a:pt x="3479" y="1854"/>
                    <a:pt x="3427" y="1909"/>
                  </a:cubicBezTo>
                  <a:cubicBezTo>
                    <a:pt x="3375" y="1963"/>
                    <a:pt x="3305" y="1993"/>
                    <a:pt x="3229" y="1993"/>
                  </a:cubicBezTo>
                  <a:lnTo>
                    <a:pt x="753" y="1993"/>
                  </a:lnTo>
                  <a:cubicBezTo>
                    <a:pt x="602" y="1993"/>
                    <a:pt x="474" y="1877"/>
                    <a:pt x="466" y="1734"/>
                  </a:cubicBezTo>
                  <a:cubicBezTo>
                    <a:pt x="461" y="1612"/>
                    <a:pt x="538" y="1499"/>
                    <a:pt x="654" y="1461"/>
                  </a:cubicBezTo>
                  <a:cubicBezTo>
                    <a:pt x="822" y="1406"/>
                    <a:pt x="946" y="1264"/>
                    <a:pt x="976" y="1091"/>
                  </a:cubicBezTo>
                  <a:cubicBezTo>
                    <a:pt x="1039" y="721"/>
                    <a:pt x="1358" y="452"/>
                    <a:pt x="1735" y="452"/>
                  </a:cubicBezTo>
                  <a:close/>
                  <a:moveTo>
                    <a:pt x="1735" y="0"/>
                  </a:moveTo>
                  <a:cubicBezTo>
                    <a:pt x="1157" y="0"/>
                    <a:pt x="631" y="428"/>
                    <a:pt x="531" y="1016"/>
                  </a:cubicBezTo>
                  <a:cubicBezTo>
                    <a:pt x="529" y="1026"/>
                    <a:pt x="518" y="1031"/>
                    <a:pt x="513" y="1032"/>
                  </a:cubicBezTo>
                  <a:cubicBezTo>
                    <a:pt x="205" y="1134"/>
                    <a:pt x="1" y="1431"/>
                    <a:pt x="16" y="1755"/>
                  </a:cubicBezTo>
                  <a:cubicBezTo>
                    <a:pt x="35" y="2141"/>
                    <a:pt x="358" y="2444"/>
                    <a:pt x="753" y="2444"/>
                  </a:cubicBezTo>
                  <a:lnTo>
                    <a:pt x="3230" y="2444"/>
                  </a:lnTo>
                  <a:cubicBezTo>
                    <a:pt x="3427" y="2444"/>
                    <a:pt x="3617" y="2362"/>
                    <a:pt x="3753" y="2220"/>
                  </a:cubicBezTo>
                  <a:cubicBezTo>
                    <a:pt x="3892" y="2076"/>
                    <a:pt x="3962" y="1885"/>
                    <a:pt x="3953" y="1685"/>
                  </a:cubicBezTo>
                  <a:cubicBezTo>
                    <a:pt x="3934" y="1299"/>
                    <a:pt x="3611" y="997"/>
                    <a:pt x="3216" y="997"/>
                  </a:cubicBezTo>
                  <a:lnTo>
                    <a:pt x="2956" y="997"/>
                  </a:lnTo>
                  <a:cubicBezTo>
                    <a:pt x="2944" y="997"/>
                    <a:pt x="2935" y="989"/>
                    <a:pt x="2933" y="978"/>
                  </a:cubicBezTo>
                  <a:cubicBezTo>
                    <a:pt x="2818" y="411"/>
                    <a:pt x="2314"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47"/>
        <p:cNvGrpSpPr/>
        <p:nvPr/>
      </p:nvGrpSpPr>
      <p:grpSpPr>
        <a:xfrm>
          <a:off x="0" y="0"/>
          <a:ext cx="0" cy="0"/>
          <a:chOff x="0" y="0"/>
          <a:chExt cx="0" cy="0"/>
        </a:xfrm>
      </p:grpSpPr>
      <p:pic>
        <p:nvPicPr>
          <p:cNvPr id="848" name="Google Shape;848;p76"/>
          <p:cNvPicPr preferRelativeResize="0"/>
          <p:nvPr/>
        </p:nvPicPr>
        <p:blipFill rotWithShape="1">
          <a:blip r:embed="rId3">
            <a:alphaModFix/>
          </a:blip>
          <a:srcRect l="30098" t="6453" r="30098" b="33738"/>
          <a:stretch/>
        </p:blipFill>
        <p:spPr>
          <a:xfrm>
            <a:off x="1600200" y="1275250"/>
            <a:ext cx="1837200" cy="1837200"/>
          </a:xfrm>
          <a:prstGeom prst="round2SameRect">
            <a:avLst>
              <a:gd name="adj1" fmla="val 50000"/>
              <a:gd name="adj2" fmla="val 0"/>
            </a:avLst>
          </a:prstGeom>
          <a:noFill/>
          <a:ln>
            <a:noFill/>
          </a:ln>
        </p:spPr>
      </p:pic>
      <p:pic>
        <p:nvPicPr>
          <p:cNvPr id="849" name="Google Shape;849;p76"/>
          <p:cNvPicPr preferRelativeResize="0"/>
          <p:nvPr/>
        </p:nvPicPr>
        <p:blipFill rotWithShape="1">
          <a:blip r:embed="rId4">
            <a:alphaModFix/>
          </a:blip>
          <a:srcRect l="27654" t="10996" r="27654" b="59218"/>
          <a:stretch/>
        </p:blipFill>
        <p:spPr>
          <a:xfrm>
            <a:off x="5229675" y="1275250"/>
            <a:ext cx="1837200" cy="1837200"/>
          </a:xfrm>
          <a:prstGeom prst="round2SameRect">
            <a:avLst>
              <a:gd name="adj1" fmla="val 50000"/>
              <a:gd name="adj2" fmla="val 0"/>
            </a:avLst>
          </a:prstGeom>
          <a:noFill/>
          <a:ln>
            <a:noFill/>
          </a:ln>
        </p:spPr>
      </p:pic>
      <p:sp>
        <p:nvSpPr>
          <p:cNvPr id="850" name="Google Shape;850;p76"/>
          <p:cNvSpPr txBox="1">
            <a:spLocks noGrp="1"/>
          </p:cNvSpPr>
          <p:nvPr>
            <p:ph type="subTitle" idx="3"/>
          </p:nvPr>
        </p:nvSpPr>
        <p:spPr>
          <a:xfrm>
            <a:off x="5131475" y="3320700"/>
            <a:ext cx="2505600" cy="526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Sofia Hill</a:t>
            </a:r>
            <a:endParaRPr/>
          </a:p>
        </p:txBody>
      </p:sp>
      <p:sp>
        <p:nvSpPr>
          <p:cNvPr id="851" name="Google Shape;851;p76"/>
          <p:cNvSpPr txBox="1">
            <a:spLocks noGrp="1"/>
          </p:cNvSpPr>
          <p:nvPr>
            <p:ph type="subTitle" idx="4"/>
          </p:nvPr>
        </p:nvSpPr>
        <p:spPr>
          <a:xfrm>
            <a:off x="1506875" y="3320700"/>
            <a:ext cx="2505600" cy="526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Peter Harris</a:t>
            </a:r>
            <a:endParaRPr/>
          </a:p>
        </p:txBody>
      </p:sp>
      <p:sp>
        <p:nvSpPr>
          <p:cNvPr id="852" name="Google Shape;852;p7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853" name="Google Shape;853;p76"/>
          <p:cNvSpPr txBox="1">
            <a:spLocks noGrp="1"/>
          </p:cNvSpPr>
          <p:nvPr>
            <p:ph type="subTitle" idx="1"/>
          </p:nvPr>
        </p:nvSpPr>
        <p:spPr>
          <a:xfrm>
            <a:off x="5131484" y="3774405"/>
            <a:ext cx="2505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speak a bit about this person here</a:t>
            </a:r>
            <a:endParaRPr/>
          </a:p>
        </p:txBody>
      </p:sp>
      <p:sp>
        <p:nvSpPr>
          <p:cNvPr id="854" name="Google Shape;854;p76"/>
          <p:cNvSpPr txBox="1">
            <a:spLocks noGrp="1"/>
          </p:cNvSpPr>
          <p:nvPr>
            <p:ph type="subTitle" idx="2"/>
          </p:nvPr>
        </p:nvSpPr>
        <p:spPr>
          <a:xfrm>
            <a:off x="1507100" y="3774405"/>
            <a:ext cx="2505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speak a bit about this person here</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58"/>
        <p:cNvGrpSpPr/>
        <p:nvPr/>
      </p:nvGrpSpPr>
      <p:grpSpPr>
        <a:xfrm>
          <a:off x="0" y="0"/>
          <a:ext cx="0" cy="0"/>
          <a:chOff x="0" y="0"/>
          <a:chExt cx="0" cy="0"/>
        </a:xfrm>
      </p:grpSpPr>
      <p:sp>
        <p:nvSpPr>
          <p:cNvPr id="859" name="Google Shape;859;p7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Conclusion</a:t>
            </a:r>
            <a:endParaRPr/>
          </a:p>
        </p:txBody>
      </p:sp>
      <p:sp>
        <p:nvSpPr>
          <p:cNvPr id="860" name="Google Shape;860;p77"/>
          <p:cNvSpPr txBox="1">
            <a:spLocks noGrp="1"/>
          </p:cNvSpPr>
          <p:nvPr>
            <p:ph type="subTitle" idx="1"/>
          </p:nvPr>
        </p:nvSpPr>
        <p:spPr>
          <a:xfrm>
            <a:off x="713225" y="1353700"/>
            <a:ext cx="7704000" cy="31668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Font typeface="Figtree Medium"/>
              <a:buChar char="●"/>
            </a:pPr>
            <a:r>
              <a:rPr lang="en"/>
              <a:t>Despite being red, Mars is actually a cold place. It's full of iron oxide dust, which gives the planet its reddish cast</a:t>
            </a:r>
            <a:endParaRPr/>
          </a:p>
          <a:p>
            <a:pPr marL="457200" lvl="0" indent="-317500" algn="l" rtl="0">
              <a:spcBef>
                <a:spcPts val="1000"/>
              </a:spcBef>
              <a:spcAft>
                <a:spcPts val="0"/>
              </a:spcAft>
              <a:buSzPts val="1400"/>
              <a:buFont typeface="Figtree Medium"/>
              <a:buChar char="●"/>
            </a:pPr>
            <a:r>
              <a:rPr lang="en"/>
              <a:t>Neptune is the farthest planet from the Sun. It's also the fourth-largest by diameter in the Solar System</a:t>
            </a:r>
            <a:endParaRPr/>
          </a:p>
          <a:p>
            <a:pPr marL="457200" lvl="0" indent="-317500" algn="l" rtl="0">
              <a:spcBef>
                <a:spcPts val="1000"/>
              </a:spcBef>
              <a:spcAft>
                <a:spcPts val="0"/>
              </a:spcAft>
              <a:buSzPts val="1400"/>
              <a:buFont typeface="Figtree Medium"/>
              <a:buChar char="●"/>
            </a:pPr>
            <a:r>
              <a:rPr lang="en"/>
              <a:t>Venus, the second planet from the Sun, is terribly hot, even hotter than Mercury, and its atmosphere is extremely poisonous</a:t>
            </a:r>
            <a:endParaRPr/>
          </a:p>
          <a:p>
            <a:pPr marL="457200" lvl="0" indent="-317500" algn="l" rtl="0">
              <a:spcBef>
                <a:spcPts val="1000"/>
              </a:spcBef>
              <a:spcAft>
                <a:spcPts val="0"/>
              </a:spcAft>
              <a:buSzPts val="1400"/>
              <a:buFont typeface="Figtree Medium"/>
              <a:buChar char="●"/>
            </a:pPr>
            <a:r>
              <a:rPr lang="en"/>
              <a:t>Earth is the third planet from the Sun and the only one that harbors life in the Solar System. All humans live on this planet</a:t>
            </a:r>
            <a:endParaRPr/>
          </a:p>
          <a:p>
            <a:pPr marL="457200" lvl="0" indent="-317500" algn="l" rtl="0">
              <a:spcBef>
                <a:spcPts val="1000"/>
              </a:spcBef>
              <a:spcAft>
                <a:spcPts val="1000"/>
              </a:spcAft>
              <a:buSzPts val="1400"/>
              <a:buFont typeface="Figtree Medium"/>
              <a:buChar char="●"/>
            </a:pPr>
            <a:r>
              <a:rPr lang="en"/>
              <a:t>Jupiter is a gas giant and the biggest planet in the Solar System. It’s the fourth-brightest object in the night sky. It was named after the Roman god of the skies and lightning</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64"/>
        <p:cNvGrpSpPr/>
        <p:nvPr/>
      </p:nvGrpSpPr>
      <p:grpSpPr>
        <a:xfrm>
          <a:off x="0" y="0"/>
          <a:ext cx="0" cy="0"/>
          <a:chOff x="0" y="0"/>
          <a:chExt cx="0" cy="0"/>
        </a:xfrm>
      </p:grpSpPr>
      <p:sp>
        <p:nvSpPr>
          <p:cNvPr id="865" name="Google Shape;865;p78"/>
          <p:cNvSpPr/>
          <p:nvPr/>
        </p:nvSpPr>
        <p:spPr>
          <a:xfrm>
            <a:off x="774950" y="2875150"/>
            <a:ext cx="690000" cy="6900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8"/>
          <p:cNvSpPr/>
          <p:nvPr/>
        </p:nvSpPr>
        <p:spPr>
          <a:xfrm>
            <a:off x="1775750" y="2875100"/>
            <a:ext cx="690000" cy="6900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78"/>
          <p:cNvSpPr/>
          <p:nvPr/>
        </p:nvSpPr>
        <p:spPr>
          <a:xfrm>
            <a:off x="2776627" y="2875100"/>
            <a:ext cx="690000" cy="6900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78"/>
          <p:cNvSpPr txBox="1">
            <a:spLocks noGrp="1"/>
          </p:cNvSpPr>
          <p:nvPr>
            <p:ph type="title"/>
          </p:nvPr>
        </p:nvSpPr>
        <p:spPr>
          <a:xfrm>
            <a:off x="713225" y="539499"/>
            <a:ext cx="4448100" cy="1108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869" name="Google Shape;869;p78"/>
          <p:cNvSpPr txBox="1">
            <a:spLocks noGrp="1"/>
          </p:cNvSpPr>
          <p:nvPr>
            <p:ph type="subTitle" idx="1"/>
          </p:nvPr>
        </p:nvSpPr>
        <p:spPr>
          <a:xfrm>
            <a:off x="713225" y="1565662"/>
            <a:ext cx="4448100" cy="105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dirty="0">
                <a:latin typeface="Figtree"/>
                <a:ea typeface="Figtree"/>
                <a:cs typeface="Figtree"/>
                <a:sym typeface="Figtree"/>
              </a:rPr>
              <a:t>Do you have any questions?</a:t>
            </a:r>
            <a:endParaRPr b="1" dirty="0">
              <a:latin typeface="Figtree"/>
              <a:ea typeface="Figtree"/>
              <a:cs typeface="Figtree"/>
              <a:sym typeface="Figtree"/>
            </a:endParaRPr>
          </a:p>
          <a:p>
            <a:pPr marL="0" lvl="0" indent="0" algn="l" rtl="0">
              <a:spcBef>
                <a:spcPts val="0"/>
              </a:spcBef>
              <a:spcAft>
                <a:spcPts val="0"/>
              </a:spcAft>
              <a:buNone/>
            </a:pPr>
            <a:r>
              <a:rPr lang="en" dirty="0"/>
              <a:t>great_ppt@outlook.com</a:t>
            </a:r>
            <a:endParaRPr dirty="0"/>
          </a:p>
          <a:p>
            <a:pPr marL="0" lvl="0" indent="0" algn="l" rtl="0">
              <a:spcBef>
                <a:spcPts val="0"/>
              </a:spcBef>
              <a:spcAft>
                <a:spcPts val="0"/>
              </a:spcAft>
              <a:buNone/>
            </a:pPr>
            <a:r>
              <a:rPr lang="en" dirty="0"/>
              <a:t>www.greatppt.com</a:t>
            </a:r>
            <a:endParaRPr dirty="0"/>
          </a:p>
        </p:txBody>
      </p:sp>
      <p:grpSp>
        <p:nvGrpSpPr>
          <p:cNvPr id="870" name="Google Shape;870;p78"/>
          <p:cNvGrpSpPr/>
          <p:nvPr/>
        </p:nvGrpSpPr>
        <p:grpSpPr>
          <a:xfrm>
            <a:off x="981874" y="3082098"/>
            <a:ext cx="276012" cy="275991"/>
            <a:chOff x="3368074" y="3882537"/>
            <a:chExt cx="215298" cy="215298"/>
          </a:xfrm>
        </p:grpSpPr>
        <p:sp>
          <p:nvSpPr>
            <p:cNvPr id="871" name="Google Shape;871;p7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7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78"/>
          <p:cNvGrpSpPr/>
          <p:nvPr/>
        </p:nvGrpSpPr>
        <p:grpSpPr>
          <a:xfrm>
            <a:off x="1987356" y="3100818"/>
            <a:ext cx="266790" cy="238574"/>
            <a:chOff x="3824739" y="3890112"/>
            <a:chExt cx="208105" cy="186110"/>
          </a:xfrm>
        </p:grpSpPr>
        <p:sp>
          <p:nvSpPr>
            <p:cNvPr id="875" name="Google Shape;875;p7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7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8" name="Google Shape;878;p78"/>
          <p:cNvSpPr/>
          <p:nvPr/>
        </p:nvSpPr>
        <p:spPr>
          <a:xfrm>
            <a:off x="2983615" y="3101057"/>
            <a:ext cx="291511" cy="238097"/>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8"/>
          <p:cNvSpPr txBox="1"/>
          <p:nvPr/>
        </p:nvSpPr>
        <p:spPr>
          <a:xfrm>
            <a:off x="3657600" y="4343600"/>
            <a:ext cx="5486400" cy="2604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200">
                <a:solidFill>
                  <a:schemeClr val="dk1"/>
                </a:solidFill>
                <a:latin typeface="Figtree Medium"/>
                <a:ea typeface="Figtree Medium"/>
                <a:cs typeface="Figtree Medium"/>
                <a:sym typeface="Figtree Medium"/>
              </a:rPr>
              <a:t>Please keep this slide for attribution</a:t>
            </a:r>
            <a:endParaRPr sz="1200">
              <a:solidFill>
                <a:schemeClr val="dk1"/>
              </a:solidFill>
              <a:latin typeface="Figtree Medium"/>
              <a:ea typeface="Figtree Medium"/>
              <a:cs typeface="Figtree Medium"/>
              <a:sym typeface="Figtree Medium"/>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884"/>
        <p:cNvGrpSpPr/>
        <p:nvPr/>
      </p:nvGrpSpPr>
      <p:grpSpPr>
        <a:xfrm>
          <a:off x="0" y="0"/>
          <a:ext cx="0" cy="0"/>
          <a:chOff x="0" y="0"/>
          <a:chExt cx="0" cy="0"/>
        </a:xfrm>
      </p:grpSpPr>
      <p:sp>
        <p:nvSpPr>
          <p:cNvPr id="885" name="Google Shape;885;p79"/>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Kumbh Sans SemiBold"/>
                <a:ea typeface="Kumbh Sans SemiBold"/>
                <a:cs typeface="Kumbh Sans SemiBold"/>
                <a:sym typeface="Kumbh Sans SemiBold"/>
              </a:rPr>
              <a:t>Icon pack</a:t>
            </a:r>
            <a:endParaRPr>
              <a:latin typeface="Kumbh Sans SemiBold"/>
              <a:ea typeface="Kumbh Sans SemiBold"/>
              <a:cs typeface="Kumbh Sans SemiBold"/>
              <a:sym typeface="Kumbh Sans SemiBold"/>
            </a:endParaRPr>
          </a:p>
        </p:txBody>
      </p:sp>
      <p:grpSp>
        <p:nvGrpSpPr>
          <p:cNvPr id="886" name="Google Shape;886;p79"/>
          <p:cNvGrpSpPr/>
          <p:nvPr/>
        </p:nvGrpSpPr>
        <p:grpSpPr>
          <a:xfrm>
            <a:off x="850177" y="1334425"/>
            <a:ext cx="356411" cy="356384"/>
            <a:chOff x="1200260" y="1145325"/>
            <a:chExt cx="356411" cy="356384"/>
          </a:xfrm>
        </p:grpSpPr>
        <p:sp>
          <p:nvSpPr>
            <p:cNvPr id="887" name="Google Shape;887;p79"/>
            <p:cNvSpPr/>
            <p:nvPr/>
          </p:nvSpPr>
          <p:spPr>
            <a:xfrm>
              <a:off x="1200260" y="1145325"/>
              <a:ext cx="356411" cy="356384"/>
            </a:xfrm>
            <a:custGeom>
              <a:avLst/>
              <a:gdLst/>
              <a:ahLst/>
              <a:cxnLst/>
              <a:rect l="l" t="t" r="r" b="b"/>
              <a:pathLst>
                <a:path w="13330" h="13329" extrusionOk="0">
                  <a:moveTo>
                    <a:pt x="4301" y="822"/>
                  </a:moveTo>
                  <a:cubicBezTo>
                    <a:pt x="4308" y="822"/>
                    <a:pt x="4313" y="828"/>
                    <a:pt x="4313" y="836"/>
                  </a:cubicBezTo>
                  <a:lnTo>
                    <a:pt x="4313" y="1281"/>
                  </a:lnTo>
                  <a:cubicBezTo>
                    <a:pt x="4313" y="1288"/>
                    <a:pt x="4308" y="1294"/>
                    <a:pt x="4301" y="1294"/>
                  </a:cubicBezTo>
                  <a:lnTo>
                    <a:pt x="2129" y="1294"/>
                  </a:lnTo>
                  <a:cubicBezTo>
                    <a:pt x="2122" y="1294"/>
                    <a:pt x="2117" y="1288"/>
                    <a:pt x="2117" y="1281"/>
                  </a:cubicBezTo>
                  <a:lnTo>
                    <a:pt x="2117" y="836"/>
                  </a:lnTo>
                  <a:cubicBezTo>
                    <a:pt x="2117" y="828"/>
                    <a:pt x="2122" y="822"/>
                    <a:pt x="2129" y="822"/>
                  </a:cubicBezTo>
                  <a:close/>
                  <a:moveTo>
                    <a:pt x="3883" y="1684"/>
                  </a:moveTo>
                  <a:lnTo>
                    <a:pt x="3883" y="2613"/>
                  </a:lnTo>
                  <a:lnTo>
                    <a:pt x="2547" y="3947"/>
                  </a:lnTo>
                  <a:lnTo>
                    <a:pt x="2547" y="1684"/>
                  </a:lnTo>
                  <a:close/>
                  <a:moveTo>
                    <a:pt x="6665" y="390"/>
                  </a:moveTo>
                  <a:cubicBezTo>
                    <a:pt x="6670" y="390"/>
                    <a:pt x="6675" y="393"/>
                    <a:pt x="6680" y="397"/>
                  </a:cubicBezTo>
                  <a:lnTo>
                    <a:pt x="11854" y="5572"/>
                  </a:lnTo>
                  <a:cubicBezTo>
                    <a:pt x="11862" y="5580"/>
                    <a:pt x="11862" y="5593"/>
                    <a:pt x="11854" y="5601"/>
                  </a:cubicBezTo>
                  <a:lnTo>
                    <a:pt x="11550" y="5906"/>
                  </a:lnTo>
                  <a:cubicBezTo>
                    <a:pt x="11546" y="5910"/>
                    <a:pt x="11541" y="5912"/>
                    <a:pt x="11535" y="5912"/>
                  </a:cubicBezTo>
                  <a:cubicBezTo>
                    <a:pt x="11530" y="5912"/>
                    <a:pt x="11525" y="5910"/>
                    <a:pt x="11521" y="5906"/>
                  </a:cubicBezTo>
                  <a:lnTo>
                    <a:pt x="6956" y="1341"/>
                  </a:lnTo>
                  <a:cubicBezTo>
                    <a:pt x="6878" y="1263"/>
                    <a:pt x="6775" y="1221"/>
                    <a:pt x="6665" y="1221"/>
                  </a:cubicBezTo>
                  <a:cubicBezTo>
                    <a:pt x="6555" y="1221"/>
                    <a:pt x="6452" y="1263"/>
                    <a:pt x="6374" y="1341"/>
                  </a:cubicBezTo>
                  <a:lnTo>
                    <a:pt x="1809" y="5906"/>
                  </a:lnTo>
                  <a:cubicBezTo>
                    <a:pt x="1805" y="5910"/>
                    <a:pt x="1800" y="5912"/>
                    <a:pt x="1795" y="5912"/>
                  </a:cubicBezTo>
                  <a:cubicBezTo>
                    <a:pt x="1790" y="5912"/>
                    <a:pt x="1784" y="5910"/>
                    <a:pt x="1780" y="5906"/>
                  </a:cubicBezTo>
                  <a:lnTo>
                    <a:pt x="1476" y="5601"/>
                  </a:lnTo>
                  <a:cubicBezTo>
                    <a:pt x="1468" y="5593"/>
                    <a:pt x="1468" y="5580"/>
                    <a:pt x="1476" y="5572"/>
                  </a:cubicBezTo>
                  <a:lnTo>
                    <a:pt x="6651" y="397"/>
                  </a:lnTo>
                  <a:cubicBezTo>
                    <a:pt x="6655" y="393"/>
                    <a:pt x="6660" y="390"/>
                    <a:pt x="6665" y="390"/>
                  </a:cubicBezTo>
                  <a:close/>
                  <a:moveTo>
                    <a:pt x="6665" y="1611"/>
                  </a:moveTo>
                  <a:cubicBezTo>
                    <a:pt x="6670" y="1611"/>
                    <a:pt x="6675" y="1613"/>
                    <a:pt x="6680" y="1617"/>
                  </a:cubicBezTo>
                  <a:lnTo>
                    <a:pt x="10783" y="5719"/>
                  </a:lnTo>
                  <a:lnTo>
                    <a:pt x="10783" y="10782"/>
                  </a:lnTo>
                  <a:lnTo>
                    <a:pt x="8370" y="10782"/>
                  </a:lnTo>
                  <a:lnTo>
                    <a:pt x="8370" y="7743"/>
                  </a:lnTo>
                  <a:cubicBezTo>
                    <a:pt x="8370" y="7516"/>
                    <a:pt x="8186" y="7332"/>
                    <a:pt x="7959" y="7332"/>
                  </a:cubicBezTo>
                  <a:lnTo>
                    <a:pt x="5371" y="7332"/>
                  </a:lnTo>
                  <a:cubicBezTo>
                    <a:pt x="5144" y="7332"/>
                    <a:pt x="4960" y="7516"/>
                    <a:pt x="4960" y="7743"/>
                  </a:cubicBezTo>
                  <a:lnTo>
                    <a:pt x="4960" y="8254"/>
                  </a:lnTo>
                  <a:cubicBezTo>
                    <a:pt x="4960" y="8362"/>
                    <a:pt x="5048" y="8449"/>
                    <a:pt x="5156" y="8449"/>
                  </a:cubicBezTo>
                  <a:cubicBezTo>
                    <a:pt x="5263" y="8449"/>
                    <a:pt x="5351" y="8362"/>
                    <a:pt x="5351" y="8254"/>
                  </a:cubicBezTo>
                  <a:lnTo>
                    <a:pt x="5351" y="7743"/>
                  </a:lnTo>
                  <a:cubicBezTo>
                    <a:pt x="5351" y="7732"/>
                    <a:pt x="5360" y="7722"/>
                    <a:pt x="5371" y="7722"/>
                  </a:cubicBezTo>
                  <a:lnTo>
                    <a:pt x="7959" y="7722"/>
                  </a:lnTo>
                  <a:cubicBezTo>
                    <a:pt x="7970" y="7722"/>
                    <a:pt x="7980" y="7732"/>
                    <a:pt x="7980" y="7743"/>
                  </a:cubicBezTo>
                  <a:lnTo>
                    <a:pt x="7980" y="10782"/>
                  </a:lnTo>
                  <a:lnTo>
                    <a:pt x="6482" y="10782"/>
                  </a:lnTo>
                  <a:cubicBezTo>
                    <a:pt x="6300" y="10457"/>
                    <a:pt x="5978" y="10220"/>
                    <a:pt x="5591" y="10154"/>
                  </a:cubicBezTo>
                  <a:lnTo>
                    <a:pt x="5590" y="10154"/>
                  </a:lnTo>
                  <a:cubicBezTo>
                    <a:pt x="5523" y="10060"/>
                    <a:pt x="5443" y="9977"/>
                    <a:pt x="5351" y="9911"/>
                  </a:cubicBezTo>
                  <a:lnTo>
                    <a:pt x="5351" y="9035"/>
                  </a:lnTo>
                  <a:cubicBezTo>
                    <a:pt x="5351" y="8927"/>
                    <a:pt x="5263" y="8840"/>
                    <a:pt x="5156" y="8840"/>
                  </a:cubicBezTo>
                  <a:cubicBezTo>
                    <a:pt x="5048" y="8840"/>
                    <a:pt x="4960" y="8927"/>
                    <a:pt x="4960" y="9035"/>
                  </a:cubicBezTo>
                  <a:lnTo>
                    <a:pt x="4960" y="9730"/>
                  </a:lnTo>
                  <a:cubicBezTo>
                    <a:pt x="4883" y="9713"/>
                    <a:pt x="4803" y="9703"/>
                    <a:pt x="4722" y="9703"/>
                  </a:cubicBezTo>
                  <a:cubicBezTo>
                    <a:pt x="4714" y="9703"/>
                    <a:pt x="4705" y="9703"/>
                    <a:pt x="4697" y="9704"/>
                  </a:cubicBezTo>
                  <a:cubicBezTo>
                    <a:pt x="4396" y="9176"/>
                    <a:pt x="3829" y="8841"/>
                    <a:pt x="3215" y="8841"/>
                  </a:cubicBezTo>
                  <a:cubicBezTo>
                    <a:pt x="2983" y="8841"/>
                    <a:pt x="2756" y="8888"/>
                    <a:pt x="2547" y="8977"/>
                  </a:cubicBezTo>
                  <a:lnTo>
                    <a:pt x="2547" y="5719"/>
                  </a:lnTo>
                  <a:lnTo>
                    <a:pt x="6651" y="1617"/>
                  </a:lnTo>
                  <a:cubicBezTo>
                    <a:pt x="6655" y="1613"/>
                    <a:pt x="6660" y="1611"/>
                    <a:pt x="6665" y="1611"/>
                  </a:cubicBezTo>
                  <a:close/>
                  <a:moveTo>
                    <a:pt x="11173" y="8614"/>
                  </a:moveTo>
                  <a:cubicBezTo>
                    <a:pt x="11397" y="8683"/>
                    <a:pt x="11571" y="8866"/>
                    <a:pt x="11626" y="9095"/>
                  </a:cubicBezTo>
                  <a:cubicBezTo>
                    <a:pt x="11592" y="9107"/>
                    <a:pt x="11558" y="9123"/>
                    <a:pt x="11527" y="9140"/>
                  </a:cubicBezTo>
                  <a:cubicBezTo>
                    <a:pt x="11434" y="9195"/>
                    <a:pt x="11402" y="9314"/>
                    <a:pt x="11456" y="9408"/>
                  </a:cubicBezTo>
                  <a:cubicBezTo>
                    <a:pt x="11492" y="9470"/>
                    <a:pt x="11558" y="9505"/>
                    <a:pt x="11625" y="9505"/>
                  </a:cubicBezTo>
                  <a:cubicBezTo>
                    <a:pt x="11659" y="9505"/>
                    <a:pt x="11692" y="9497"/>
                    <a:pt x="11723" y="9479"/>
                  </a:cubicBezTo>
                  <a:cubicBezTo>
                    <a:pt x="11758" y="9458"/>
                    <a:pt x="11798" y="9447"/>
                    <a:pt x="11841" y="9447"/>
                  </a:cubicBezTo>
                  <a:cubicBezTo>
                    <a:pt x="11970" y="9447"/>
                    <a:pt x="12077" y="9553"/>
                    <a:pt x="12077" y="9683"/>
                  </a:cubicBezTo>
                  <a:cubicBezTo>
                    <a:pt x="12077" y="9710"/>
                    <a:pt x="12072" y="9737"/>
                    <a:pt x="12062" y="9763"/>
                  </a:cubicBezTo>
                  <a:cubicBezTo>
                    <a:pt x="12030" y="9854"/>
                    <a:pt x="12068" y="9955"/>
                    <a:pt x="12154" y="10001"/>
                  </a:cubicBezTo>
                  <a:cubicBezTo>
                    <a:pt x="12372" y="10117"/>
                    <a:pt x="12507" y="10342"/>
                    <a:pt x="12507" y="10590"/>
                  </a:cubicBezTo>
                  <a:cubicBezTo>
                    <a:pt x="12507" y="10656"/>
                    <a:pt x="12498" y="10720"/>
                    <a:pt x="12479" y="10782"/>
                  </a:cubicBezTo>
                  <a:lnTo>
                    <a:pt x="11173" y="10782"/>
                  </a:lnTo>
                  <a:lnTo>
                    <a:pt x="11173" y="8614"/>
                  </a:lnTo>
                  <a:close/>
                  <a:moveTo>
                    <a:pt x="6665" y="1"/>
                  </a:moveTo>
                  <a:cubicBezTo>
                    <a:pt x="6560" y="1"/>
                    <a:pt x="6454" y="41"/>
                    <a:pt x="6374" y="120"/>
                  </a:cubicBezTo>
                  <a:lnTo>
                    <a:pt x="4273" y="2223"/>
                  </a:lnTo>
                  <a:lnTo>
                    <a:pt x="4273" y="1684"/>
                  </a:lnTo>
                  <a:lnTo>
                    <a:pt x="4301" y="1684"/>
                  </a:lnTo>
                  <a:cubicBezTo>
                    <a:pt x="4523" y="1684"/>
                    <a:pt x="4703" y="1503"/>
                    <a:pt x="4703" y="1282"/>
                  </a:cubicBezTo>
                  <a:lnTo>
                    <a:pt x="4703" y="836"/>
                  </a:lnTo>
                  <a:cubicBezTo>
                    <a:pt x="4703" y="613"/>
                    <a:pt x="4522" y="432"/>
                    <a:pt x="4301" y="432"/>
                  </a:cubicBezTo>
                  <a:lnTo>
                    <a:pt x="2129" y="432"/>
                  </a:lnTo>
                  <a:cubicBezTo>
                    <a:pt x="1907" y="432"/>
                    <a:pt x="1726" y="613"/>
                    <a:pt x="1726" y="836"/>
                  </a:cubicBezTo>
                  <a:lnTo>
                    <a:pt x="1726" y="1282"/>
                  </a:lnTo>
                  <a:cubicBezTo>
                    <a:pt x="1726" y="1504"/>
                    <a:pt x="1907" y="1684"/>
                    <a:pt x="2129" y="1684"/>
                  </a:cubicBezTo>
                  <a:lnTo>
                    <a:pt x="2157" y="1684"/>
                  </a:lnTo>
                  <a:lnTo>
                    <a:pt x="2157" y="4338"/>
                  </a:lnTo>
                  <a:lnTo>
                    <a:pt x="1200" y="5296"/>
                  </a:lnTo>
                  <a:cubicBezTo>
                    <a:pt x="1039" y="5456"/>
                    <a:pt x="1039" y="5717"/>
                    <a:pt x="1200" y="5877"/>
                  </a:cubicBezTo>
                  <a:lnTo>
                    <a:pt x="1504" y="6182"/>
                  </a:lnTo>
                  <a:cubicBezTo>
                    <a:pt x="1584" y="6262"/>
                    <a:pt x="1689" y="6302"/>
                    <a:pt x="1795" y="6302"/>
                  </a:cubicBezTo>
                  <a:cubicBezTo>
                    <a:pt x="1900" y="6302"/>
                    <a:pt x="2005" y="6262"/>
                    <a:pt x="2086" y="6182"/>
                  </a:cubicBezTo>
                  <a:lnTo>
                    <a:pt x="2157" y="6111"/>
                  </a:lnTo>
                  <a:lnTo>
                    <a:pt x="2157" y="9210"/>
                  </a:lnTo>
                  <a:cubicBezTo>
                    <a:pt x="2124" y="9237"/>
                    <a:pt x="2091" y="9265"/>
                    <a:pt x="2059" y="9294"/>
                  </a:cubicBezTo>
                  <a:cubicBezTo>
                    <a:pt x="1773" y="9558"/>
                    <a:pt x="1589" y="9909"/>
                    <a:pt x="1531" y="10289"/>
                  </a:cubicBezTo>
                  <a:cubicBezTo>
                    <a:pt x="1321" y="10403"/>
                    <a:pt x="1147" y="10575"/>
                    <a:pt x="1029" y="10782"/>
                  </a:cubicBezTo>
                  <a:lnTo>
                    <a:pt x="412" y="10782"/>
                  </a:lnTo>
                  <a:cubicBezTo>
                    <a:pt x="185" y="10782"/>
                    <a:pt x="1" y="10966"/>
                    <a:pt x="1" y="11193"/>
                  </a:cubicBezTo>
                  <a:lnTo>
                    <a:pt x="1" y="12702"/>
                  </a:lnTo>
                  <a:cubicBezTo>
                    <a:pt x="1" y="13048"/>
                    <a:pt x="282" y="13329"/>
                    <a:pt x="627" y="13329"/>
                  </a:cubicBezTo>
                  <a:lnTo>
                    <a:pt x="1099" y="13329"/>
                  </a:lnTo>
                  <a:cubicBezTo>
                    <a:pt x="1208" y="13329"/>
                    <a:pt x="1295" y="13242"/>
                    <a:pt x="1295" y="13134"/>
                  </a:cubicBezTo>
                  <a:cubicBezTo>
                    <a:pt x="1295" y="13025"/>
                    <a:pt x="1208" y="12938"/>
                    <a:pt x="1099" y="12938"/>
                  </a:cubicBezTo>
                  <a:lnTo>
                    <a:pt x="627" y="12938"/>
                  </a:lnTo>
                  <a:cubicBezTo>
                    <a:pt x="498" y="12938"/>
                    <a:pt x="391" y="12833"/>
                    <a:pt x="391" y="12702"/>
                  </a:cubicBezTo>
                  <a:lnTo>
                    <a:pt x="391" y="11193"/>
                  </a:lnTo>
                  <a:cubicBezTo>
                    <a:pt x="391" y="11182"/>
                    <a:pt x="400" y="11172"/>
                    <a:pt x="412" y="11172"/>
                  </a:cubicBezTo>
                  <a:lnTo>
                    <a:pt x="886" y="11172"/>
                  </a:lnTo>
                  <a:cubicBezTo>
                    <a:pt x="871" y="11249"/>
                    <a:pt x="863" y="11328"/>
                    <a:pt x="863" y="11408"/>
                  </a:cubicBezTo>
                  <a:cubicBezTo>
                    <a:pt x="863" y="11516"/>
                    <a:pt x="951" y="11604"/>
                    <a:pt x="1059" y="11604"/>
                  </a:cubicBezTo>
                  <a:cubicBezTo>
                    <a:pt x="1166" y="11604"/>
                    <a:pt x="1254" y="11516"/>
                    <a:pt x="1254" y="11408"/>
                  </a:cubicBezTo>
                  <a:cubicBezTo>
                    <a:pt x="1254" y="10922"/>
                    <a:pt x="1650" y="10525"/>
                    <a:pt x="2137" y="10525"/>
                  </a:cubicBezTo>
                  <a:cubicBezTo>
                    <a:pt x="2624" y="10525"/>
                    <a:pt x="3020" y="10922"/>
                    <a:pt x="3020" y="11408"/>
                  </a:cubicBezTo>
                  <a:cubicBezTo>
                    <a:pt x="3020" y="11516"/>
                    <a:pt x="3107" y="11604"/>
                    <a:pt x="3215" y="11604"/>
                  </a:cubicBezTo>
                  <a:cubicBezTo>
                    <a:pt x="3324" y="11604"/>
                    <a:pt x="3411" y="11516"/>
                    <a:pt x="3411" y="11408"/>
                  </a:cubicBezTo>
                  <a:cubicBezTo>
                    <a:pt x="3411" y="10707"/>
                    <a:pt x="2839" y="10135"/>
                    <a:pt x="2137" y="10135"/>
                  </a:cubicBezTo>
                  <a:cubicBezTo>
                    <a:pt x="2078" y="10135"/>
                    <a:pt x="2020" y="10139"/>
                    <a:pt x="1965" y="10148"/>
                  </a:cubicBezTo>
                  <a:cubicBezTo>
                    <a:pt x="2135" y="9617"/>
                    <a:pt x="2637" y="9232"/>
                    <a:pt x="3215" y="9232"/>
                  </a:cubicBezTo>
                  <a:cubicBezTo>
                    <a:pt x="3724" y="9232"/>
                    <a:pt x="4192" y="9531"/>
                    <a:pt x="4407" y="9993"/>
                  </a:cubicBezTo>
                  <a:cubicBezTo>
                    <a:pt x="4440" y="10062"/>
                    <a:pt x="4509" y="10106"/>
                    <a:pt x="4584" y="10106"/>
                  </a:cubicBezTo>
                  <a:cubicBezTo>
                    <a:pt x="4594" y="10106"/>
                    <a:pt x="4605" y="10105"/>
                    <a:pt x="4615" y="10103"/>
                  </a:cubicBezTo>
                  <a:cubicBezTo>
                    <a:pt x="4652" y="10097"/>
                    <a:pt x="4688" y="10094"/>
                    <a:pt x="4724" y="10094"/>
                  </a:cubicBezTo>
                  <a:cubicBezTo>
                    <a:pt x="4965" y="10094"/>
                    <a:pt x="5186" y="10223"/>
                    <a:pt x="5305" y="10432"/>
                  </a:cubicBezTo>
                  <a:cubicBezTo>
                    <a:pt x="5336" y="10487"/>
                    <a:pt x="5393" y="10523"/>
                    <a:pt x="5456" y="10530"/>
                  </a:cubicBezTo>
                  <a:cubicBezTo>
                    <a:pt x="5781" y="10561"/>
                    <a:pt x="6049" y="10761"/>
                    <a:pt x="6175" y="11041"/>
                  </a:cubicBezTo>
                  <a:cubicBezTo>
                    <a:pt x="6179" y="11050"/>
                    <a:pt x="6183" y="11060"/>
                    <a:pt x="6187" y="11068"/>
                  </a:cubicBezTo>
                  <a:cubicBezTo>
                    <a:pt x="6230" y="11172"/>
                    <a:pt x="6254" y="11287"/>
                    <a:pt x="6254" y="11408"/>
                  </a:cubicBezTo>
                  <a:cubicBezTo>
                    <a:pt x="6254" y="11516"/>
                    <a:pt x="6342" y="11604"/>
                    <a:pt x="6450" y="11604"/>
                  </a:cubicBezTo>
                  <a:cubicBezTo>
                    <a:pt x="6557" y="11604"/>
                    <a:pt x="6644" y="11516"/>
                    <a:pt x="6644" y="11408"/>
                  </a:cubicBezTo>
                  <a:cubicBezTo>
                    <a:pt x="6644" y="11328"/>
                    <a:pt x="6637" y="11249"/>
                    <a:pt x="6624" y="11172"/>
                  </a:cubicBezTo>
                  <a:lnTo>
                    <a:pt x="12918" y="11172"/>
                  </a:lnTo>
                  <a:cubicBezTo>
                    <a:pt x="12930" y="11172"/>
                    <a:pt x="12939" y="11182"/>
                    <a:pt x="12939" y="11193"/>
                  </a:cubicBezTo>
                  <a:lnTo>
                    <a:pt x="12939" y="12702"/>
                  </a:lnTo>
                  <a:cubicBezTo>
                    <a:pt x="12939" y="12833"/>
                    <a:pt x="12833" y="12938"/>
                    <a:pt x="12703" y="12938"/>
                  </a:cubicBezTo>
                  <a:lnTo>
                    <a:pt x="1881" y="12938"/>
                  </a:lnTo>
                  <a:cubicBezTo>
                    <a:pt x="1773" y="12938"/>
                    <a:pt x="1685" y="13025"/>
                    <a:pt x="1685" y="13134"/>
                  </a:cubicBezTo>
                  <a:cubicBezTo>
                    <a:pt x="1685" y="13242"/>
                    <a:pt x="1773" y="13329"/>
                    <a:pt x="1881" y="13329"/>
                  </a:cubicBezTo>
                  <a:lnTo>
                    <a:pt x="12703" y="13329"/>
                  </a:lnTo>
                  <a:cubicBezTo>
                    <a:pt x="13049" y="13329"/>
                    <a:pt x="13329" y="13048"/>
                    <a:pt x="13329" y="12702"/>
                  </a:cubicBezTo>
                  <a:lnTo>
                    <a:pt x="13329" y="11193"/>
                  </a:lnTo>
                  <a:cubicBezTo>
                    <a:pt x="13329" y="10966"/>
                    <a:pt x="13145" y="10782"/>
                    <a:pt x="12918" y="10782"/>
                  </a:cubicBezTo>
                  <a:lnTo>
                    <a:pt x="12880" y="10782"/>
                  </a:lnTo>
                  <a:cubicBezTo>
                    <a:pt x="12892" y="10719"/>
                    <a:pt x="12898" y="10655"/>
                    <a:pt x="12898" y="10590"/>
                  </a:cubicBezTo>
                  <a:cubicBezTo>
                    <a:pt x="12898" y="10248"/>
                    <a:pt x="12735" y="9933"/>
                    <a:pt x="12465" y="9736"/>
                  </a:cubicBezTo>
                  <a:cubicBezTo>
                    <a:pt x="12466" y="9718"/>
                    <a:pt x="12467" y="9700"/>
                    <a:pt x="12467" y="9683"/>
                  </a:cubicBezTo>
                  <a:cubicBezTo>
                    <a:pt x="12467" y="9402"/>
                    <a:pt x="12281" y="9164"/>
                    <a:pt x="12026" y="9086"/>
                  </a:cubicBezTo>
                  <a:cubicBezTo>
                    <a:pt x="12025" y="9085"/>
                    <a:pt x="12023" y="9085"/>
                    <a:pt x="12022" y="9084"/>
                  </a:cubicBezTo>
                  <a:cubicBezTo>
                    <a:pt x="11951" y="8645"/>
                    <a:pt x="11609" y="8294"/>
                    <a:pt x="11173" y="8213"/>
                  </a:cubicBezTo>
                  <a:lnTo>
                    <a:pt x="11173" y="6111"/>
                  </a:lnTo>
                  <a:lnTo>
                    <a:pt x="11244" y="6182"/>
                  </a:lnTo>
                  <a:cubicBezTo>
                    <a:pt x="11325" y="6262"/>
                    <a:pt x="11430" y="6302"/>
                    <a:pt x="11535" y="6302"/>
                  </a:cubicBezTo>
                  <a:cubicBezTo>
                    <a:pt x="11641" y="6302"/>
                    <a:pt x="11745" y="6262"/>
                    <a:pt x="11826" y="6182"/>
                  </a:cubicBezTo>
                  <a:lnTo>
                    <a:pt x="12131" y="5877"/>
                  </a:lnTo>
                  <a:cubicBezTo>
                    <a:pt x="12291" y="5717"/>
                    <a:pt x="12291" y="5456"/>
                    <a:pt x="12131" y="5296"/>
                  </a:cubicBezTo>
                  <a:lnTo>
                    <a:pt x="6956" y="120"/>
                  </a:lnTo>
                  <a:cubicBezTo>
                    <a:pt x="6876" y="41"/>
                    <a:pt x="6770" y="1"/>
                    <a:pt x="6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79"/>
            <p:cNvSpPr/>
            <p:nvPr/>
          </p:nvSpPr>
          <p:spPr>
            <a:xfrm>
              <a:off x="1327111" y="1226024"/>
              <a:ext cx="102725" cy="102752"/>
            </a:xfrm>
            <a:custGeom>
              <a:avLst/>
              <a:gdLst/>
              <a:ahLst/>
              <a:cxnLst/>
              <a:rect l="l" t="t" r="r" b="b"/>
              <a:pathLst>
                <a:path w="3842" h="3843" extrusionOk="0">
                  <a:moveTo>
                    <a:pt x="1295" y="527"/>
                  </a:moveTo>
                  <a:lnTo>
                    <a:pt x="1295" y="1295"/>
                  </a:lnTo>
                  <a:lnTo>
                    <a:pt x="526" y="1295"/>
                  </a:lnTo>
                  <a:cubicBezTo>
                    <a:pt x="680" y="954"/>
                    <a:pt x="954" y="680"/>
                    <a:pt x="1295" y="527"/>
                  </a:cubicBezTo>
                  <a:close/>
                  <a:moveTo>
                    <a:pt x="2547" y="527"/>
                  </a:moveTo>
                  <a:cubicBezTo>
                    <a:pt x="2888" y="680"/>
                    <a:pt x="3162" y="954"/>
                    <a:pt x="3316" y="1295"/>
                  </a:cubicBezTo>
                  <a:lnTo>
                    <a:pt x="2547" y="1295"/>
                  </a:lnTo>
                  <a:lnTo>
                    <a:pt x="2547" y="527"/>
                  </a:lnTo>
                  <a:close/>
                  <a:moveTo>
                    <a:pt x="1295" y="2548"/>
                  </a:moveTo>
                  <a:lnTo>
                    <a:pt x="1295" y="3316"/>
                  </a:lnTo>
                  <a:cubicBezTo>
                    <a:pt x="954" y="3163"/>
                    <a:pt x="680" y="2889"/>
                    <a:pt x="526" y="2548"/>
                  </a:cubicBezTo>
                  <a:close/>
                  <a:moveTo>
                    <a:pt x="3316" y="2548"/>
                  </a:moveTo>
                  <a:cubicBezTo>
                    <a:pt x="3162" y="2889"/>
                    <a:pt x="2888" y="3163"/>
                    <a:pt x="2547" y="3316"/>
                  </a:cubicBezTo>
                  <a:lnTo>
                    <a:pt x="2547" y="2548"/>
                  </a:lnTo>
                  <a:close/>
                  <a:moveTo>
                    <a:pt x="1921" y="392"/>
                  </a:moveTo>
                  <a:cubicBezTo>
                    <a:pt x="2002" y="392"/>
                    <a:pt x="2080" y="398"/>
                    <a:pt x="2157" y="410"/>
                  </a:cubicBezTo>
                  <a:lnTo>
                    <a:pt x="2157" y="1490"/>
                  </a:lnTo>
                  <a:cubicBezTo>
                    <a:pt x="2157" y="1598"/>
                    <a:pt x="2244" y="1686"/>
                    <a:pt x="2353" y="1686"/>
                  </a:cubicBezTo>
                  <a:lnTo>
                    <a:pt x="3432" y="1686"/>
                  </a:lnTo>
                  <a:cubicBezTo>
                    <a:pt x="3445" y="1762"/>
                    <a:pt x="3451" y="1841"/>
                    <a:pt x="3451" y="1922"/>
                  </a:cubicBezTo>
                  <a:cubicBezTo>
                    <a:pt x="3451" y="2002"/>
                    <a:pt x="3445" y="2080"/>
                    <a:pt x="3432" y="2158"/>
                  </a:cubicBezTo>
                  <a:lnTo>
                    <a:pt x="2353" y="2158"/>
                  </a:lnTo>
                  <a:cubicBezTo>
                    <a:pt x="2244" y="2158"/>
                    <a:pt x="2157" y="2245"/>
                    <a:pt x="2157" y="2353"/>
                  </a:cubicBezTo>
                  <a:lnTo>
                    <a:pt x="2157" y="3433"/>
                  </a:lnTo>
                  <a:cubicBezTo>
                    <a:pt x="2080" y="3445"/>
                    <a:pt x="2002" y="3451"/>
                    <a:pt x="1921" y="3451"/>
                  </a:cubicBezTo>
                  <a:cubicBezTo>
                    <a:pt x="1841" y="3451"/>
                    <a:pt x="1762" y="3445"/>
                    <a:pt x="1685" y="3433"/>
                  </a:cubicBezTo>
                  <a:lnTo>
                    <a:pt x="1685" y="2353"/>
                  </a:lnTo>
                  <a:cubicBezTo>
                    <a:pt x="1685" y="2245"/>
                    <a:pt x="1598" y="2158"/>
                    <a:pt x="1489" y="2158"/>
                  </a:cubicBezTo>
                  <a:lnTo>
                    <a:pt x="410" y="2158"/>
                  </a:lnTo>
                  <a:cubicBezTo>
                    <a:pt x="397" y="2080"/>
                    <a:pt x="391" y="2002"/>
                    <a:pt x="391" y="1922"/>
                  </a:cubicBezTo>
                  <a:cubicBezTo>
                    <a:pt x="391" y="1841"/>
                    <a:pt x="397" y="1762"/>
                    <a:pt x="410" y="1686"/>
                  </a:cubicBezTo>
                  <a:lnTo>
                    <a:pt x="1489" y="1686"/>
                  </a:lnTo>
                  <a:cubicBezTo>
                    <a:pt x="1598" y="1686"/>
                    <a:pt x="1685" y="1598"/>
                    <a:pt x="1685" y="1490"/>
                  </a:cubicBezTo>
                  <a:lnTo>
                    <a:pt x="1685" y="410"/>
                  </a:lnTo>
                  <a:cubicBezTo>
                    <a:pt x="1762" y="398"/>
                    <a:pt x="1841" y="392"/>
                    <a:pt x="1921" y="392"/>
                  </a:cubicBezTo>
                  <a:close/>
                  <a:moveTo>
                    <a:pt x="1921" y="1"/>
                  </a:moveTo>
                  <a:cubicBezTo>
                    <a:pt x="862" y="1"/>
                    <a:pt x="1" y="863"/>
                    <a:pt x="1" y="1922"/>
                  </a:cubicBezTo>
                  <a:cubicBezTo>
                    <a:pt x="1" y="2980"/>
                    <a:pt x="862" y="3842"/>
                    <a:pt x="1921" y="3842"/>
                  </a:cubicBezTo>
                  <a:cubicBezTo>
                    <a:pt x="2980" y="3842"/>
                    <a:pt x="3841" y="2980"/>
                    <a:pt x="3841" y="1922"/>
                  </a:cubicBezTo>
                  <a:cubicBezTo>
                    <a:pt x="3841" y="863"/>
                    <a:pt x="2980" y="1"/>
                    <a:pt x="1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79"/>
            <p:cNvSpPr/>
            <p:nvPr/>
          </p:nvSpPr>
          <p:spPr>
            <a:xfrm>
              <a:off x="1442438" y="1450929"/>
              <a:ext cx="85426" cy="27754"/>
            </a:xfrm>
            <a:custGeom>
              <a:avLst/>
              <a:gdLst/>
              <a:ahLst/>
              <a:cxnLst/>
              <a:rect l="l" t="t" r="r" b="b"/>
              <a:pathLst>
                <a:path w="3195" h="1038" extrusionOk="0">
                  <a:moveTo>
                    <a:pt x="843" y="0"/>
                  </a:moveTo>
                  <a:cubicBezTo>
                    <a:pt x="378" y="0"/>
                    <a:pt x="0" y="378"/>
                    <a:pt x="0" y="842"/>
                  </a:cubicBezTo>
                  <a:cubicBezTo>
                    <a:pt x="0" y="949"/>
                    <a:pt x="88" y="1037"/>
                    <a:pt x="196" y="1037"/>
                  </a:cubicBezTo>
                  <a:cubicBezTo>
                    <a:pt x="304" y="1037"/>
                    <a:pt x="392" y="949"/>
                    <a:pt x="392" y="842"/>
                  </a:cubicBezTo>
                  <a:lnTo>
                    <a:pt x="390" y="842"/>
                  </a:lnTo>
                  <a:cubicBezTo>
                    <a:pt x="390" y="593"/>
                    <a:pt x="593" y="390"/>
                    <a:pt x="843" y="390"/>
                  </a:cubicBezTo>
                  <a:cubicBezTo>
                    <a:pt x="1091" y="390"/>
                    <a:pt x="1294" y="593"/>
                    <a:pt x="1294" y="842"/>
                  </a:cubicBezTo>
                  <a:cubicBezTo>
                    <a:pt x="1294" y="949"/>
                    <a:pt x="1382" y="1037"/>
                    <a:pt x="1490" y="1037"/>
                  </a:cubicBezTo>
                  <a:cubicBezTo>
                    <a:pt x="1597" y="1037"/>
                    <a:pt x="1684" y="949"/>
                    <a:pt x="1684" y="842"/>
                  </a:cubicBezTo>
                  <a:cubicBezTo>
                    <a:pt x="1684" y="711"/>
                    <a:pt x="1791" y="606"/>
                    <a:pt x="1920" y="606"/>
                  </a:cubicBezTo>
                  <a:cubicBezTo>
                    <a:pt x="2051" y="606"/>
                    <a:pt x="2156" y="711"/>
                    <a:pt x="2156" y="842"/>
                  </a:cubicBezTo>
                  <a:cubicBezTo>
                    <a:pt x="2156" y="949"/>
                    <a:pt x="2244" y="1037"/>
                    <a:pt x="2352" y="1037"/>
                  </a:cubicBezTo>
                  <a:lnTo>
                    <a:pt x="2999" y="1037"/>
                  </a:lnTo>
                  <a:cubicBezTo>
                    <a:pt x="3107" y="1037"/>
                    <a:pt x="3195" y="949"/>
                    <a:pt x="3195" y="842"/>
                  </a:cubicBezTo>
                  <a:cubicBezTo>
                    <a:pt x="3195" y="734"/>
                    <a:pt x="3107" y="647"/>
                    <a:pt x="2999" y="647"/>
                  </a:cubicBezTo>
                  <a:lnTo>
                    <a:pt x="2517" y="647"/>
                  </a:lnTo>
                  <a:cubicBezTo>
                    <a:pt x="2434" y="397"/>
                    <a:pt x="2198" y="215"/>
                    <a:pt x="1920" y="215"/>
                  </a:cubicBezTo>
                  <a:cubicBezTo>
                    <a:pt x="1772" y="215"/>
                    <a:pt x="1636" y="267"/>
                    <a:pt x="1528" y="354"/>
                  </a:cubicBezTo>
                  <a:cubicBezTo>
                    <a:pt x="1376" y="140"/>
                    <a:pt x="1125"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79"/>
            <p:cNvSpPr/>
            <p:nvPr/>
          </p:nvSpPr>
          <p:spPr>
            <a:xfrm>
              <a:off x="1211811" y="1318275"/>
              <a:ext cx="33529" cy="33556"/>
            </a:xfrm>
            <a:custGeom>
              <a:avLst/>
              <a:gdLst/>
              <a:ahLst/>
              <a:cxnLst/>
              <a:rect l="l" t="t" r="r" b="b"/>
              <a:pathLst>
                <a:path w="1254" h="1255" extrusionOk="0">
                  <a:moveTo>
                    <a:pt x="627" y="392"/>
                  </a:moveTo>
                  <a:cubicBezTo>
                    <a:pt x="757" y="392"/>
                    <a:pt x="863" y="498"/>
                    <a:pt x="863" y="628"/>
                  </a:cubicBezTo>
                  <a:cubicBezTo>
                    <a:pt x="863" y="757"/>
                    <a:pt x="757" y="864"/>
                    <a:pt x="627" y="864"/>
                  </a:cubicBezTo>
                  <a:cubicBezTo>
                    <a:pt x="496" y="864"/>
                    <a:pt x="391" y="757"/>
                    <a:pt x="391" y="628"/>
                  </a:cubicBezTo>
                  <a:cubicBezTo>
                    <a:pt x="391" y="498"/>
                    <a:pt x="496" y="392"/>
                    <a:pt x="627" y="392"/>
                  </a:cubicBezTo>
                  <a:close/>
                  <a:moveTo>
                    <a:pt x="627" y="1"/>
                  </a:moveTo>
                  <a:cubicBezTo>
                    <a:pt x="281" y="1"/>
                    <a:pt x="1" y="282"/>
                    <a:pt x="1" y="628"/>
                  </a:cubicBezTo>
                  <a:cubicBezTo>
                    <a:pt x="1" y="973"/>
                    <a:pt x="281" y="1254"/>
                    <a:pt x="627" y="1254"/>
                  </a:cubicBezTo>
                  <a:cubicBezTo>
                    <a:pt x="973" y="1254"/>
                    <a:pt x="1253" y="973"/>
                    <a:pt x="1253" y="628"/>
                  </a:cubicBezTo>
                  <a:cubicBezTo>
                    <a:pt x="1253" y="282"/>
                    <a:pt x="973"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79"/>
            <p:cNvSpPr/>
            <p:nvPr/>
          </p:nvSpPr>
          <p:spPr>
            <a:xfrm>
              <a:off x="1511639" y="1318302"/>
              <a:ext cx="33502" cy="33529"/>
            </a:xfrm>
            <a:custGeom>
              <a:avLst/>
              <a:gdLst/>
              <a:ahLst/>
              <a:cxnLst/>
              <a:rect l="l" t="t" r="r" b="b"/>
              <a:pathLst>
                <a:path w="1253" h="1254" extrusionOk="0">
                  <a:moveTo>
                    <a:pt x="626" y="391"/>
                  </a:moveTo>
                  <a:cubicBezTo>
                    <a:pt x="757" y="391"/>
                    <a:pt x="862" y="497"/>
                    <a:pt x="862" y="627"/>
                  </a:cubicBezTo>
                  <a:cubicBezTo>
                    <a:pt x="862" y="757"/>
                    <a:pt x="757" y="863"/>
                    <a:pt x="626" y="863"/>
                  </a:cubicBezTo>
                  <a:cubicBezTo>
                    <a:pt x="496" y="863"/>
                    <a:pt x="390" y="757"/>
                    <a:pt x="390" y="627"/>
                  </a:cubicBezTo>
                  <a:cubicBezTo>
                    <a:pt x="390" y="497"/>
                    <a:pt x="496" y="391"/>
                    <a:pt x="626" y="391"/>
                  </a:cubicBezTo>
                  <a:close/>
                  <a:moveTo>
                    <a:pt x="626" y="1"/>
                  </a:moveTo>
                  <a:cubicBezTo>
                    <a:pt x="281" y="1"/>
                    <a:pt x="0" y="281"/>
                    <a:pt x="0" y="627"/>
                  </a:cubicBezTo>
                  <a:cubicBezTo>
                    <a:pt x="0" y="973"/>
                    <a:pt x="281" y="1253"/>
                    <a:pt x="626" y="1253"/>
                  </a:cubicBezTo>
                  <a:cubicBezTo>
                    <a:pt x="972" y="1253"/>
                    <a:pt x="1253" y="973"/>
                    <a:pt x="1253" y="627"/>
                  </a:cubicBezTo>
                  <a:cubicBezTo>
                    <a:pt x="1253" y="281"/>
                    <a:pt x="972"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79"/>
            <p:cNvSpPr/>
            <p:nvPr/>
          </p:nvSpPr>
          <p:spPr>
            <a:xfrm>
              <a:off x="1511639" y="1226051"/>
              <a:ext cx="33502" cy="33529"/>
            </a:xfrm>
            <a:custGeom>
              <a:avLst/>
              <a:gdLst/>
              <a:ahLst/>
              <a:cxnLst/>
              <a:rect l="l" t="t" r="r" b="b"/>
              <a:pathLst>
                <a:path w="1253" h="1254" extrusionOk="0">
                  <a:moveTo>
                    <a:pt x="626" y="391"/>
                  </a:moveTo>
                  <a:cubicBezTo>
                    <a:pt x="757" y="391"/>
                    <a:pt x="862" y="497"/>
                    <a:pt x="862" y="627"/>
                  </a:cubicBezTo>
                  <a:cubicBezTo>
                    <a:pt x="862" y="757"/>
                    <a:pt x="757" y="863"/>
                    <a:pt x="626" y="863"/>
                  </a:cubicBezTo>
                  <a:cubicBezTo>
                    <a:pt x="496" y="863"/>
                    <a:pt x="390" y="757"/>
                    <a:pt x="390" y="627"/>
                  </a:cubicBezTo>
                  <a:cubicBezTo>
                    <a:pt x="390" y="497"/>
                    <a:pt x="496" y="391"/>
                    <a:pt x="626" y="391"/>
                  </a:cubicBezTo>
                  <a:close/>
                  <a:moveTo>
                    <a:pt x="626" y="1"/>
                  </a:moveTo>
                  <a:cubicBezTo>
                    <a:pt x="281" y="1"/>
                    <a:pt x="0" y="281"/>
                    <a:pt x="0" y="627"/>
                  </a:cubicBezTo>
                  <a:cubicBezTo>
                    <a:pt x="0" y="973"/>
                    <a:pt x="281" y="1253"/>
                    <a:pt x="626" y="1253"/>
                  </a:cubicBezTo>
                  <a:cubicBezTo>
                    <a:pt x="972" y="1253"/>
                    <a:pt x="1253" y="973"/>
                    <a:pt x="1253" y="627"/>
                  </a:cubicBezTo>
                  <a:cubicBezTo>
                    <a:pt x="1253" y="281"/>
                    <a:pt x="972"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9"/>
            <p:cNvSpPr/>
            <p:nvPr/>
          </p:nvSpPr>
          <p:spPr>
            <a:xfrm>
              <a:off x="1211811" y="1226051"/>
              <a:ext cx="33529" cy="33529"/>
            </a:xfrm>
            <a:custGeom>
              <a:avLst/>
              <a:gdLst/>
              <a:ahLst/>
              <a:cxnLst/>
              <a:rect l="l" t="t" r="r" b="b"/>
              <a:pathLst>
                <a:path w="1254" h="1254" extrusionOk="0">
                  <a:moveTo>
                    <a:pt x="627" y="391"/>
                  </a:moveTo>
                  <a:cubicBezTo>
                    <a:pt x="757" y="391"/>
                    <a:pt x="863" y="497"/>
                    <a:pt x="863" y="627"/>
                  </a:cubicBezTo>
                  <a:cubicBezTo>
                    <a:pt x="863" y="757"/>
                    <a:pt x="757" y="863"/>
                    <a:pt x="627" y="863"/>
                  </a:cubicBezTo>
                  <a:cubicBezTo>
                    <a:pt x="496" y="863"/>
                    <a:pt x="391" y="757"/>
                    <a:pt x="391" y="627"/>
                  </a:cubicBezTo>
                  <a:cubicBezTo>
                    <a:pt x="391" y="497"/>
                    <a:pt x="496" y="391"/>
                    <a:pt x="627" y="391"/>
                  </a:cubicBezTo>
                  <a:close/>
                  <a:moveTo>
                    <a:pt x="627" y="1"/>
                  </a:moveTo>
                  <a:cubicBezTo>
                    <a:pt x="281" y="1"/>
                    <a:pt x="1" y="281"/>
                    <a:pt x="1" y="627"/>
                  </a:cubicBezTo>
                  <a:cubicBezTo>
                    <a:pt x="1" y="973"/>
                    <a:pt x="281" y="1253"/>
                    <a:pt x="627" y="1253"/>
                  </a:cubicBezTo>
                  <a:cubicBezTo>
                    <a:pt x="973" y="1253"/>
                    <a:pt x="1253" y="973"/>
                    <a:pt x="1253" y="627"/>
                  </a:cubicBezTo>
                  <a:cubicBezTo>
                    <a:pt x="1253" y="281"/>
                    <a:pt x="973"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79"/>
            <p:cNvSpPr/>
            <p:nvPr/>
          </p:nvSpPr>
          <p:spPr>
            <a:xfrm>
              <a:off x="1511639" y="1156850"/>
              <a:ext cx="33502" cy="33529"/>
            </a:xfrm>
            <a:custGeom>
              <a:avLst/>
              <a:gdLst/>
              <a:ahLst/>
              <a:cxnLst/>
              <a:rect l="l" t="t" r="r" b="b"/>
              <a:pathLst>
                <a:path w="1253" h="1254" extrusionOk="0">
                  <a:moveTo>
                    <a:pt x="626" y="391"/>
                  </a:moveTo>
                  <a:cubicBezTo>
                    <a:pt x="757" y="391"/>
                    <a:pt x="862" y="497"/>
                    <a:pt x="862" y="627"/>
                  </a:cubicBezTo>
                  <a:cubicBezTo>
                    <a:pt x="862" y="758"/>
                    <a:pt x="757" y="863"/>
                    <a:pt x="626" y="863"/>
                  </a:cubicBezTo>
                  <a:cubicBezTo>
                    <a:pt x="496" y="863"/>
                    <a:pt x="390" y="758"/>
                    <a:pt x="390" y="627"/>
                  </a:cubicBezTo>
                  <a:cubicBezTo>
                    <a:pt x="390" y="497"/>
                    <a:pt x="496" y="391"/>
                    <a:pt x="626" y="391"/>
                  </a:cubicBezTo>
                  <a:close/>
                  <a:moveTo>
                    <a:pt x="626" y="1"/>
                  </a:moveTo>
                  <a:cubicBezTo>
                    <a:pt x="281" y="1"/>
                    <a:pt x="0" y="281"/>
                    <a:pt x="0" y="627"/>
                  </a:cubicBezTo>
                  <a:cubicBezTo>
                    <a:pt x="0" y="973"/>
                    <a:pt x="281" y="1253"/>
                    <a:pt x="626" y="1253"/>
                  </a:cubicBezTo>
                  <a:cubicBezTo>
                    <a:pt x="972" y="1253"/>
                    <a:pt x="1253" y="973"/>
                    <a:pt x="1253" y="627"/>
                  </a:cubicBezTo>
                  <a:cubicBezTo>
                    <a:pt x="1253" y="281"/>
                    <a:pt x="972"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9"/>
            <p:cNvSpPr/>
            <p:nvPr/>
          </p:nvSpPr>
          <p:spPr>
            <a:xfrm>
              <a:off x="1442438" y="1156850"/>
              <a:ext cx="33529" cy="33529"/>
            </a:xfrm>
            <a:custGeom>
              <a:avLst/>
              <a:gdLst/>
              <a:ahLst/>
              <a:cxnLst/>
              <a:rect l="l" t="t" r="r" b="b"/>
              <a:pathLst>
                <a:path w="1254" h="1254" extrusionOk="0">
                  <a:moveTo>
                    <a:pt x="627" y="391"/>
                  </a:moveTo>
                  <a:cubicBezTo>
                    <a:pt x="757" y="391"/>
                    <a:pt x="863" y="497"/>
                    <a:pt x="863" y="627"/>
                  </a:cubicBezTo>
                  <a:cubicBezTo>
                    <a:pt x="863" y="758"/>
                    <a:pt x="757" y="863"/>
                    <a:pt x="627" y="863"/>
                  </a:cubicBezTo>
                  <a:cubicBezTo>
                    <a:pt x="497" y="863"/>
                    <a:pt x="390" y="758"/>
                    <a:pt x="390" y="627"/>
                  </a:cubicBezTo>
                  <a:cubicBezTo>
                    <a:pt x="390" y="497"/>
                    <a:pt x="497" y="391"/>
                    <a:pt x="627" y="391"/>
                  </a:cubicBezTo>
                  <a:close/>
                  <a:moveTo>
                    <a:pt x="627" y="1"/>
                  </a:moveTo>
                  <a:cubicBezTo>
                    <a:pt x="282" y="1"/>
                    <a:pt x="0" y="281"/>
                    <a:pt x="0" y="627"/>
                  </a:cubicBezTo>
                  <a:cubicBezTo>
                    <a:pt x="0" y="973"/>
                    <a:pt x="282" y="1253"/>
                    <a:pt x="627" y="1253"/>
                  </a:cubicBezTo>
                  <a:cubicBezTo>
                    <a:pt x="972" y="1253"/>
                    <a:pt x="1254" y="973"/>
                    <a:pt x="1254" y="627"/>
                  </a:cubicBezTo>
                  <a:cubicBezTo>
                    <a:pt x="1254" y="281"/>
                    <a:pt x="97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9"/>
            <p:cNvSpPr/>
            <p:nvPr/>
          </p:nvSpPr>
          <p:spPr>
            <a:xfrm>
              <a:off x="1384788" y="1387476"/>
              <a:ext cx="16230" cy="10454"/>
            </a:xfrm>
            <a:custGeom>
              <a:avLst/>
              <a:gdLst/>
              <a:ahLst/>
              <a:cxnLst/>
              <a:rect l="l" t="t" r="r" b="b"/>
              <a:pathLst>
                <a:path w="607" h="391" extrusionOk="0">
                  <a:moveTo>
                    <a:pt x="196" y="1"/>
                  </a:moveTo>
                  <a:cubicBezTo>
                    <a:pt x="87" y="1"/>
                    <a:pt x="0" y="89"/>
                    <a:pt x="0" y="196"/>
                  </a:cubicBezTo>
                  <a:cubicBezTo>
                    <a:pt x="0" y="304"/>
                    <a:pt x="87" y="391"/>
                    <a:pt x="196" y="391"/>
                  </a:cubicBezTo>
                  <a:lnTo>
                    <a:pt x="411" y="391"/>
                  </a:lnTo>
                  <a:cubicBezTo>
                    <a:pt x="519" y="391"/>
                    <a:pt x="607" y="304"/>
                    <a:pt x="607" y="196"/>
                  </a:cubicBezTo>
                  <a:cubicBezTo>
                    <a:pt x="607" y="89"/>
                    <a:pt x="519" y="1"/>
                    <a:pt x="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79"/>
          <p:cNvGrpSpPr/>
          <p:nvPr/>
        </p:nvGrpSpPr>
        <p:grpSpPr>
          <a:xfrm>
            <a:off x="7936072" y="1306750"/>
            <a:ext cx="411790" cy="411782"/>
            <a:chOff x="6024279" y="1117650"/>
            <a:chExt cx="411790" cy="411782"/>
          </a:xfrm>
        </p:grpSpPr>
        <p:sp>
          <p:nvSpPr>
            <p:cNvPr id="898" name="Google Shape;898;p79"/>
            <p:cNvSpPr/>
            <p:nvPr/>
          </p:nvSpPr>
          <p:spPr>
            <a:xfrm>
              <a:off x="6024279" y="1157973"/>
              <a:ext cx="145318" cy="184890"/>
            </a:xfrm>
            <a:custGeom>
              <a:avLst/>
              <a:gdLst/>
              <a:ahLst/>
              <a:cxnLst/>
              <a:rect l="l" t="t" r="r" b="b"/>
              <a:pathLst>
                <a:path w="5435" h="6915" extrusionOk="0">
                  <a:moveTo>
                    <a:pt x="3010" y="0"/>
                  </a:moveTo>
                  <a:cubicBezTo>
                    <a:pt x="2928" y="0"/>
                    <a:pt x="2848" y="45"/>
                    <a:pt x="2808" y="125"/>
                  </a:cubicBezTo>
                  <a:cubicBezTo>
                    <a:pt x="2599" y="540"/>
                    <a:pt x="2492" y="989"/>
                    <a:pt x="2492" y="1458"/>
                  </a:cubicBezTo>
                  <a:cubicBezTo>
                    <a:pt x="2492" y="1469"/>
                    <a:pt x="2492" y="1480"/>
                    <a:pt x="2492" y="1491"/>
                  </a:cubicBezTo>
                  <a:cubicBezTo>
                    <a:pt x="1099" y="1606"/>
                    <a:pt x="1" y="2777"/>
                    <a:pt x="1" y="4199"/>
                  </a:cubicBezTo>
                  <a:cubicBezTo>
                    <a:pt x="1" y="5697"/>
                    <a:pt x="1219" y="6915"/>
                    <a:pt x="2718" y="6915"/>
                  </a:cubicBezTo>
                  <a:lnTo>
                    <a:pt x="3202" y="6915"/>
                  </a:lnTo>
                  <a:cubicBezTo>
                    <a:pt x="3327" y="6915"/>
                    <a:pt x="3428" y="6815"/>
                    <a:pt x="3428" y="6689"/>
                  </a:cubicBezTo>
                  <a:cubicBezTo>
                    <a:pt x="3428" y="6565"/>
                    <a:pt x="3327" y="6465"/>
                    <a:pt x="3202" y="6465"/>
                  </a:cubicBezTo>
                  <a:lnTo>
                    <a:pt x="2718" y="6465"/>
                  </a:lnTo>
                  <a:cubicBezTo>
                    <a:pt x="1469" y="6465"/>
                    <a:pt x="452" y="5448"/>
                    <a:pt x="452" y="4199"/>
                  </a:cubicBezTo>
                  <a:cubicBezTo>
                    <a:pt x="452" y="2949"/>
                    <a:pt x="1468" y="1934"/>
                    <a:pt x="2716" y="1933"/>
                  </a:cubicBezTo>
                  <a:lnTo>
                    <a:pt x="2718" y="1933"/>
                  </a:lnTo>
                  <a:cubicBezTo>
                    <a:pt x="3967" y="1933"/>
                    <a:pt x="4984" y="2949"/>
                    <a:pt x="4984" y="4199"/>
                  </a:cubicBezTo>
                  <a:cubicBezTo>
                    <a:pt x="4984" y="4323"/>
                    <a:pt x="5084" y="4424"/>
                    <a:pt x="5210" y="4424"/>
                  </a:cubicBezTo>
                  <a:cubicBezTo>
                    <a:pt x="5334" y="4424"/>
                    <a:pt x="5434" y="4323"/>
                    <a:pt x="5434" y="4199"/>
                  </a:cubicBezTo>
                  <a:cubicBezTo>
                    <a:pt x="5434" y="2777"/>
                    <a:pt x="4337" y="1607"/>
                    <a:pt x="2944" y="1491"/>
                  </a:cubicBezTo>
                  <a:cubicBezTo>
                    <a:pt x="2944" y="1481"/>
                    <a:pt x="2944" y="1469"/>
                    <a:pt x="2944" y="1458"/>
                  </a:cubicBezTo>
                  <a:cubicBezTo>
                    <a:pt x="2944" y="1060"/>
                    <a:pt x="3034" y="679"/>
                    <a:pt x="3211" y="327"/>
                  </a:cubicBezTo>
                  <a:cubicBezTo>
                    <a:pt x="3268" y="216"/>
                    <a:pt x="3222" y="80"/>
                    <a:pt x="3111" y="24"/>
                  </a:cubicBezTo>
                  <a:cubicBezTo>
                    <a:pt x="3079" y="8"/>
                    <a:pt x="3044"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9"/>
            <p:cNvSpPr/>
            <p:nvPr/>
          </p:nvSpPr>
          <p:spPr>
            <a:xfrm>
              <a:off x="6112546" y="1117650"/>
              <a:ext cx="323524" cy="225210"/>
            </a:xfrm>
            <a:custGeom>
              <a:avLst/>
              <a:gdLst/>
              <a:ahLst/>
              <a:cxnLst/>
              <a:rect l="l" t="t" r="r" b="b"/>
              <a:pathLst>
                <a:path w="12100" h="8423" extrusionOk="0">
                  <a:moveTo>
                    <a:pt x="2157" y="0"/>
                  </a:moveTo>
                  <a:cubicBezTo>
                    <a:pt x="1383" y="0"/>
                    <a:pt x="649" y="297"/>
                    <a:pt x="93" y="836"/>
                  </a:cubicBezTo>
                  <a:cubicBezTo>
                    <a:pt x="3" y="923"/>
                    <a:pt x="1" y="1066"/>
                    <a:pt x="88" y="1155"/>
                  </a:cubicBezTo>
                  <a:cubicBezTo>
                    <a:pt x="132" y="1201"/>
                    <a:pt x="191" y="1224"/>
                    <a:pt x="250" y="1224"/>
                  </a:cubicBezTo>
                  <a:cubicBezTo>
                    <a:pt x="307" y="1224"/>
                    <a:pt x="363" y="1203"/>
                    <a:pt x="407" y="1160"/>
                  </a:cubicBezTo>
                  <a:cubicBezTo>
                    <a:pt x="879" y="703"/>
                    <a:pt x="1500" y="451"/>
                    <a:pt x="2157" y="451"/>
                  </a:cubicBezTo>
                  <a:cubicBezTo>
                    <a:pt x="3269" y="451"/>
                    <a:pt x="4230" y="1167"/>
                    <a:pt x="4556" y="2211"/>
                  </a:cubicBezTo>
                  <a:cubicBezTo>
                    <a:pt x="4022" y="2509"/>
                    <a:pt x="3676" y="3079"/>
                    <a:pt x="3676" y="3713"/>
                  </a:cubicBezTo>
                  <a:cubicBezTo>
                    <a:pt x="3676" y="3838"/>
                    <a:pt x="3777" y="3939"/>
                    <a:pt x="3901" y="3939"/>
                  </a:cubicBezTo>
                  <a:cubicBezTo>
                    <a:pt x="4025" y="3939"/>
                    <a:pt x="4127" y="3838"/>
                    <a:pt x="4127" y="3713"/>
                  </a:cubicBezTo>
                  <a:cubicBezTo>
                    <a:pt x="4127" y="3190"/>
                    <a:pt x="4446" y="2728"/>
                    <a:pt x="4919" y="2536"/>
                  </a:cubicBezTo>
                  <a:cubicBezTo>
                    <a:pt x="4927" y="2533"/>
                    <a:pt x="5031" y="2495"/>
                    <a:pt x="5077" y="2484"/>
                  </a:cubicBezTo>
                  <a:cubicBezTo>
                    <a:pt x="5156" y="2467"/>
                    <a:pt x="5286" y="2444"/>
                    <a:pt x="5396" y="2444"/>
                  </a:cubicBezTo>
                  <a:cubicBezTo>
                    <a:pt x="5885" y="2444"/>
                    <a:pt x="6335" y="2730"/>
                    <a:pt x="6544" y="3172"/>
                  </a:cubicBezTo>
                  <a:cubicBezTo>
                    <a:pt x="6572" y="3232"/>
                    <a:pt x="6626" y="3276"/>
                    <a:pt x="6690" y="3293"/>
                  </a:cubicBezTo>
                  <a:cubicBezTo>
                    <a:pt x="6709" y="3298"/>
                    <a:pt x="6729" y="3301"/>
                    <a:pt x="6748" y="3301"/>
                  </a:cubicBezTo>
                  <a:cubicBezTo>
                    <a:pt x="6794" y="3301"/>
                    <a:pt x="6839" y="3287"/>
                    <a:pt x="6877" y="3260"/>
                  </a:cubicBezTo>
                  <a:cubicBezTo>
                    <a:pt x="7174" y="3052"/>
                    <a:pt x="7524" y="2942"/>
                    <a:pt x="7887" y="2942"/>
                  </a:cubicBezTo>
                  <a:cubicBezTo>
                    <a:pt x="8695" y="2942"/>
                    <a:pt x="9399" y="3487"/>
                    <a:pt x="9600" y="4269"/>
                  </a:cubicBezTo>
                  <a:cubicBezTo>
                    <a:pt x="9625" y="4369"/>
                    <a:pt x="9714" y="4439"/>
                    <a:pt x="9818" y="4439"/>
                  </a:cubicBezTo>
                  <a:cubicBezTo>
                    <a:pt x="9821" y="4439"/>
                    <a:pt x="9823" y="4439"/>
                    <a:pt x="9825" y="4439"/>
                  </a:cubicBezTo>
                  <a:cubicBezTo>
                    <a:pt x="9825" y="4439"/>
                    <a:pt x="9867" y="4437"/>
                    <a:pt x="9880" y="4437"/>
                  </a:cubicBezTo>
                  <a:cubicBezTo>
                    <a:pt x="10855" y="4437"/>
                    <a:pt x="11648" y="5230"/>
                    <a:pt x="11648" y="6205"/>
                  </a:cubicBezTo>
                  <a:cubicBezTo>
                    <a:pt x="11648" y="7179"/>
                    <a:pt x="10855" y="7972"/>
                    <a:pt x="9880" y="7972"/>
                  </a:cubicBezTo>
                  <a:cubicBezTo>
                    <a:pt x="8906" y="7972"/>
                    <a:pt x="8113" y="7179"/>
                    <a:pt x="8113" y="6205"/>
                  </a:cubicBezTo>
                  <a:cubicBezTo>
                    <a:pt x="8113" y="6080"/>
                    <a:pt x="8012" y="5979"/>
                    <a:pt x="7887" y="5979"/>
                  </a:cubicBezTo>
                  <a:cubicBezTo>
                    <a:pt x="7762" y="5979"/>
                    <a:pt x="7662" y="6080"/>
                    <a:pt x="7662" y="6205"/>
                  </a:cubicBezTo>
                  <a:cubicBezTo>
                    <a:pt x="7662" y="6925"/>
                    <a:pt x="8008" y="7567"/>
                    <a:pt x="8542" y="7972"/>
                  </a:cubicBezTo>
                  <a:lnTo>
                    <a:pt x="803" y="7972"/>
                  </a:lnTo>
                  <a:cubicBezTo>
                    <a:pt x="679" y="7972"/>
                    <a:pt x="577" y="8073"/>
                    <a:pt x="577" y="8197"/>
                  </a:cubicBezTo>
                  <a:cubicBezTo>
                    <a:pt x="577" y="8323"/>
                    <a:pt x="679" y="8423"/>
                    <a:pt x="803" y="8423"/>
                  </a:cubicBezTo>
                  <a:lnTo>
                    <a:pt x="9880" y="8423"/>
                  </a:lnTo>
                  <a:cubicBezTo>
                    <a:pt x="11104" y="8423"/>
                    <a:pt x="12099" y="7428"/>
                    <a:pt x="12099" y="6205"/>
                  </a:cubicBezTo>
                  <a:cubicBezTo>
                    <a:pt x="12099" y="4981"/>
                    <a:pt x="11161" y="4043"/>
                    <a:pt x="9986" y="3988"/>
                  </a:cubicBezTo>
                  <a:cubicBezTo>
                    <a:pt x="9681" y="3098"/>
                    <a:pt x="8842" y="2492"/>
                    <a:pt x="7887" y="2492"/>
                  </a:cubicBezTo>
                  <a:cubicBezTo>
                    <a:pt x="7514" y="2492"/>
                    <a:pt x="7153" y="2584"/>
                    <a:pt x="6829" y="2761"/>
                  </a:cubicBezTo>
                  <a:cubicBezTo>
                    <a:pt x="6512" y="2288"/>
                    <a:pt x="5974" y="1993"/>
                    <a:pt x="5396" y="1993"/>
                  </a:cubicBezTo>
                  <a:cubicBezTo>
                    <a:pt x="5253" y="1993"/>
                    <a:pt x="5113" y="2010"/>
                    <a:pt x="4977" y="2044"/>
                  </a:cubicBezTo>
                  <a:cubicBezTo>
                    <a:pt x="4799" y="1500"/>
                    <a:pt x="4461" y="1011"/>
                    <a:pt x="4010" y="650"/>
                  </a:cubicBezTo>
                  <a:cubicBezTo>
                    <a:pt x="3487" y="231"/>
                    <a:pt x="2829" y="0"/>
                    <a:pt x="21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9"/>
            <p:cNvSpPr/>
            <p:nvPr/>
          </p:nvSpPr>
          <p:spPr>
            <a:xfrm>
              <a:off x="6044280" y="1357448"/>
              <a:ext cx="371812" cy="52058"/>
            </a:xfrm>
            <a:custGeom>
              <a:avLst/>
              <a:gdLst/>
              <a:ahLst/>
              <a:cxnLst/>
              <a:rect l="l" t="t" r="r" b="b"/>
              <a:pathLst>
                <a:path w="13906" h="1947" extrusionOk="0">
                  <a:moveTo>
                    <a:pt x="973" y="0"/>
                  </a:moveTo>
                  <a:cubicBezTo>
                    <a:pt x="436" y="0"/>
                    <a:pt x="0" y="437"/>
                    <a:pt x="0" y="974"/>
                  </a:cubicBezTo>
                  <a:cubicBezTo>
                    <a:pt x="0" y="1099"/>
                    <a:pt x="101" y="1199"/>
                    <a:pt x="226" y="1199"/>
                  </a:cubicBezTo>
                  <a:cubicBezTo>
                    <a:pt x="350" y="1199"/>
                    <a:pt x="450" y="1099"/>
                    <a:pt x="450" y="974"/>
                  </a:cubicBezTo>
                  <a:cubicBezTo>
                    <a:pt x="450" y="686"/>
                    <a:pt x="685" y="452"/>
                    <a:pt x="973" y="452"/>
                  </a:cubicBezTo>
                  <a:cubicBezTo>
                    <a:pt x="1261" y="452"/>
                    <a:pt x="1495" y="686"/>
                    <a:pt x="1495" y="974"/>
                  </a:cubicBezTo>
                  <a:cubicBezTo>
                    <a:pt x="1495" y="1511"/>
                    <a:pt x="1931" y="1947"/>
                    <a:pt x="2468" y="1947"/>
                  </a:cubicBezTo>
                  <a:cubicBezTo>
                    <a:pt x="3004" y="1947"/>
                    <a:pt x="3441" y="1511"/>
                    <a:pt x="3441" y="974"/>
                  </a:cubicBezTo>
                  <a:cubicBezTo>
                    <a:pt x="3441" y="686"/>
                    <a:pt x="3675" y="452"/>
                    <a:pt x="3963" y="452"/>
                  </a:cubicBezTo>
                  <a:cubicBezTo>
                    <a:pt x="4250" y="452"/>
                    <a:pt x="4484" y="686"/>
                    <a:pt x="4484" y="974"/>
                  </a:cubicBezTo>
                  <a:cubicBezTo>
                    <a:pt x="4484" y="1511"/>
                    <a:pt x="4921" y="1947"/>
                    <a:pt x="5457" y="1947"/>
                  </a:cubicBezTo>
                  <a:cubicBezTo>
                    <a:pt x="5994" y="1947"/>
                    <a:pt x="6430" y="1511"/>
                    <a:pt x="6430" y="974"/>
                  </a:cubicBezTo>
                  <a:cubicBezTo>
                    <a:pt x="6430" y="686"/>
                    <a:pt x="6664" y="452"/>
                    <a:pt x="6952" y="452"/>
                  </a:cubicBezTo>
                  <a:cubicBezTo>
                    <a:pt x="7240" y="452"/>
                    <a:pt x="7474" y="686"/>
                    <a:pt x="7474" y="974"/>
                  </a:cubicBezTo>
                  <a:cubicBezTo>
                    <a:pt x="7474" y="1511"/>
                    <a:pt x="7911" y="1947"/>
                    <a:pt x="8447" y="1947"/>
                  </a:cubicBezTo>
                  <a:cubicBezTo>
                    <a:pt x="8984" y="1947"/>
                    <a:pt x="9420" y="1511"/>
                    <a:pt x="9420" y="974"/>
                  </a:cubicBezTo>
                  <a:cubicBezTo>
                    <a:pt x="9420" y="686"/>
                    <a:pt x="9654" y="452"/>
                    <a:pt x="9942" y="452"/>
                  </a:cubicBezTo>
                  <a:cubicBezTo>
                    <a:pt x="10229" y="452"/>
                    <a:pt x="10463" y="686"/>
                    <a:pt x="10463" y="974"/>
                  </a:cubicBezTo>
                  <a:cubicBezTo>
                    <a:pt x="10463" y="1511"/>
                    <a:pt x="10900" y="1947"/>
                    <a:pt x="11437" y="1947"/>
                  </a:cubicBezTo>
                  <a:cubicBezTo>
                    <a:pt x="11974" y="1947"/>
                    <a:pt x="12410" y="1511"/>
                    <a:pt x="12410" y="974"/>
                  </a:cubicBezTo>
                  <a:cubicBezTo>
                    <a:pt x="12410" y="686"/>
                    <a:pt x="12644" y="452"/>
                    <a:pt x="12932" y="452"/>
                  </a:cubicBezTo>
                  <a:cubicBezTo>
                    <a:pt x="13220" y="452"/>
                    <a:pt x="13454" y="686"/>
                    <a:pt x="13454" y="974"/>
                  </a:cubicBezTo>
                  <a:cubicBezTo>
                    <a:pt x="13454" y="1099"/>
                    <a:pt x="13554" y="1199"/>
                    <a:pt x="13679" y="1199"/>
                  </a:cubicBezTo>
                  <a:cubicBezTo>
                    <a:pt x="13804" y="1199"/>
                    <a:pt x="13905" y="1099"/>
                    <a:pt x="13905" y="974"/>
                  </a:cubicBezTo>
                  <a:cubicBezTo>
                    <a:pt x="13905" y="437"/>
                    <a:pt x="13468" y="0"/>
                    <a:pt x="12932" y="0"/>
                  </a:cubicBezTo>
                  <a:cubicBezTo>
                    <a:pt x="12395" y="0"/>
                    <a:pt x="11959" y="437"/>
                    <a:pt x="11959" y="974"/>
                  </a:cubicBezTo>
                  <a:cubicBezTo>
                    <a:pt x="11959" y="1261"/>
                    <a:pt x="11725" y="1495"/>
                    <a:pt x="11437" y="1495"/>
                  </a:cubicBezTo>
                  <a:cubicBezTo>
                    <a:pt x="11150" y="1495"/>
                    <a:pt x="10915" y="1261"/>
                    <a:pt x="10915" y="974"/>
                  </a:cubicBezTo>
                  <a:cubicBezTo>
                    <a:pt x="10915" y="437"/>
                    <a:pt x="10479" y="0"/>
                    <a:pt x="9942" y="0"/>
                  </a:cubicBezTo>
                  <a:cubicBezTo>
                    <a:pt x="9405" y="0"/>
                    <a:pt x="8969" y="437"/>
                    <a:pt x="8969" y="974"/>
                  </a:cubicBezTo>
                  <a:cubicBezTo>
                    <a:pt x="8969" y="1261"/>
                    <a:pt x="8735" y="1495"/>
                    <a:pt x="8447" y="1495"/>
                  </a:cubicBezTo>
                  <a:cubicBezTo>
                    <a:pt x="8159" y="1495"/>
                    <a:pt x="7925" y="1261"/>
                    <a:pt x="7925" y="974"/>
                  </a:cubicBezTo>
                  <a:cubicBezTo>
                    <a:pt x="7925" y="437"/>
                    <a:pt x="7488" y="0"/>
                    <a:pt x="6952" y="0"/>
                  </a:cubicBezTo>
                  <a:cubicBezTo>
                    <a:pt x="6416" y="0"/>
                    <a:pt x="5979" y="437"/>
                    <a:pt x="5979" y="974"/>
                  </a:cubicBezTo>
                  <a:cubicBezTo>
                    <a:pt x="5979" y="1261"/>
                    <a:pt x="5745" y="1495"/>
                    <a:pt x="5457" y="1495"/>
                  </a:cubicBezTo>
                  <a:cubicBezTo>
                    <a:pt x="5170" y="1495"/>
                    <a:pt x="4936" y="1261"/>
                    <a:pt x="4936" y="974"/>
                  </a:cubicBezTo>
                  <a:cubicBezTo>
                    <a:pt x="4936" y="437"/>
                    <a:pt x="4499" y="0"/>
                    <a:pt x="3963" y="0"/>
                  </a:cubicBezTo>
                  <a:cubicBezTo>
                    <a:pt x="3426" y="0"/>
                    <a:pt x="2990" y="437"/>
                    <a:pt x="2990" y="974"/>
                  </a:cubicBezTo>
                  <a:cubicBezTo>
                    <a:pt x="2990" y="1261"/>
                    <a:pt x="2756" y="1495"/>
                    <a:pt x="2468" y="1495"/>
                  </a:cubicBezTo>
                  <a:cubicBezTo>
                    <a:pt x="2180" y="1495"/>
                    <a:pt x="1946" y="1261"/>
                    <a:pt x="1946" y="974"/>
                  </a:cubicBezTo>
                  <a:cubicBezTo>
                    <a:pt x="1946" y="437"/>
                    <a:pt x="1509" y="0"/>
                    <a:pt x="9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9"/>
            <p:cNvSpPr/>
            <p:nvPr/>
          </p:nvSpPr>
          <p:spPr>
            <a:xfrm>
              <a:off x="6044280" y="1417398"/>
              <a:ext cx="371812" cy="52058"/>
            </a:xfrm>
            <a:custGeom>
              <a:avLst/>
              <a:gdLst/>
              <a:ahLst/>
              <a:cxnLst/>
              <a:rect l="l" t="t" r="r" b="b"/>
              <a:pathLst>
                <a:path w="13906" h="1947" extrusionOk="0">
                  <a:moveTo>
                    <a:pt x="973" y="1"/>
                  </a:moveTo>
                  <a:cubicBezTo>
                    <a:pt x="436" y="1"/>
                    <a:pt x="0" y="437"/>
                    <a:pt x="0" y="974"/>
                  </a:cubicBezTo>
                  <a:cubicBezTo>
                    <a:pt x="0" y="1099"/>
                    <a:pt x="101" y="1199"/>
                    <a:pt x="226" y="1199"/>
                  </a:cubicBezTo>
                  <a:cubicBezTo>
                    <a:pt x="350" y="1199"/>
                    <a:pt x="450" y="1099"/>
                    <a:pt x="450" y="974"/>
                  </a:cubicBezTo>
                  <a:cubicBezTo>
                    <a:pt x="450" y="686"/>
                    <a:pt x="685" y="452"/>
                    <a:pt x="973" y="452"/>
                  </a:cubicBezTo>
                  <a:cubicBezTo>
                    <a:pt x="1261" y="452"/>
                    <a:pt x="1495" y="686"/>
                    <a:pt x="1495" y="974"/>
                  </a:cubicBezTo>
                  <a:cubicBezTo>
                    <a:pt x="1495" y="1511"/>
                    <a:pt x="1931" y="1947"/>
                    <a:pt x="2468" y="1947"/>
                  </a:cubicBezTo>
                  <a:cubicBezTo>
                    <a:pt x="3004" y="1947"/>
                    <a:pt x="3441" y="1511"/>
                    <a:pt x="3441" y="974"/>
                  </a:cubicBezTo>
                  <a:cubicBezTo>
                    <a:pt x="3441" y="686"/>
                    <a:pt x="3675" y="452"/>
                    <a:pt x="3963" y="452"/>
                  </a:cubicBezTo>
                  <a:cubicBezTo>
                    <a:pt x="4250" y="452"/>
                    <a:pt x="4484" y="686"/>
                    <a:pt x="4484" y="974"/>
                  </a:cubicBezTo>
                  <a:cubicBezTo>
                    <a:pt x="4484" y="1511"/>
                    <a:pt x="4921" y="1947"/>
                    <a:pt x="5457" y="1947"/>
                  </a:cubicBezTo>
                  <a:cubicBezTo>
                    <a:pt x="5994" y="1947"/>
                    <a:pt x="6430" y="1511"/>
                    <a:pt x="6430" y="974"/>
                  </a:cubicBezTo>
                  <a:cubicBezTo>
                    <a:pt x="6430" y="686"/>
                    <a:pt x="6664" y="452"/>
                    <a:pt x="6952" y="452"/>
                  </a:cubicBezTo>
                  <a:cubicBezTo>
                    <a:pt x="7240" y="452"/>
                    <a:pt x="7474" y="686"/>
                    <a:pt x="7474" y="974"/>
                  </a:cubicBezTo>
                  <a:cubicBezTo>
                    <a:pt x="7474" y="1511"/>
                    <a:pt x="7911" y="1947"/>
                    <a:pt x="8447" y="1947"/>
                  </a:cubicBezTo>
                  <a:cubicBezTo>
                    <a:pt x="8984" y="1947"/>
                    <a:pt x="9420" y="1511"/>
                    <a:pt x="9420" y="974"/>
                  </a:cubicBezTo>
                  <a:cubicBezTo>
                    <a:pt x="9420" y="686"/>
                    <a:pt x="9654" y="452"/>
                    <a:pt x="9942" y="452"/>
                  </a:cubicBezTo>
                  <a:cubicBezTo>
                    <a:pt x="10229" y="452"/>
                    <a:pt x="10463" y="686"/>
                    <a:pt x="10463" y="974"/>
                  </a:cubicBezTo>
                  <a:cubicBezTo>
                    <a:pt x="10463" y="1511"/>
                    <a:pt x="10900" y="1947"/>
                    <a:pt x="11437" y="1947"/>
                  </a:cubicBezTo>
                  <a:cubicBezTo>
                    <a:pt x="11974" y="1947"/>
                    <a:pt x="12410" y="1511"/>
                    <a:pt x="12410" y="974"/>
                  </a:cubicBezTo>
                  <a:cubicBezTo>
                    <a:pt x="12410" y="686"/>
                    <a:pt x="12644" y="452"/>
                    <a:pt x="12932" y="452"/>
                  </a:cubicBezTo>
                  <a:cubicBezTo>
                    <a:pt x="13220" y="452"/>
                    <a:pt x="13454" y="686"/>
                    <a:pt x="13454" y="974"/>
                  </a:cubicBezTo>
                  <a:cubicBezTo>
                    <a:pt x="13454" y="1099"/>
                    <a:pt x="13554" y="1199"/>
                    <a:pt x="13679" y="1199"/>
                  </a:cubicBezTo>
                  <a:cubicBezTo>
                    <a:pt x="13804" y="1199"/>
                    <a:pt x="13905" y="1099"/>
                    <a:pt x="13905" y="974"/>
                  </a:cubicBezTo>
                  <a:cubicBezTo>
                    <a:pt x="13905" y="437"/>
                    <a:pt x="13468" y="1"/>
                    <a:pt x="12932" y="1"/>
                  </a:cubicBezTo>
                  <a:cubicBezTo>
                    <a:pt x="12395" y="1"/>
                    <a:pt x="11959" y="437"/>
                    <a:pt x="11959" y="974"/>
                  </a:cubicBezTo>
                  <a:cubicBezTo>
                    <a:pt x="11959" y="1261"/>
                    <a:pt x="11725" y="1496"/>
                    <a:pt x="11437" y="1496"/>
                  </a:cubicBezTo>
                  <a:cubicBezTo>
                    <a:pt x="11150" y="1496"/>
                    <a:pt x="10915" y="1261"/>
                    <a:pt x="10915" y="974"/>
                  </a:cubicBezTo>
                  <a:cubicBezTo>
                    <a:pt x="10915" y="437"/>
                    <a:pt x="10479" y="1"/>
                    <a:pt x="9942" y="1"/>
                  </a:cubicBezTo>
                  <a:cubicBezTo>
                    <a:pt x="9405" y="1"/>
                    <a:pt x="8969" y="437"/>
                    <a:pt x="8969" y="974"/>
                  </a:cubicBezTo>
                  <a:cubicBezTo>
                    <a:pt x="8969" y="1261"/>
                    <a:pt x="8735" y="1496"/>
                    <a:pt x="8447" y="1496"/>
                  </a:cubicBezTo>
                  <a:cubicBezTo>
                    <a:pt x="8159" y="1496"/>
                    <a:pt x="7925" y="1261"/>
                    <a:pt x="7925" y="974"/>
                  </a:cubicBezTo>
                  <a:cubicBezTo>
                    <a:pt x="7925" y="437"/>
                    <a:pt x="7488" y="1"/>
                    <a:pt x="6952" y="1"/>
                  </a:cubicBezTo>
                  <a:cubicBezTo>
                    <a:pt x="6416" y="1"/>
                    <a:pt x="5979" y="437"/>
                    <a:pt x="5979" y="974"/>
                  </a:cubicBezTo>
                  <a:cubicBezTo>
                    <a:pt x="5979" y="1261"/>
                    <a:pt x="5745" y="1496"/>
                    <a:pt x="5457" y="1496"/>
                  </a:cubicBezTo>
                  <a:cubicBezTo>
                    <a:pt x="5170" y="1496"/>
                    <a:pt x="4936" y="1261"/>
                    <a:pt x="4936" y="974"/>
                  </a:cubicBezTo>
                  <a:cubicBezTo>
                    <a:pt x="4936" y="437"/>
                    <a:pt x="4499" y="1"/>
                    <a:pt x="3963" y="1"/>
                  </a:cubicBezTo>
                  <a:cubicBezTo>
                    <a:pt x="3426" y="1"/>
                    <a:pt x="2990" y="437"/>
                    <a:pt x="2990" y="974"/>
                  </a:cubicBezTo>
                  <a:cubicBezTo>
                    <a:pt x="2990" y="1261"/>
                    <a:pt x="2756" y="1496"/>
                    <a:pt x="2468" y="1496"/>
                  </a:cubicBezTo>
                  <a:cubicBezTo>
                    <a:pt x="2180" y="1496"/>
                    <a:pt x="1946" y="1261"/>
                    <a:pt x="1946" y="974"/>
                  </a:cubicBezTo>
                  <a:cubicBezTo>
                    <a:pt x="1946" y="437"/>
                    <a:pt x="1509" y="1"/>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79"/>
            <p:cNvSpPr/>
            <p:nvPr/>
          </p:nvSpPr>
          <p:spPr>
            <a:xfrm>
              <a:off x="6044280" y="1477374"/>
              <a:ext cx="371812" cy="52058"/>
            </a:xfrm>
            <a:custGeom>
              <a:avLst/>
              <a:gdLst/>
              <a:ahLst/>
              <a:cxnLst/>
              <a:rect l="l" t="t" r="r" b="b"/>
              <a:pathLst>
                <a:path w="13906" h="1947" extrusionOk="0">
                  <a:moveTo>
                    <a:pt x="973" y="1"/>
                  </a:moveTo>
                  <a:cubicBezTo>
                    <a:pt x="436" y="1"/>
                    <a:pt x="0" y="437"/>
                    <a:pt x="0" y="974"/>
                  </a:cubicBezTo>
                  <a:cubicBezTo>
                    <a:pt x="0" y="1098"/>
                    <a:pt x="101" y="1198"/>
                    <a:pt x="226" y="1198"/>
                  </a:cubicBezTo>
                  <a:cubicBezTo>
                    <a:pt x="350" y="1198"/>
                    <a:pt x="450" y="1098"/>
                    <a:pt x="450" y="974"/>
                  </a:cubicBezTo>
                  <a:cubicBezTo>
                    <a:pt x="450" y="686"/>
                    <a:pt x="685" y="451"/>
                    <a:pt x="973" y="451"/>
                  </a:cubicBezTo>
                  <a:cubicBezTo>
                    <a:pt x="1261" y="451"/>
                    <a:pt x="1495" y="686"/>
                    <a:pt x="1495" y="974"/>
                  </a:cubicBezTo>
                  <a:cubicBezTo>
                    <a:pt x="1495" y="1510"/>
                    <a:pt x="1931" y="1947"/>
                    <a:pt x="2468" y="1947"/>
                  </a:cubicBezTo>
                  <a:cubicBezTo>
                    <a:pt x="3004" y="1947"/>
                    <a:pt x="3441" y="1510"/>
                    <a:pt x="3441" y="974"/>
                  </a:cubicBezTo>
                  <a:cubicBezTo>
                    <a:pt x="3441" y="686"/>
                    <a:pt x="3675" y="451"/>
                    <a:pt x="3963" y="451"/>
                  </a:cubicBezTo>
                  <a:cubicBezTo>
                    <a:pt x="4250" y="451"/>
                    <a:pt x="4484" y="686"/>
                    <a:pt x="4484" y="974"/>
                  </a:cubicBezTo>
                  <a:cubicBezTo>
                    <a:pt x="4484" y="1510"/>
                    <a:pt x="4921" y="1947"/>
                    <a:pt x="5457" y="1947"/>
                  </a:cubicBezTo>
                  <a:cubicBezTo>
                    <a:pt x="5994" y="1947"/>
                    <a:pt x="6430" y="1510"/>
                    <a:pt x="6430" y="974"/>
                  </a:cubicBezTo>
                  <a:cubicBezTo>
                    <a:pt x="6430" y="686"/>
                    <a:pt x="6664" y="451"/>
                    <a:pt x="6952" y="451"/>
                  </a:cubicBezTo>
                  <a:cubicBezTo>
                    <a:pt x="7240" y="451"/>
                    <a:pt x="7474" y="686"/>
                    <a:pt x="7474" y="974"/>
                  </a:cubicBezTo>
                  <a:cubicBezTo>
                    <a:pt x="7474" y="1510"/>
                    <a:pt x="7911" y="1947"/>
                    <a:pt x="8447" y="1947"/>
                  </a:cubicBezTo>
                  <a:cubicBezTo>
                    <a:pt x="8984" y="1947"/>
                    <a:pt x="9420" y="1510"/>
                    <a:pt x="9420" y="974"/>
                  </a:cubicBezTo>
                  <a:cubicBezTo>
                    <a:pt x="9420" y="686"/>
                    <a:pt x="9654" y="451"/>
                    <a:pt x="9942" y="451"/>
                  </a:cubicBezTo>
                  <a:cubicBezTo>
                    <a:pt x="10229" y="451"/>
                    <a:pt x="10463" y="686"/>
                    <a:pt x="10463" y="974"/>
                  </a:cubicBezTo>
                  <a:cubicBezTo>
                    <a:pt x="10463" y="1510"/>
                    <a:pt x="10900" y="1947"/>
                    <a:pt x="11437" y="1947"/>
                  </a:cubicBezTo>
                  <a:cubicBezTo>
                    <a:pt x="11974" y="1947"/>
                    <a:pt x="12410" y="1510"/>
                    <a:pt x="12410" y="974"/>
                  </a:cubicBezTo>
                  <a:cubicBezTo>
                    <a:pt x="12410" y="686"/>
                    <a:pt x="12644" y="451"/>
                    <a:pt x="12932" y="451"/>
                  </a:cubicBezTo>
                  <a:cubicBezTo>
                    <a:pt x="13220" y="451"/>
                    <a:pt x="13454" y="686"/>
                    <a:pt x="13454" y="974"/>
                  </a:cubicBezTo>
                  <a:cubicBezTo>
                    <a:pt x="13454" y="1098"/>
                    <a:pt x="13554" y="1198"/>
                    <a:pt x="13679" y="1198"/>
                  </a:cubicBezTo>
                  <a:cubicBezTo>
                    <a:pt x="13804" y="1198"/>
                    <a:pt x="13905" y="1098"/>
                    <a:pt x="13905" y="974"/>
                  </a:cubicBezTo>
                  <a:cubicBezTo>
                    <a:pt x="13905" y="437"/>
                    <a:pt x="13468" y="1"/>
                    <a:pt x="12932" y="1"/>
                  </a:cubicBezTo>
                  <a:cubicBezTo>
                    <a:pt x="12395" y="1"/>
                    <a:pt x="11959" y="437"/>
                    <a:pt x="11959" y="974"/>
                  </a:cubicBezTo>
                  <a:cubicBezTo>
                    <a:pt x="11959" y="1262"/>
                    <a:pt x="11725" y="1495"/>
                    <a:pt x="11437" y="1495"/>
                  </a:cubicBezTo>
                  <a:cubicBezTo>
                    <a:pt x="11150" y="1495"/>
                    <a:pt x="10915" y="1262"/>
                    <a:pt x="10915" y="974"/>
                  </a:cubicBezTo>
                  <a:cubicBezTo>
                    <a:pt x="10915" y="437"/>
                    <a:pt x="10479" y="1"/>
                    <a:pt x="9942" y="1"/>
                  </a:cubicBezTo>
                  <a:cubicBezTo>
                    <a:pt x="9405" y="1"/>
                    <a:pt x="8969" y="437"/>
                    <a:pt x="8969" y="974"/>
                  </a:cubicBezTo>
                  <a:cubicBezTo>
                    <a:pt x="8969" y="1262"/>
                    <a:pt x="8735" y="1495"/>
                    <a:pt x="8447" y="1495"/>
                  </a:cubicBezTo>
                  <a:cubicBezTo>
                    <a:pt x="8159" y="1495"/>
                    <a:pt x="7925" y="1262"/>
                    <a:pt x="7925" y="974"/>
                  </a:cubicBezTo>
                  <a:cubicBezTo>
                    <a:pt x="7925" y="437"/>
                    <a:pt x="7488" y="1"/>
                    <a:pt x="6952" y="1"/>
                  </a:cubicBezTo>
                  <a:cubicBezTo>
                    <a:pt x="6416" y="1"/>
                    <a:pt x="5979" y="437"/>
                    <a:pt x="5979" y="974"/>
                  </a:cubicBezTo>
                  <a:cubicBezTo>
                    <a:pt x="5979" y="1262"/>
                    <a:pt x="5745" y="1495"/>
                    <a:pt x="5457" y="1495"/>
                  </a:cubicBezTo>
                  <a:cubicBezTo>
                    <a:pt x="5170" y="1495"/>
                    <a:pt x="4936" y="1262"/>
                    <a:pt x="4936" y="974"/>
                  </a:cubicBezTo>
                  <a:cubicBezTo>
                    <a:pt x="4936" y="437"/>
                    <a:pt x="4499" y="1"/>
                    <a:pt x="3963" y="1"/>
                  </a:cubicBezTo>
                  <a:cubicBezTo>
                    <a:pt x="3426" y="1"/>
                    <a:pt x="2990" y="437"/>
                    <a:pt x="2990" y="974"/>
                  </a:cubicBezTo>
                  <a:cubicBezTo>
                    <a:pt x="2990" y="1262"/>
                    <a:pt x="2756" y="1495"/>
                    <a:pt x="2468" y="1495"/>
                  </a:cubicBezTo>
                  <a:cubicBezTo>
                    <a:pt x="2180" y="1495"/>
                    <a:pt x="1946" y="1262"/>
                    <a:pt x="1946" y="974"/>
                  </a:cubicBezTo>
                  <a:cubicBezTo>
                    <a:pt x="1946" y="437"/>
                    <a:pt x="1509" y="1"/>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 name="Google Shape;903;p79"/>
          <p:cNvGrpSpPr/>
          <p:nvPr/>
        </p:nvGrpSpPr>
        <p:grpSpPr>
          <a:xfrm>
            <a:off x="7150860" y="1306750"/>
            <a:ext cx="411764" cy="411756"/>
            <a:chOff x="5473261" y="1117650"/>
            <a:chExt cx="411764" cy="411756"/>
          </a:xfrm>
        </p:grpSpPr>
        <p:sp>
          <p:nvSpPr>
            <p:cNvPr id="904" name="Google Shape;904;p79"/>
            <p:cNvSpPr/>
            <p:nvPr/>
          </p:nvSpPr>
          <p:spPr>
            <a:xfrm>
              <a:off x="5473261" y="1176182"/>
              <a:ext cx="145292" cy="193339"/>
            </a:xfrm>
            <a:custGeom>
              <a:avLst/>
              <a:gdLst/>
              <a:ahLst/>
              <a:cxnLst/>
              <a:rect l="l" t="t" r="r" b="b"/>
              <a:pathLst>
                <a:path w="5434" h="7231" extrusionOk="0">
                  <a:moveTo>
                    <a:pt x="3196" y="0"/>
                  </a:moveTo>
                  <a:cubicBezTo>
                    <a:pt x="3124" y="0"/>
                    <a:pt x="3054" y="34"/>
                    <a:pt x="3010" y="98"/>
                  </a:cubicBezTo>
                  <a:cubicBezTo>
                    <a:pt x="2671" y="593"/>
                    <a:pt x="2492" y="1172"/>
                    <a:pt x="2492" y="1774"/>
                  </a:cubicBezTo>
                  <a:cubicBezTo>
                    <a:pt x="2492" y="1785"/>
                    <a:pt x="2492" y="1795"/>
                    <a:pt x="2492" y="1807"/>
                  </a:cubicBezTo>
                  <a:cubicBezTo>
                    <a:pt x="1099" y="1922"/>
                    <a:pt x="0" y="3092"/>
                    <a:pt x="0" y="4515"/>
                  </a:cubicBezTo>
                  <a:cubicBezTo>
                    <a:pt x="0" y="6012"/>
                    <a:pt x="1219" y="7231"/>
                    <a:pt x="2718" y="7231"/>
                  </a:cubicBezTo>
                  <a:lnTo>
                    <a:pt x="3201" y="7231"/>
                  </a:lnTo>
                  <a:cubicBezTo>
                    <a:pt x="3326" y="7231"/>
                    <a:pt x="3427" y="7130"/>
                    <a:pt x="3427" y="7005"/>
                  </a:cubicBezTo>
                  <a:cubicBezTo>
                    <a:pt x="3427" y="6881"/>
                    <a:pt x="3326" y="6779"/>
                    <a:pt x="3201" y="6779"/>
                  </a:cubicBezTo>
                  <a:lnTo>
                    <a:pt x="2718" y="6779"/>
                  </a:lnTo>
                  <a:cubicBezTo>
                    <a:pt x="1468" y="6779"/>
                    <a:pt x="452" y="5763"/>
                    <a:pt x="452" y="4514"/>
                  </a:cubicBezTo>
                  <a:cubicBezTo>
                    <a:pt x="452" y="3264"/>
                    <a:pt x="1466" y="2250"/>
                    <a:pt x="2716" y="2249"/>
                  </a:cubicBezTo>
                  <a:lnTo>
                    <a:pt x="2729" y="2249"/>
                  </a:lnTo>
                  <a:cubicBezTo>
                    <a:pt x="3973" y="2255"/>
                    <a:pt x="4982" y="3268"/>
                    <a:pt x="4982" y="4514"/>
                  </a:cubicBezTo>
                  <a:cubicBezTo>
                    <a:pt x="4982" y="4639"/>
                    <a:pt x="5084" y="4739"/>
                    <a:pt x="5208" y="4739"/>
                  </a:cubicBezTo>
                  <a:cubicBezTo>
                    <a:pt x="5333" y="4739"/>
                    <a:pt x="5434" y="4639"/>
                    <a:pt x="5434" y="4514"/>
                  </a:cubicBezTo>
                  <a:cubicBezTo>
                    <a:pt x="5434" y="3092"/>
                    <a:pt x="4336" y="1922"/>
                    <a:pt x="2943" y="1807"/>
                  </a:cubicBezTo>
                  <a:cubicBezTo>
                    <a:pt x="2943" y="1795"/>
                    <a:pt x="2943" y="1785"/>
                    <a:pt x="2943" y="1774"/>
                  </a:cubicBezTo>
                  <a:cubicBezTo>
                    <a:pt x="2943" y="1263"/>
                    <a:pt x="3094" y="773"/>
                    <a:pt x="3382" y="353"/>
                  </a:cubicBezTo>
                  <a:cubicBezTo>
                    <a:pt x="3453" y="251"/>
                    <a:pt x="3427" y="110"/>
                    <a:pt x="3323" y="40"/>
                  </a:cubicBezTo>
                  <a:cubicBezTo>
                    <a:pt x="3284" y="13"/>
                    <a:pt x="3240" y="0"/>
                    <a:pt x="3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79"/>
            <p:cNvSpPr/>
            <p:nvPr/>
          </p:nvSpPr>
          <p:spPr>
            <a:xfrm>
              <a:off x="5568801" y="1117650"/>
              <a:ext cx="316224" cy="251867"/>
            </a:xfrm>
            <a:custGeom>
              <a:avLst/>
              <a:gdLst/>
              <a:ahLst/>
              <a:cxnLst/>
              <a:rect l="l" t="t" r="r" b="b"/>
              <a:pathLst>
                <a:path w="11827" h="9420" extrusionOk="0">
                  <a:moveTo>
                    <a:pt x="7615" y="451"/>
                  </a:moveTo>
                  <a:cubicBezTo>
                    <a:pt x="8153" y="451"/>
                    <a:pt x="8657" y="699"/>
                    <a:pt x="8989" y="1112"/>
                  </a:cubicBezTo>
                  <a:cubicBezTo>
                    <a:pt x="8345" y="1361"/>
                    <a:pt x="7887" y="1987"/>
                    <a:pt x="7887" y="2717"/>
                  </a:cubicBezTo>
                  <a:cubicBezTo>
                    <a:pt x="7887" y="2842"/>
                    <a:pt x="7989" y="2943"/>
                    <a:pt x="8113" y="2943"/>
                  </a:cubicBezTo>
                  <a:cubicBezTo>
                    <a:pt x="8237" y="2943"/>
                    <a:pt x="8339" y="2842"/>
                    <a:pt x="8339" y="2717"/>
                  </a:cubicBezTo>
                  <a:cubicBezTo>
                    <a:pt x="8339" y="2087"/>
                    <a:pt x="8800" y="1563"/>
                    <a:pt x="9403" y="1465"/>
                  </a:cubicBezTo>
                  <a:cubicBezTo>
                    <a:pt x="9411" y="1464"/>
                    <a:pt x="9461" y="1457"/>
                    <a:pt x="9489" y="1453"/>
                  </a:cubicBezTo>
                  <a:cubicBezTo>
                    <a:pt x="9517" y="1450"/>
                    <a:pt x="9588" y="1448"/>
                    <a:pt x="9608" y="1448"/>
                  </a:cubicBezTo>
                  <a:cubicBezTo>
                    <a:pt x="10307" y="1448"/>
                    <a:pt x="10877" y="2018"/>
                    <a:pt x="10877" y="2717"/>
                  </a:cubicBezTo>
                  <a:cubicBezTo>
                    <a:pt x="10877" y="3417"/>
                    <a:pt x="10307" y="3986"/>
                    <a:pt x="9608" y="3986"/>
                  </a:cubicBezTo>
                  <a:lnTo>
                    <a:pt x="9015" y="3985"/>
                  </a:lnTo>
                  <a:cubicBezTo>
                    <a:pt x="8630" y="3672"/>
                    <a:pt x="8140" y="3489"/>
                    <a:pt x="7615" y="3489"/>
                  </a:cubicBezTo>
                  <a:cubicBezTo>
                    <a:pt x="7241" y="3489"/>
                    <a:pt x="6879" y="3581"/>
                    <a:pt x="6555" y="3758"/>
                  </a:cubicBezTo>
                  <a:cubicBezTo>
                    <a:pt x="6239" y="3285"/>
                    <a:pt x="5701" y="2990"/>
                    <a:pt x="5124" y="2990"/>
                  </a:cubicBezTo>
                  <a:cubicBezTo>
                    <a:pt x="4981" y="2990"/>
                    <a:pt x="4841" y="3007"/>
                    <a:pt x="4704" y="3041"/>
                  </a:cubicBezTo>
                  <a:cubicBezTo>
                    <a:pt x="4643" y="2856"/>
                    <a:pt x="4565" y="2677"/>
                    <a:pt x="4468" y="2507"/>
                  </a:cubicBezTo>
                  <a:cubicBezTo>
                    <a:pt x="4639" y="2168"/>
                    <a:pt x="4992" y="1946"/>
                    <a:pt x="5376" y="1946"/>
                  </a:cubicBezTo>
                  <a:cubicBezTo>
                    <a:pt x="5461" y="1946"/>
                    <a:pt x="5545" y="1957"/>
                    <a:pt x="5627" y="1977"/>
                  </a:cubicBezTo>
                  <a:cubicBezTo>
                    <a:pt x="5645" y="1982"/>
                    <a:pt x="5663" y="1984"/>
                    <a:pt x="5682" y="1984"/>
                  </a:cubicBezTo>
                  <a:cubicBezTo>
                    <a:pt x="5723" y="1984"/>
                    <a:pt x="5764" y="1973"/>
                    <a:pt x="5799" y="1951"/>
                  </a:cubicBezTo>
                  <a:cubicBezTo>
                    <a:pt x="5851" y="1919"/>
                    <a:pt x="5887" y="1869"/>
                    <a:pt x="5902" y="1810"/>
                  </a:cubicBezTo>
                  <a:cubicBezTo>
                    <a:pt x="6088" y="1010"/>
                    <a:pt x="6792" y="451"/>
                    <a:pt x="7615" y="451"/>
                  </a:cubicBezTo>
                  <a:close/>
                  <a:moveTo>
                    <a:pt x="7615" y="0"/>
                  </a:moveTo>
                  <a:cubicBezTo>
                    <a:pt x="6653" y="0"/>
                    <a:pt x="5820" y="608"/>
                    <a:pt x="5520" y="1502"/>
                  </a:cubicBezTo>
                  <a:cubicBezTo>
                    <a:pt x="5472" y="1497"/>
                    <a:pt x="5425" y="1495"/>
                    <a:pt x="5376" y="1495"/>
                  </a:cubicBezTo>
                  <a:cubicBezTo>
                    <a:pt x="4903" y="1495"/>
                    <a:pt x="4463" y="1727"/>
                    <a:pt x="4191" y="2098"/>
                  </a:cubicBezTo>
                  <a:cubicBezTo>
                    <a:pt x="4057" y="1933"/>
                    <a:pt x="3905" y="1781"/>
                    <a:pt x="3737" y="1646"/>
                  </a:cubicBezTo>
                  <a:cubicBezTo>
                    <a:pt x="3215" y="1227"/>
                    <a:pt x="2556" y="996"/>
                    <a:pt x="1885" y="996"/>
                  </a:cubicBezTo>
                  <a:cubicBezTo>
                    <a:pt x="1213" y="996"/>
                    <a:pt x="635" y="1197"/>
                    <a:pt x="122" y="1577"/>
                  </a:cubicBezTo>
                  <a:cubicBezTo>
                    <a:pt x="21" y="1651"/>
                    <a:pt x="1" y="1792"/>
                    <a:pt x="74" y="1892"/>
                  </a:cubicBezTo>
                  <a:cubicBezTo>
                    <a:pt x="119" y="1952"/>
                    <a:pt x="187" y="1984"/>
                    <a:pt x="256" y="1984"/>
                  </a:cubicBezTo>
                  <a:cubicBezTo>
                    <a:pt x="302" y="1984"/>
                    <a:pt x="349" y="1970"/>
                    <a:pt x="390" y="1940"/>
                  </a:cubicBezTo>
                  <a:cubicBezTo>
                    <a:pt x="825" y="1618"/>
                    <a:pt x="1342" y="1447"/>
                    <a:pt x="1885" y="1447"/>
                  </a:cubicBezTo>
                  <a:cubicBezTo>
                    <a:pt x="2995" y="1447"/>
                    <a:pt x="3958" y="2163"/>
                    <a:pt x="4284" y="3208"/>
                  </a:cubicBezTo>
                  <a:cubicBezTo>
                    <a:pt x="3750" y="3506"/>
                    <a:pt x="3403" y="4075"/>
                    <a:pt x="3403" y="4710"/>
                  </a:cubicBezTo>
                  <a:cubicBezTo>
                    <a:pt x="3403" y="4834"/>
                    <a:pt x="3504" y="4936"/>
                    <a:pt x="3629" y="4936"/>
                  </a:cubicBezTo>
                  <a:cubicBezTo>
                    <a:pt x="3753" y="4936"/>
                    <a:pt x="3854" y="4834"/>
                    <a:pt x="3854" y="4710"/>
                  </a:cubicBezTo>
                  <a:cubicBezTo>
                    <a:pt x="3854" y="4191"/>
                    <a:pt x="4168" y="3732"/>
                    <a:pt x="4635" y="3538"/>
                  </a:cubicBezTo>
                  <a:cubicBezTo>
                    <a:pt x="4636" y="3537"/>
                    <a:pt x="4637" y="3537"/>
                    <a:pt x="4637" y="3537"/>
                  </a:cubicBezTo>
                  <a:cubicBezTo>
                    <a:pt x="4791" y="3473"/>
                    <a:pt x="4955" y="3441"/>
                    <a:pt x="5124" y="3441"/>
                  </a:cubicBezTo>
                  <a:cubicBezTo>
                    <a:pt x="5611" y="3441"/>
                    <a:pt x="6062" y="3727"/>
                    <a:pt x="6272" y="4168"/>
                  </a:cubicBezTo>
                  <a:cubicBezTo>
                    <a:pt x="6299" y="4228"/>
                    <a:pt x="6353" y="4273"/>
                    <a:pt x="6417" y="4290"/>
                  </a:cubicBezTo>
                  <a:cubicBezTo>
                    <a:pt x="6437" y="4295"/>
                    <a:pt x="6456" y="4298"/>
                    <a:pt x="6476" y="4298"/>
                  </a:cubicBezTo>
                  <a:cubicBezTo>
                    <a:pt x="6521" y="4298"/>
                    <a:pt x="6566" y="4283"/>
                    <a:pt x="6604" y="4257"/>
                  </a:cubicBezTo>
                  <a:cubicBezTo>
                    <a:pt x="6902" y="4049"/>
                    <a:pt x="7251" y="3939"/>
                    <a:pt x="7614" y="3939"/>
                  </a:cubicBezTo>
                  <a:cubicBezTo>
                    <a:pt x="8423" y="3939"/>
                    <a:pt x="9126" y="4484"/>
                    <a:pt x="9326" y="5266"/>
                  </a:cubicBezTo>
                  <a:cubicBezTo>
                    <a:pt x="9353" y="5366"/>
                    <a:pt x="9442" y="5436"/>
                    <a:pt x="9545" y="5436"/>
                  </a:cubicBezTo>
                  <a:cubicBezTo>
                    <a:pt x="9547" y="5436"/>
                    <a:pt x="9550" y="5436"/>
                    <a:pt x="9552" y="5436"/>
                  </a:cubicBezTo>
                  <a:cubicBezTo>
                    <a:pt x="9552" y="5436"/>
                    <a:pt x="9594" y="5434"/>
                    <a:pt x="9608" y="5434"/>
                  </a:cubicBezTo>
                  <a:cubicBezTo>
                    <a:pt x="10582" y="5434"/>
                    <a:pt x="11375" y="6226"/>
                    <a:pt x="11375" y="7202"/>
                  </a:cubicBezTo>
                  <a:cubicBezTo>
                    <a:pt x="11375" y="8176"/>
                    <a:pt x="10582" y="8968"/>
                    <a:pt x="9608" y="8968"/>
                  </a:cubicBezTo>
                  <a:cubicBezTo>
                    <a:pt x="8633" y="8968"/>
                    <a:pt x="7840" y="8176"/>
                    <a:pt x="7840" y="7202"/>
                  </a:cubicBezTo>
                  <a:cubicBezTo>
                    <a:pt x="7840" y="7076"/>
                    <a:pt x="7739" y="6976"/>
                    <a:pt x="7614" y="6976"/>
                  </a:cubicBezTo>
                  <a:cubicBezTo>
                    <a:pt x="7490" y="6976"/>
                    <a:pt x="7389" y="7076"/>
                    <a:pt x="7389" y="7202"/>
                  </a:cubicBezTo>
                  <a:cubicBezTo>
                    <a:pt x="7389" y="7922"/>
                    <a:pt x="7734" y="8563"/>
                    <a:pt x="8268" y="8968"/>
                  </a:cubicBezTo>
                  <a:lnTo>
                    <a:pt x="531" y="8968"/>
                  </a:lnTo>
                  <a:cubicBezTo>
                    <a:pt x="406" y="8968"/>
                    <a:pt x="305" y="9070"/>
                    <a:pt x="305" y="9194"/>
                  </a:cubicBezTo>
                  <a:cubicBezTo>
                    <a:pt x="305" y="9318"/>
                    <a:pt x="406" y="9420"/>
                    <a:pt x="531" y="9420"/>
                  </a:cubicBezTo>
                  <a:lnTo>
                    <a:pt x="9608" y="9420"/>
                  </a:lnTo>
                  <a:cubicBezTo>
                    <a:pt x="10831" y="9420"/>
                    <a:pt x="11826" y="8424"/>
                    <a:pt x="11826" y="7202"/>
                  </a:cubicBezTo>
                  <a:cubicBezTo>
                    <a:pt x="11826" y="5978"/>
                    <a:pt x="10888" y="5040"/>
                    <a:pt x="9713" y="4985"/>
                  </a:cubicBezTo>
                  <a:cubicBezTo>
                    <a:pt x="9646" y="4788"/>
                    <a:pt x="9552" y="4603"/>
                    <a:pt x="9435" y="4437"/>
                  </a:cubicBezTo>
                  <a:lnTo>
                    <a:pt x="9435" y="4437"/>
                  </a:lnTo>
                  <a:lnTo>
                    <a:pt x="9608" y="4438"/>
                  </a:lnTo>
                  <a:cubicBezTo>
                    <a:pt x="10556" y="4438"/>
                    <a:pt x="11328" y="3666"/>
                    <a:pt x="11328" y="2717"/>
                  </a:cubicBezTo>
                  <a:cubicBezTo>
                    <a:pt x="11328" y="1768"/>
                    <a:pt x="10556" y="997"/>
                    <a:pt x="9608" y="997"/>
                  </a:cubicBezTo>
                  <a:cubicBezTo>
                    <a:pt x="9561" y="997"/>
                    <a:pt x="9514" y="999"/>
                    <a:pt x="9466" y="1002"/>
                  </a:cubicBezTo>
                  <a:cubicBezTo>
                    <a:pt x="9059" y="380"/>
                    <a:pt x="8364" y="0"/>
                    <a:pt x="7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79"/>
            <p:cNvSpPr/>
            <p:nvPr/>
          </p:nvSpPr>
          <p:spPr>
            <a:xfrm>
              <a:off x="5473261" y="1384107"/>
              <a:ext cx="185264" cy="65373"/>
            </a:xfrm>
            <a:custGeom>
              <a:avLst/>
              <a:gdLst/>
              <a:ahLst/>
              <a:cxnLst/>
              <a:rect l="l" t="t" r="r" b="b"/>
              <a:pathLst>
                <a:path w="6929" h="2445" extrusionOk="0">
                  <a:moveTo>
                    <a:pt x="5707" y="0"/>
                  </a:moveTo>
                  <a:cubicBezTo>
                    <a:pt x="5033" y="0"/>
                    <a:pt x="4485" y="549"/>
                    <a:pt x="4485" y="1223"/>
                  </a:cubicBezTo>
                  <a:cubicBezTo>
                    <a:pt x="4485" y="1347"/>
                    <a:pt x="4586" y="1448"/>
                    <a:pt x="4710" y="1448"/>
                  </a:cubicBezTo>
                  <a:cubicBezTo>
                    <a:pt x="4834" y="1448"/>
                    <a:pt x="4936" y="1347"/>
                    <a:pt x="4936" y="1223"/>
                  </a:cubicBezTo>
                  <a:cubicBezTo>
                    <a:pt x="4936" y="797"/>
                    <a:pt x="5282" y="452"/>
                    <a:pt x="5707" y="452"/>
                  </a:cubicBezTo>
                  <a:cubicBezTo>
                    <a:pt x="6131" y="452"/>
                    <a:pt x="6477" y="797"/>
                    <a:pt x="6477" y="1223"/>
                  </a:cubicBezTo>
                  <a:cubicBezTo>
                    <a:pt x="6477" y="1647"/>
                    <a:pt x="6131" y="1993"/>
                    <a:pt x="5707" y="1993"/>
                  </a:cubicBezTo>
                  <a:lnTo>
                    <a:pt x="226" y="1993"/>
                  </a:lnTo>
                  <a:cubicBezTo>
                    <a:pt x="101" y="1993"/>
                    <a:pt x="0" y="2094"/>
                    <a:pt x="0" y="2219"/>
                  </a:cubicBezTo>
                  <a:cubicBezTo>
                    <a:pt x="0" y="2344"/>
                    <a:pt x="101" y="2444"/>
                    <a:pt x="226" y="2444"/>
                  </a:cubicBezTo>
                  <a:lnTo>
                    <a:pt x="5707" y="2444"/>
                  </a:lnTo>
                  <a:cubicBezTo>
                    <a:pt x="6381" y="2444"/>
                    <a:pt x="6929" y="1897"/>
                    <a:pt x="6929" y="1223"/>
                  </a:cubicBezTo>
                  <a:cubicBezTo>
                    <a:pt x="6929" y="549"/>
                    <a:pt x="6381" y="0"/>
                    <a:pt x="5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9"/>
            <p:cNvSpPr/>
            <p:nvPr/>
          </p:nvSpPr>
          <p:spPr>
            <a:xfrm>
              <a:off x="5499920" y="1464031"/>
              <a:ext cx="131976" cy="65373"/>
            </a:xfrm>
            <a:custGeom>
              <a:avLst/>
              <a:gdLst/>
              <a:ahLst/>
              <a:cxnLst/>
              <a:rect l="l" t="t" r="r" b="b"/>
              <a:pathLst>
                <a:path w="4936" h="2445" extrusionOk="0">
                  <a:moveTo>
                    <a:pt x="226" y="1"/>
                  </a:moveTo>
                  <a:cubicBezTo>
                    <a:pt x="101" y="1"/>
                    <a:pt x="0" y="102"/>
                    <a:pt x="0" y="226"/>
                  </a:cubicBezTo>
                  <a:cubicBezTo>
                    <a:pt x="0" y="351"/>
                    <a:pt x="101" y="452"/>
                    <a:pt x="226" y="452"/>
                  </a:cubicBezTo>
                  <a:lnTo>
                    <a:pt x="3713" y="452"/>
                  </a:lnTo>
                  <a:cubicBezTo>
                    <a:pt x="4139" y="452"/>
                    <a:pt x="4484" y="798"/>
                    <a:pt x="4484" y="1223"/>
                  </a:cubicBezTo>
                  <a:cubicBezTo>
                    <a:pt x="4484" y="1648"/>
                    <a:pt x="4139" y="1993"/>
                    <a:pt x="3713" y="1993"/>
                  </a:cubicBezTo>
                  <a:cubicBezTo>
                    <a:pt x="3288" y="1993"/>
                    <a:pt x="2942" y="1648"/>
                    <a:pt x="2942" y="1223"/>
                  </a:cubicBezTo>
                  <a:cubicBezTo>
                    <a:pt x="2942" y="1098"/>
                    <a:pt x="2842" y="998"/>
                    <a:pt x="2716" y="998"/>
                  </a:cubicBezTo>
                  <a:cubicBezTo>
                    <a:pt x="2592" y="998"/>
                    <a:pt x="2492" y="1098"/>
                    <a:pt x="2492" y="1223"/>
                  </a:cubicBezTo>
                  <a:cubicBezTo>
                    <a:pt x="2492" y="1897"/>
                    <a:pt x="3039" y="2445"/>
                    <a:pt x="3713" y="2445"/>
                  </a:cubicBezTo>
                  <a:cubicBezTo>
                    <a:pt x="4387" y="2445"/>
                    <a:pt x="4936" y="1897"/>
                    <a:pt x="4936" y="1223"/>
                  </a:cubicBezTo>
                  <a:cubicBezTo>
                    <a:pt x="4936" y="549"/>
                    <a:pt x="4387" y="1"/>
                    <a:pt x="3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79"/>
            <p:cNvSpPr/>
            <p:nvPr/>
          </p:nvSpPr>
          <p:spPr>
            <a:xfrm>
              <a:off x="5699744" y="1384107"/>
              <a:ext cx="38769" cy="38743"/>
            </a:xfrm>
            <a:custGeom>
              <a:avLst/>
              <a:gdLst/>
              <a:ahLst/>
              <a:cxnLst/>
              <a:rect l="l" t="t" r="r" b="b"/>
              <a:pathLst>
                <a:path w="1450" h="1449" extrusionOk="0">
                  <a:moveTo>
                    <a:pt x="724" y="452"/>
                  </a:moveTo>
                  <a:cubicBezTo>
                    <a:pt x="876" y="452"/>
                    <a:pt x="998" y="574"/>
                    <a:pt x="998" y="724"/>
                  </a:cubicBezTo>
                  <a:cubicBezTo>
                    <a:pt x="998" y="875"/>
                    <a:pt x="875" y="997"/>
                    <a:pt x="724" y="997"/>
                  </a:cubicBezTo>
                  <a:cubicBezTo>
                    <a:pt x="574" y="997"/>
                    <a:pt x="452" y="875"/>
                    <a:pt x="452" y="724"/>
                  </a:cubicBezTo>
                  <a:cubicBezTo>
                    <a:pt x="452" y="574"/>
                    <a:pt x="574" y="452"/>
                    <a:pt x="724" y="452"/>
                  </a:cubicBezTo>
                  <a:close/>
                  <a:moveTo>
                    <a:pt x="724" y="0"/>
                  </a:moveTo>
                  <a:cubicBezTo>
                    <a:pt x="326" y="0"/>
                    <a:pt x="1" y="325"/>
                    <a:pt x="1" y="724"/>
                  </a:cubicBezTo>
                  <a:cubicBezTo>
                    <a:pt x="1" y="1123"/>
                    <a:pt x="326" y="1448"/>
                    <a:pt x="724" y="1448"/>
                  </a:cubicBezTo>
                  <a:cubicBezTo>
                    <a:pt x="1124" y="1448"/>
                    <a:pt x="1449" y="1123"/>
                    <a:pt x="1449" y="724"/>
                  </a:cubicBezTo>
                  <a:cubicBezTo>
                    <a:pt x="1449" y="325"/>
                    <a:pt x="1124"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79"/>
            <p:cNvSpPr/>
            <p:nvPr/>
          </p:nvSpPr>
          <p:spPr>
            <a:xfrm>
              <a:off x="5673111" y="1437399"/>
              <a:ext cx="38743" cy="38743"/>
            </a:xfrm>
            <a:custGeom>
              <a:avLst/>
              <a:gdLst/>
              <a:ahLst/>
              <a:cxnLst/>
              <a:rect l="l" t="t" r="r" b="b"/>
              <a:pathLst>
                <a:path w="1449" h="1449" extrusionOk="0">
                  <a:moveTo>
                    <a:pt x="725" y="451"/>
                  </a:moveTo>
                  <a:cubicBezTo>
                    <a:pt x="875" y="451"/>
                    <a:pt x="997" y="573"/>
                    <a:pt x="997" y="725"/>
                  </a:cubicBezTo>
                  <a:cubicBezTo>
                    <a:pt x="997" y="875"/>
                    <a:pt x="875" y="997"/>
                    <a:pt x="725" y="997"/>
                  </a:cubicBezTo>
                  <a:cubicBezTo>
                    <a:pt x="574" y="997"/>
                    <a:pt x="451" y="875"/>
                    <a:pt x="451" y="725"/>
                  </a:cubicBezTo>
                  <a:cubicBezTo>
                    <a:pt x="451" y="573"/>
                    <a:pt x="574" y="451"/>
                    <a:pt x="725" y="451"/>
                  </a:cubicBezTo>
                  <a:close/>
                  <a:moveTo>
                    <a:pt x="725" y="1"/>
                  </a:moveTo>
                  <a:cubicBezTo>
                    <a:pt x="325" y="1"/>
                    <a:pt x="0" y="325"/>
                    <a:pt x="0" y="725"/>
                  </a:cubicBezTo>
                  <a:cubicBezTo>
                    <a:pt x="0" y="1123"/>
                    <a:pt x="325" y="1448"/>
                    <a:pt x="725" y="1448"/>
                  </a:cubicBezTo>
                  <a:cubicBezTo>
                    <a:pt x="1123" y="1448"/>
                    <a:pt x="1448" y="1123"/>
                    <a:pt x="1448" y="725"/>
                  </a:cubicBezTo>
                  <a:cubicBezTo>
                    <a:pt x="1448" y="325"/>
                    <a:pt x="1123"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9"/>
            <p:cNvSpPr/>
            <p:nvPr/>
          </p:nvSpPr>
          <p:spPr>
            <a:xfrm>
              <a:off x="5726403" y="1437399"/>
              <a:ext cx="38716" cy="38743"/>
            </a:xfrm>
            <a:custGeom>
              <a:avLst/>
              <a:gdLst/>
              <a:ahLst/>
              <a:cxnLst/>
              <a:rect l="l" t="t" r="r" b="b"/>
              <a:pathLst>
                <a:path w="1448" h="1449" extrusionOk="0">
                  <a:moveTo>
                    <a:pt x="724" y="451"/>
                  </a:moveTo>
                  <a:cubicBezTo>
                    <a:pt x="874" y="451"/>
                    <a:pt x="997" y="573"/>
                    <a:pt x="997" y="725"/>
                  </a:cubicBezTo>
                  <a:cubicBezTo>
                    <a:pt x="997" y="875"/>
                    <a:pt x="874" y="997"/>
                    <a:pt x="724" y="997"/>
                  </a:cubicBezTo>
                  <a:cubicBezTo>
                    <a:pt x="574" y="997"/>
                    <a:pt x="451" y="875"/>
                    <a:pt x="451" y="725"/>
                  </a:cubicBezTo>
                  <a:cubicBezTo>
                    <a:pt x="451" y="573"/>
                    <a:pt x="574" y="451"/>
                    <a:pt x="724" y="451"/>
                  </a:cubicBezTo>
                  <a:close/>
                  <a:moveTo>
                    <a:pt x="724" y="1"/>
                  </a:moveTo>
                  <a:cubicBezTo>
                    <a:pt x="325" y="1"/>
                    <a:pt x="1" y="325"/>
                    <a:pt x="1" y="725"/>
                  </a:cubicBezTo>
                  <a:cubicBezTo>
                    <a:pt x="1" y="1123"/>
                    <a:pt x="325" y="1448"/>
                    <a:pt x="724" y="1448"/>
                  </a:cubicBezTo>
                  <a:cubicBezTo>
                    <a:pt x="1124" y="1448"/>
                    <a:pt x="1448" y="1123"/>
                    <a:pt x="1448" y="725"/>
                  </a:cubicBezTo>
                  <a:cubicBezTo>
                    <a:pt x="1448" y="325"/>
                    <a:pt x="1124"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9"/>
            <p:cNvSpPr/>
            <p:nvPr/>
          </p:nvSpPr>
          <p:spPr>
            <a:xfrm>
              <a:off x="5779694" y="1437372"/>
              <a:ext cx="38743" cy="38769"/>
            </a:xfrm>
            <a:custGeom>
              <a:avLst/>
              <a:gdLst/>
              <a:ahLst/>
              <a:cxnLst/>
              <a:rect l="l" t="t" r="r" b="b"/>
              <a:pathLst>
                <a:path w="1449" h="1450" extrusionOk="0">
                  <a:moveTo>
                    <a:pt x="724" y="452"/>
                  </a:moveTo>
                  <a:cubicBezTo>
                    <a:pt x="875" y="452"/>
                    <a:pt x="997" y="574"/>
                    <a:pt x="997" y="726"/>
                  </a:cubicBezTo>
                  <a:cubicBezTo>
                    <a:pt x="997" y="876"/>
                    <a:pt x="874" y="998"/>
                    <a:pt x="724" y="998"/>
                  </a:cubicBezTo>
                  <a:cubicBezTo>
                    <a:pt x="574" y="998"/>
                    <a:pt x="452" y="876"/>
                    <a:pt x="452" y="726"/>
                  </a:cubicBezTo>
                  <a:cubicBezTo>
                    <a:pt x="452" y="574"/>
                    <a:pt x="574" y="452"/>
                    <a:pt x="724" y="452"/>
                  </a:cubicBezTo>
                  <a:close/>
                  <a:moveTo>
                    <a:pt x="724" y="1"/>
                  </a:moveTo>
                  <a:cubicBezTo>
                    <a:pt x="325" y="1"/>
                    <a:pt x="0" y="326"/>
                    <a:pt x="0" y="726"/>
                  </a:cubicBezTo>
                  <a:cubicBezTo>
                    <a:pt x="0" y="1124"/>
                    <a:pt x="325" y="1449"/>
                    <a:pt x="724" y="1449"/>
                  </a:cubicBezTo>
                  <a:cubicBezTo>
                    <a:pt x="1123" y="1449"/>
                    <a:pt x="1448" y="1124"/>
                    <a:pt x="1448" y="726"/>
                  </a:cubicBezTo>
                  <a:cubicBezTo>
                    <a:pt x="1448" y="326"/>
                    <a:pt x="1123"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9"/>
            <p:cNvSpPr/>
            <p:nvPr/>
          </p:nvSpPr>
          <p:spPr>
            <a:xfrm>
              <a:off x="5753035" y="1384107"/>
              <a:ext cx="38743" cy="38743"/>
            </a:xfrm>
            <a:custGeom>
              <a:avLst/>
              <a:gdLst/>
              <a:ahLst/>
              <a:cxnLst/>
              <a:rect l="l" t="t" r="r" b="b"/>
              <a:pathLst>
                <a:path w="1449" h="1449" extrusionOk="0">
                  <a:moveTo>
                    <a:pt x="725" y="452"/>
                  </a:moveTo>
                  <a:cubicBezTo>
                    <a:pt x="875" y="452"/>
                    <a:pt x="997" y="574"/>
                    <a:pt x="997" y="724"/>
                  </a:cubicBezTo>
                  <a:cubicBezTo>
                    <a:pt x="997" y="875"/>
                    <a:pt x="875" y="997"/>
                    <a:pt x="725" y="997"/>
                  </a:cubicBezTo>
                  <a:cubicBezTo>
                    <a:pt x="574" y="997"/>
                    <a:pt x="452" y="875"/>
                    <a:pt x="452" y="724"/>
                  </a:cubicBezTo>
                  <a:cubicBezTo>
                    <a:pt x="452" y="574"/>
                    <a:pt x="574" y="452"/>
                    <a:pt x="725" y="452"/>
                  </a:cubicBezTo>
                  <a:close/>
                  <a:moveTo>
                    <a:pt x="725" y="0"/>
                  </a:moveTo>
                  <a:cubicBezTo>
                    <a:pt x="326" y="0"/>
                    <a:pt x="1" y="325"/>
                    <a:pt x="1" y="724"/>
                  </a:cubicBezTo>
                  <a:cubicBezTo>
                    <a:pt x="1" y="1123"/>
                    <a:pt x="326" y="1448"/>
                    <a:pt x="725" y="1448"/>
                  </a:cubicBezTo>
                  <a:cubicBezTo>
                    <a:pt x="1124" y="1448"/>
                    <a:pt x="1449" y="1123"/>
                    <a:pt x="1449" y="724"/>
                  </a:cubicBezTo>
                  <a:cubicBezTo>
                    <a:pt x="1449" y="325"/>
                    <a:pt x="1124"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9"/>
            <p:cNvSpPr/>
            <p:nvPr/>
          </p:nvSpPr>
          <p:spPr>
            <a:xfrm>
              <a:off x="5806353" y="1384107"/>
              <a:ext cx="38716" cy="38743"/>
            </a:xfrm>
            <a:custGeom>
              <a:avLst/>
              <a:gdLst/>
              <a:ahLst/>
              <a:cxnLst/>
              <a:rect l="l" t="t" r="r" b="b"/>
              <a:pathLst>
                <a:path w="1448" h="1449" extrusionOk="0">
                  <a:moveTo>
                    <a:pt x="724" y="452"/>
                  </a:moveTo>
                  <a:cubicBezTo>
                    <a:pt x="874" y="452"/>
                    <a:pt x="996" y="574"/>
                    <a:pt x="996" y="724"/>
                  </a:cubicBezTo>
                  <a:cubicBezTo>
                    <a:pt x="996" y="875"/>
                    <a:pt x="874" y="997"/>
                    <a:pt x="724" y="997"/>
                  </a:cubicBezTo>
                  <a:cubicBezTo>
                    <a:pt x="574" y="997"/>
                    <a:pt x="451" y="875"/>
                    <a:pt x="451" y="724"/>
                  </a:cubicBezTo>
                  <a:cubicBezTo>
                    <a:pt x="451" y="574"/>
                    <a:pt x="574" y="452"/>
                    <a:pt x="724" y="452"/>
                  </a:cubicBezTo>
                  <a:close/>
                  <a:moveTo>
                    <a:pt x="724" y="0"/>
                  </a:moveTo>
                  <a:cubicBezTo>
                    <a:pt x="324" y="0"/>
                    <a:pt x="0" y="325"/>
                    <a:pt x="0" y="724"/>
                  </a:cubicBezTo>
                  <a:cubicBezTo>
                    <a:pt x="0" y="1123"/>
                    <a:pt x="324" y="1448"/>
                    <a:pt x="724" y="1448"/>
                  </a:cubicBezTo>
                  <a:cubicBezTo>
                    <a:pt x="1123" y="1448"/>
                    <a:pt x="1447" y="1123"/>
                    <a:pt x="1447" y="724"/>
                  </a:cubicBezTo>
                  <a:cubicBezTo>
                    <a:pt x="1447" y="325"/>
                    <a:pt x="1123"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9"/>
            <p:cNvSpPr/>
            <p:nvPr/>
          </p:nvSpPr>
          <p:spPr>
            <a:xfrm>
              <a:off x="5646479" y="1490690"/>
              <a:ext cx="38716" cy="38716"/>
            </a:xfrm>
            <a:custGeom>
              <a:avLst/>
              <a:gdLst/>
              <a:ahLst/>
              <a:cxnLst/>
              <a:rect l="l" t="t" r="r" b="b"/>
              <a:pathLst>
                <a:path w="1448" h="1448" extrusionOk="0">
                  <a:moveTo>
                    <a:pt x="724" y="452"/>
                  </a:moveTo>
                  <a:cubicBezTo>
                    <a:pt x="874" y="452"/>
                    <a:pt x="996" y="574"/>
                    <a:pt x="996" y="724"/>
                  </a:cubicBezTo>
                  <a:cubicBezTo>
                    <a:pt x="996" y="874"/>
                    <a:pt x="874" y="997"/>
                    <a:pt x="724" y="997"/>
                  </a:cubicBezTo>
                  <a:cubicBezTo>
                    <a:pt x="574" y="997"/>
                    <a:pt x="451" y="875"/>
                    <a:pt x="451" y="724"/>
                  </a:cubicBezTo>
                  <a:cubicBezTo>
                    <a:pt x="451" y="574"/>
                    <a:pt x="574" y="452"/>
                    <a:pt x="724" y="452"/>
                  </a:cubicBezTo>
                  <a:close/>
                  <a:moveTo>
                    <a:pt x="724" y="1"/>
                  </a:moveTo>
                  <a:cubicBezTo>
                    <a:pt x="324" y="1"/>
                    <a:pt x="0" y="326"/>
                    <a:pt x="0" y="724"/>
                  </a:cubicBezTo>
                  <a:cubicBezTo>
                    <a:pt x="0" y="1124"/>
                    <a:pt x="324" y="1448"/>
                    <a:pt x="724" y="1448"/>
                  </a:cubicBezTo>
                  <a:cubicBezTo>
                    <a:pt x="1122" y="1448"/>
                    <a:pt x="1447" y="1124"/>
                    <a:pt x="1447" y="724"/>
                  </a:cubicBezTo>
                  <a:cubicBezTo>
                    <a:pt x="1447" y="326"/>
                    <a:pt x="1122"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9"/>
            <p:cNvSpPr/>
            <p:nvPr/>
          </p:nvSpPr>
          <p:spPr>
            <a:xfrm>
              <a:off x="5699744" y="1490690"/>
              <a:ext cx="38716" cy="38716"/>
            </a:xfrm>
            <a:custGeom>
              <a:avLst/>
              <a:gdLst/>
              <a:ahLst/>
              <a:cxnLst/>
              <a:rect l="l" t="t" r="r" b="b"/>
              <a:pathLst>
                <a:path w="1448" h="1448" extrusionOk="0">
                  <a:moveTo>
                    <a:pt x="724" y="452"/>
                  </a:moveTo>
                  <a:cubicBezTo>
                    <a:pt x="876" y="452"/>
                    <a:pt x="998" y="574"/>
                    <a:pt x="998" y="724"/>
                  </a:cubicBezTo>
                  <a:cubicBezTo>
                    <a:pt x="998" y="874"/>
                    <a:pt x="875" y="997"/>
                    <a:pt x="724" y="997"/>
                  </a:cubicBezTo>
                  <a:cubicBezTo>
                    <a:pt x="574" y="997"/>
                    <a:pt x="452" y="875"/>
                    <a:pt x="452" y="724"/>
                  </a:cubicBezTo>
                  <a:cubicBezTo>
                    <a:pt x="452" y="574"/>
                    <a:pt x="574" y="452"/>
                    <a:pt x="724" y="452"/>
                  </a:cubicBezTo>
                  <a:close/>
                  <a:moveTo>
                    <a:pt x="724" y="1"/>
                  </a:moveTo>
                  <a:cubicBezTo>
                    <a:pt x="326" y="1"/>
                    <a:pt x="1" y="326"/>
                    <a:pt x="1" y="724"/>
                  </a:cubicBezTo>
                  <a:cubicBezTo>
                    <a:pt x="1" y="1124"/>
                    <a:pt x="326" y="1448"/>
                    <a:pt x="724" y="1448"/>
                  </a:cubicBezTo>
                  <a:cubicBezTo>
                    <a:pt x="1124" y="1448"/>
                    <a:pt x="1448" y="1124"/>
                    <a:pt x="1448" y="724"/>
                  </a:cubicBezTo>
                  <a:cubicBezTo>
                    <a:pt x="1448" y="326"/>
                    <a:pt x="1124"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79"/>
            <p:cNvSpPr/>
            <p:nvPr/>
          </p:nvSpPr>
          <p:spPr>
            <a:xfrm>
              <a:off x="5753035" y="1490690"/>
              <a:ext cx="38743" cy="38716"/>
            </a:xfrm>
            <a:custGeom>
              <a:avLst/>
              <a:gdLst/>
              <a:ahLst/>
              <a:cxnLst/>
              <a:rect l="l" t="t" r="r" b="b"/>
              <a:pathLst>
                <a:path w="1449" h="1448" extrusionOk="0">
                  <a:moveTo>
                    <a:pt x="725" y="452"/>
                  </a:moveTo>
                  <a:cubicBezTo>
                    <a:pt x="875" y="452"/>
                    <a:pt x="997" y="574"/>
                    <a:pt x="997" y="724"/>
                  </a:cubicBezTo>
                  <a:cubicBezTo>
                    <a:pt x="997" y="874"/>
                    <a:pt x="875" y="997"/>
                    <a:pt x="725" y="997"/>
                  </a:cubicBezTo>
                  <a:cubicBezTo>
                    <a:pt x="574" y="997"/>
                    <a:pt x="452" y="875"/>
                    <a:pt x="452" y="724"/>
                  </a:cubicBezTo>
                  <a:cubicBezTo>
                    <a:pt x="452" y="574"/>
                    <a:pt x="574" y="452"/>
                    <a:pt x="725" y="452"/>
                  </a:cubicBezTo>
                  <a:close/>
                  <a:moveTo>
                    <a:pt x="725" y="1"/>
                  </a:moveTo>
                  <a:cubicBezTo>
                    <a:pt x="326" y="1"/>
                    <a:pt x="1" y="326"/>
                    <a:pt x="1" y="724"/>
                  </a:cubicBezTo>
                  <a:cubicBezTo>
                    <a:pt x="1" y="1124"/>
                    <a:pt x="326" y="1448"/>
                    <a:pt x="725" y="1448"/>
                  </a:cubicBezTo>
                  <a:cubicBezTo>
                    <a:pt x="1124" y="1448"/>
                    <a:pt x="1449" y="1124"/>
                    <a:pt x="1449" y="724"/>
                  </a:cubicBezTo>
                  <a:cubicBezTo>
                    <a:pt x="1449" y="326"/>
                    <a:pt x="1124"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 name="Google Shape;917;p79"/>
          <p:cNvGrpSpPr/>
          <p:nvPr/>
        </p:nvGrpSpPr>
        <p:grpSpPr>
          <a:xfrm>
            <a:off x="6353032" y="1333382"/>
            <a:ext cx="411754" cy="358489"/>
            <a:chOff x="4922243" y="1144282"/>
            <a:chExt cx="411754" cy="358489"/>
          </a:xfrm>
        </p:grpSpPr>
        <p:sp>
          <p:nvSpPr>
            <p:cNvPr id="918" name="Google Shape;918;p79"/>
            <p:cNvSpPr/>
            <p:nvPr/>
          </p:nvSpPr>
          <p:spPr>
            <a:xfrm>
              <a:off x="5254721" y="1424083"/>
              <a:ext cx="79277" cy="78688"/>
            </a:xfrm>
            <a:custGeom>
              <a:avLst/>
              <a:gdLst/>
              <a:ahLst/>
              <a:cxnLst/>
              <a:rect l="l" t="t" r="r" b="b"/>
              <a:pathLst>
                <a:path w="2965" h="2943" extrusionOk="0">
                  <a:moveTo>
                    <a:pt x="2491" y="451"/>
                  </a:moveTo>
                  <a:cubicBezTo>
                    <a:pt x="2503" y="451"/>
                    <a:pt x="2513" y="462"/>
                    <a:pt x="2513" y="475"/>
                  </a:cubicBezTo>
                  <a:lnTo>
                    <a:pt x="2513" y="1223"/>
                  </a:lnTo>
                  <a:cubicBezTo>
                    <a:pt x="2513" y="1647"/>
                    <a:pt x="2168" y="1994"/>
                    <a:pt x="1743" y="1994"/>
                  </a:cubicBezTo>
                  <a:lnTo>
                    <a:pt x="1291" y="1994"/>
                  </a:lnTo>
                  <a:lnTo>
                    <a:pt x="1903" y="1382"/>
                  </a:lnTo>
                  <a:cubicBezTo>
                    <a:pt x="1991" y="1294"/>
                    <a:pt x="1991" y="1151"/>
                    <a:pt x="1903" y="1063"/>
                  </a:cubicBezTo>
                  <a:cubicBezTo>
                    <a:pt x="1859" y="1019"/>
                    <a:pt x="1801" y="997"/>
                    <a:pt x="1743" y="997"/>
                  </a:cubicBezTo>
                  <a:cubicBezTo>
                    <a:pt x="1685" y="997"/>
                    <a:pt x="1627" y="1019"/>
                    <a:pt x="1583" y="1063"/>
                  </a:cubicBezTo>
                  <a:lnTo>
                    <a:pt x="972" y="1674"/>
                  </a:lnTo>
                  <a:lnTo>
                    <a:pt x="972" y="1223"/>
                  </a:lnTo>
                  <a:cubicBezTo>
                    <a:pt x="972" y="797"/>
                    <a:pt x="1318" y="451"/>
                    <a:pt x="1743" y="451"/>
                  </a:cubicBezTo>
                  <a:close/>
                  <a:moveTo>
                    <a:pt x="1743" y="0"/>
                  </a:moveTo>
                  <a:cubicBezTo>
                    <a:pt x="1069" y="0"/>
                    <a:pt x="521" y="549"/>
                    <a:pt x="521" y="1223"/>
                  </a:cubicBezTo>
                  <a:lnTo>
                    <a:pt x="521" y="2125"/>
                  </a:lnTo>
                  <a:lnTo>
                    <a:pt x="88" y="2558"/>
                  </a:lnTo>
                  <a:cubicBezTo>
                    <a:pt x="0" y="2646"/>
                    <a:pt x="0" y="2789"/>
                    <a:pt x="88" y="2877"/>
                  </a:cubicBezTo>
                  <a:cubicBezTo>
                    <a:pt x="133" y="2920"/>
                    <a:pt x="190" y="2943"/>
                    <a:pt x="248" y="2943"/>
                  </a:cubicBezTo>
                  <a:cubicBezTo>
                    <a:pt x="305" y="2943"/>
                    <a:pt x="363" y="2921"/>
                    <a:pt x="408" y="2877"/>
                  </a:cubicBezTo>
                  <a:lnTo>
                    <a:pt x="839" y="2444"/>
                  </a:lnTo>
                  <a:lnTo>
                    <a:pt x="1743" y="2444"/>
                  </a:lnTo>
                  <a:cubicBezTo>
                    <a:pt x="2417" y="2444"/>
                    <a:pt x="2965" y="1896"/>
                    <a:pt x="2965" y="1223"/>
                  </a:cubicBezTo>
                  <a:lnTo>
                    <a:pt x="2965" y="475"/>
                  </a:lnTo>
                  <a:cubicBezTo>
                    <a:pt x="2965" y="213"/>
                    <a:pt x="2751" y="0"/>
                    <a:pt x="24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9"/>
            <p:cNvSpPr/>
            <p:nvPr/>
          </p:nvSpPr>
          <p:spPr>
            <a:xfrm>
              <a:off x="4934971" y="1144282"/>
              <a:ext cx="79250" cy="78688"/>
            </a:xfrm>
            <a:custGeom>
              <a:avLst/>
              <a:gdLst/>
              <a:ahLst/>
              <a:cxnLst/>
              <a:rect l="l" t="t" r="r" b="b"/>
              <a:pathLst>
                <a:path w="2964" h="2943" extrusionOk="0">
                  <a:moveTo>
                    <a:pt x="2490" y="451"/>
                  </a:moveTo>
                  <a:cubicBezTo>
                    <a:pt x="2502" y="451"/>
                    <a:pt x="2513" y="463"/>
                    <a:pt x="2513" y="475"/>
                  </a:cubicBezTo>
                  <a:lnTo>
                    <a:pt x="2513" y="1222"/>
                  </a:lnTo>
                  <a:cubicBezTo>
                    <a:pt x="2513" y="1648"/>
                    <a:pt x="2167" y="1994"/>
                    <a:pt x="1742" y="1994"/>
                  </a:cubicBezTo>
                  <a:lnTo>
                    <a:pt x="1290" y="1994"/>
                  </a:lnTo>
                  <a:lnTo>
                    <a:pt x="1902" y="1382"/>
                  </a:lnTo>
                  <a:cubicBezTo>
                    <a:pt x="1990" y="1294"/>
                    <a:pt x="1990" y="1151"/>
                    <a:pt x="1902" y="1063"/>
                  </a:cubicBezTo>
                  <a:cubicBezTo>
                    <a:pt x="1858" y="1019"/>
                    <a:pt x="1800" y="997"/>
                    <a:pt x="1742" y="997"/>
                  </a:cubicBezTo>
                  <a:cubicBezTo>
                    <a:pt x="1685" y="997"/>
                    <a:pt x="1627" y="1019"/>
                    <a:pt x="1583" y="1063"/>
                  </a:cubicBezTo>
                  <a:lnTo>
                    <a:pt x="971" y="1675"/>
                  </a:lnTo>
                  <a:lnTo>
                    <a:pt x="971" y="1222"/>
                  </a:lnTo>
                  <a:cubicBezTo>
                    <a:pt x="971" y="798"/>
                    <a:pt x="1317" y="451"/>
                    <a:pt x="1742" y="451"/>
                  </a:cubicBezTo>
                  <a:close/>
                  <a:moveTo>
                    <a:pt x="1742" y="1"/>
                  </a:moveTo>
                  <a:cubicBezTo>
                    <a:pt x="1068" y="1"/>
                    <a:pt x="520" y="549"/>
                    <a:pt x="520" y="1222"/>
                  </a:cubicBezTo>
                  <a:lnTo>
                    <a:pt x="520" y="2126"/>
                  </a:lnTo>
                  <a:lnTo>
                    <a:pt x="88" y="2558"/>
                  </a:lnTo>
                  <a:cubicBezTo>
                    <a:pt x="0" y="2646"/>
                    <a:pt x="0" y="2789"/>
                    <a:pt x="88" y="2877"/>
                  </a:cubicBezTo>
                  <a:cubicBezTo>
                    <a:pt x="132" y="2921"/>
                    <a:pt x="190" y="2943"/>
                    <a:pt x="248" y="2943"/>
                  </a:cubicBezTo>
                  <a:cubicBezTo>
                    <a:pt x="306" y="2943"/>
                    <a:pt x="362" y="2921"/>
                    <a:pt x="407" y="2877"/>
                  </a:cubicBezTo>
                  <a:lnTo>
                    <a:pt x="839" y="2445"/>
                  </a:lnTo>
                  <a:lnTo>
                    <a:pt x="1742" y="2445"/>
                  </a:lnTo>
                  <a:cubicBezTo>
                    <a:pt x="2416" y="2445"/>
                    <a:pt x="2964" y="1896"/>
                    <a:pt x="2964" y="1222"/>
                  </a:cubicBezTo>
                  <a:lnTo>
                    <a:pt x="2964" y="475"/>
                  </a:lnTo>
                  <a:cubicBezTo>
                    <a:pt x="2964" y="213"/>
                    <a:pt x="2752" y="1"/>
                    <a:pt x="2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9"/>
            <p:cNvSpPr/>
            <p:nvPr/>
          </p:nvSpPr>
          <p:spPr>
            <a:xfrm>
              <a:off x="4935533" y="1184258"/>
              <a:ext cx="211921" cy="92030"/>
            </a:xfrm>
            <a:custGeom>
              <a:avLst/>
              <a:gdLst/>
              <a:ahLst/>
              <a:cxnLst/>
              <a:rect l="l" t="t" r="r" b="b"/>
              <a:pathLst>
                <a:path w="7926" h="3442" extrusionOk="0">
                  <a:moveTo>
                    <a:pt x="6205" y="1"/>
                  </a:moveTo>
                  <a:cubicBezTo>
                    <a:pt x="5257" y="1"/>
                    <a:pt x="4485" y="772"/>
                    <a:pt x="4485" y="1721"/>
                  </a:cubicBezTo>
                  <a:cubicBezTo>
                    <a:pt x="4485" y="1845"/>
                    <a:pt x="4587" y="1946"/>
                    <a:pt x="4711" y="1946"/>
                  </a:cubicBezTo>
                  <a:lnTo>
                    <a:pt x="4711" y="1947"/>
                  </a:lnTo>
                  <a:cubicBezTo>
                    <a:pt x="4835" y="1947"/>
                    <a:pt x="4936" y="1845"/>
                    <a:pt x="4936" y="1721"/>
                  </a:cubicBezTo>
                  <a:cubicBezTo>
                    <a:pt x="4936" y="1021"/>
                    <a:pt x="5506" y="452"/>
                    <a:pt x="6205" y="452"/>
                  </a:cubicBezTo>
                  <a:cubicBezTo>
                    <a:pt x="6905" y="452"/>
                    <a:pt x="7475" y="1021"/>
                    <a:pt x="7475" y="1721"/>
                  </a:cubicBezTo>
                  <a:cubicBezTo>
                    <a:pt x="7475" y="2421"/>
                    <a:pt x="6905" y="2990"/>
                    <a:pt x="6205" y="2990"/>
                  </a:cubicBezTo>
                  <a:lnTo>
                    <a:pt x="227" y="2990"/>
                  </a:lnTo>
                  <a:cubicBezTo>
                    <a:pt x="101" y="2990"/>
                    <a:pt x="1" y="3092"/>
                    <a:pt x="1" y="3216"/>
                  </a:cubicBezTo>
                  <a:cubicBezTo>
                    <a:pt x="1" y="3340"/>
                    <a:pt x="101" y="3441"/>
                    <a:pt x="227" y="3441"/>
                  </a:cubicBezTo>
                  <a:lnTo>
                    <a:pt x="6205" y="3441"/>
                  </a:lnTo>
                  <a:cubicBezTo>
                    <a:pt x="7154" y="3441"/>
                    <a:pt x="7926" y="2669"/>
                    <a:pt x="7926" y="1721"/>
                  </a:cubicBezTo>
                  <a:cubicBezTo>
                    <a:pt x="7926" y="772"/>
                    <a:pt x="7154" y="1"/>
                    <a:pt x="6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9"/>
            <p:cNvSpPr/>
            <p:nvPr/>
          </p:nvSpPr>
          <p:spPr>
            <a:xfrm>
              <a:off x="4922243" y="1184258"/>
              <a:ext cx="411731" cy="145318"/>
            </a:xfrm>
            <a:custGeom>
              <a:avLst/>
              <a:gdLst/>
              <a:ahLst/>
              <a:cxnLst/>
              <a:rect l="l" t="t" r="r" b="b"/>
              <a:pathLst>
                <a:path w="15399" h="5435" extrusionOk="0">
                  <a:moveTo>
                    <a:pt x="12681" y="1"/>
                  </a:moveTo>
                  <a:cubicBezTo>
                    <a:pt x="11184" y="1"/>
                    <a:pt x="9965" y="1219"/>
                    <a:pt x="9965" y="2717"/>
                  </a:cubicBezTo>
                  <a:cubicBezTo>
                    <a:pt x="9965" y="2842"/>
                    <a:pt x="10066" y="2943"/>
                    <a:pt x="10191" y="2943"/>
                  </a:cubicBezTo>
                  <a:cubicBezTo>
                    <a:pt x="10315" y="2943"/>
                    <a:pt x="10415" y="2842"/>
                    <a:pt x="10415" y="2717"/>
                  </a:cubicBezTo>
                  <a:cubicBezTo>
                    <a:pt x="10415" y="1468"/>
                    <a:pt x="11432" y="452"/>
                    <a:pt x="12681" y="452"/>
                  </a:cubicBezTo>
                  <a:cubicBezTo>
                    <a:pt x="13931" y="452"/>
                    <a:pt x="14947" y="1467"/>
                    <a:pt x="14947" y="2717"/>
                  </a:cubicBezTo>
                  <a:cubicBezTo>
                    <a:pt x="14947" y="3967"/>
                    <a:pt x="13931" y="4983"/>
                    <a:pt x="12681" y="4983"/>
                  </a:cubicBezTo>
                  <a:lnTo>
                    <a:pt x="225" y="4983"/>
                  </a:lnTo>
                  <a:cubicBezTo>
                    <a:pt x="100" y="4983"/>
                    <a:pt x="0" y="5084"/>
                    <a:pt x="0" y="5208"/>
                  </a:cubicBezTo>
                  <a:cubicBezTo>
                    <a:pt x="0" y="5334"/>
                    <a:pt x="100" y="5434"/>
                    <a:pt x="225" y="5434"/>
                  </a:cubicBezTo>
                  <a:lnTo>
                    <a:pt x="12681" y="5434"/>
                  </a:lnTo>
                  <a:cubicBezTo>
                    <a:pt x="14180" y="5434"/>
                    <a:pt x="15399" y="4216"/>
                    <a:pt x="15399" y="2717"/>
                  </a:cubicBezTo>
                  <a:cubicBezTo>
                    <a:pt x="15399" y="1219"/>
                    <a:pt x="14180" y="1"/>
                    <a:pt x="126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9"/>
            <p:cNvSpPr/>
            <p:nvPr/>
          </p:nvSpPr>
          <p:spPr>
            <a:xfrm>
              <a:off x="5001338" y="1370791"/>
              <a:ext cx="239408" cy="92030"/>
            </a:xfrm>
            <a:custGeom>
              <a:avLst/>
              <a:gdLst/>
              <a:ahLst/>
              <a:cxnLst/>
              <a:rect l="l" t="t" r="r" b="b"/>
              <a:pathLst>
                <a:path w="8954" h="3442" extrusionOk="0">
                  <a:moveTo>
                    <a:pt x="226" y="0"/>
                  </a:moveTo>
                  <a:cubicBezTo>
                    <a:pt x="101" y="0"/>
                    <a:pt x="0" y="101"/>
                    <a:pt x="0" y="226"/>
                  </a:cubicBezTo>
                  <a:cubicBezTo>
                    <a:pt x="0" y="350"/>
                    <a:pt x="101" y="451"/>
                    <a:pt x="226" y="451"/>
                  </a:cubicBezTo>
                  <a:lnTo>
                    <a:pt x="7233" y="451"/>
                  </a:lnTo>
                  <a:cubicBezTo>
                    <a:pt x="7933" y="451"/>
                    <a:pt x="8502" y="1020"/>
                    <a:pt x="8502" y="1721"/>
                  </a:cubicBezTo>
                  <a:cubicBezTo>
                    <a:pt x="8502" y="2421"/>
                    <a:pt x="7933" y="2990"/>
                    <a:pt x="7233" y="2990"/>
                  </a:cubicBezTo>
                  <a:cubicBezTo>
                    <a:pt x="6532" y="2990"/>
                    <a:pt x="5963" y="2421"/>
                    <a:pt x="5963" y="1721"/>
                  </a:cubicBezTo>
                  <a:cubicBezTo>
                    <a:pt x="5963" y="1596"/>
                    <a:pt x="5862" y="1495"/>
                    <a:pt x="5738" y="1495"/>
                  </a:cubicBezTo>
                  <a:cubicBezTo>
                    <a:pt x="5613" y="1495"/>
                    <a:pt x="5512" y="1596"/>
                    <a:pt x="5512" y="1721"/>
                  </a:cubicBezTo>
                  <a:cubicBezTo>
                    <a:pt x="5512" y="2669"/>
                    <a:pt x="6284" y="3441"/>
                    <a:pt x="7233" y="3441"/>
                  </a:cubicBezTo>
                  <a:cubicBezTo>
                    <a:pt x="8181" y="3441"/>
                    <a:pt x="8953" y="2669"/>
                    <a:pt x="8953" y="1721"/>
                  </a:cubicBezTo>
                  <a:cubicBezTo>
                    <a:pt x="8953" y="772"/>
                    <a:pt x="8181" y="0"/>
                    <a:pt x="7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9"/>
            <p:cNvSpPr/>
            <p:nvPr/>
          </p:nvSpPr>
          <p:spPr>
            <a:xfrm>
              <a:off x="4922243" y="1370791"/>
              <a:ext cx="66175" cy="12085"/>
            </a:xfrm>
            <a:custGeom>
              <a:avLst/>
              <a:gdLst/>
              <a:ahLst/>
              <a:cxnLst/>
              <a:rect l="l" t="t" r="r" b="b"/>
              <a:pathLst>
                <a:path w="2475" h="452" extrusionOk="0">
                  <a:moveTo>
                    <a:pt x="226" y="0"/>
                  </a:moveTo>
                  <a:cubicBezTo>
                    <a:pt x="100" y="0"/>
                    <a:pt x="0" y="101"/>
                    <a:pt x="0" y="226"/>
                  </a:cubicBezTo>
                  <a:cubicBezTo>
                    <a:pt x="0" y="350"/>
                    <a:pt x="100" y="452"/>
                    <a:pt x="226" y="452"/>
                  </a:cubicBezTo>
                  <a:lnTo>
                    <a:pt x="2249" y="452"/>
                  </a:lnTo>
                  <a:cubicBezTo>
                    <a:pt x="2374" y="452"/>
                    <a:pt x="2475" y="350"/>
                    <a:pt x="2475" y="226"/>
                  </a:cubicBezTo>
                  <a:cubicBezTo>
                    <a:pt x="2475" y="101"/>
                    <a:pt x="2374" y="0"/>
                    <a:pt x="2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9"/>
            <p:cNvSpPr/>
            <p:nvPr/>
          </p:nvSpPr>
          <p:spPr>
            <a:xfrm>
              <a:off x="4962192" y="1424083"/>
              <a:ext cx="52887" cy="12085"/>
            </a:xfrm>
            <a:custGeom>
              <a:avLst/>
              <a:gdLst/>
              <a:ahLst/>
              <a:cxnLst/>
              <a:rect l="l" t="t" r="r" b="b"/>
              <a:pathLst>
                <a:path w="1978" h="452" extrusionOk="0">
                  <a:moveTo>
                    <a:pt x="226" y="0"/>
                  </a:moveTo>
                  <a:cubicBezTo>
                    <a:pt x="101" y="0"/>
                    <a:pt x="1" y="101"/>
                    <a:pt x="1" y="226"/>
                  </a:cubicBezTo>
                  <a:cubicBezTo>
                    <a:pt x="1" y="350"/>
                    <a:pt x="101" y="451"/>
                    <a:pt x="226" y="451"/>
                  </a:cubicBezTo>
                  <a:lnTo>
                    <a:pt x="1752" y="451"/>
                  </a:lnTo>
                  <a:cubicBezTo>
                    <a:pt x="1876" y="451"/>
                    <a:pt x="1978" y="350"/>
                    <a:pt x="1978" y="226"/>
                  </a:cubicBezTo>
                  <a:cubicBezTo>
                    <a:pt x="1978" y="101"/>
                    <a:pt x="1876" y="0"/>
                    <a:pt x="17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9"/>
            <p:cNvSpPr/>
            <p:nvPr/>
          </p:nvSpPr>
          <p:spPr>
            <a:xfrm>
              <a:off x="5027971" y="1424083"/>
              <a:ext cx="92859" cy="12085"/>
            </a:xfrm>
            <a:custGeom>
              <a:avLst/>
              <a:gdLst/>
              <a:ahLst/>
              <a:cxnLst/>
              <a:rect l="l" t="t" r="r" b="b"/>
              <a:pathLst>
                <a:path w="3473" h="452" extrusionOk="0">
                  <a:moveTo>
                    <a:pt x="226" y="0"/>
                  </a:moveTo>
                  <a:cubicBezTo>
                    <a:pt x="102" y="0"/>
                    <a:pt x="0" y="101"/>
                    <a:pt x="0" y="226"/>
                  </a:cubicBezTo>
                  <a:cubicBezTo>
                    <a:pt x="0" y="350"/>
                    <a:pt x="102" y="451"/>
                    <a:pt x="226" y="451"/>
                  </a:cubicBezTo>
                  <a:lnTo>
                    <a:pt x="3247" y="451"/>
                  </a:lnTo>
                  <a:cubicBezTo>
                    <a:pt x="3372" y="451"/>
                    <a:pt x="3472" y="350"/>
                    <a:pt x="3472" y="226"/>
                  </a:cubicBezTo>
                  <a:cubicBezTo>
                    <a:pt x="3472" y="101"/>
                    <a:pt x="3372" y="0"/>
                    <a:pt x="3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 name="Google Shape;926;p79"/>
          <p:cNvGrpSpPr/>
          <p:nvPr/>
        </p:nvGrpSpPr>
        <p:grpSpPr>
          <a:xfrm>
            <a:off x="5555034" y="1306750"/>
            <a:ext cx="411784" cy="411731"/>
            <a:chOff x="4371172" y="1117650"/>
            <a:chExt cx="411784" cy="411731"/>
          </a:xfrm>
        </p:grpSpPr>
        <p:sp>
          <p:nvSpPr>
            <p:cNvPr id="927" name="Google Shape;927;p79"/>
            <p:cNvSpPr/>
            <p:nvPr/>
          </p:nvSpPr>
          <p:spPr>
            <a:xfrm>
              <a:off x="4557706" y="1424083"/>
              <a:ext cx="38743" cy="52914"/>
            </a:xfrm>
            <a:custGeom>
              <a:avLst/>
              <a:gdLst/>
              <a:ahLst/>
              <a:cxnLst/>
              <a:rect l="l" t="t" r="r" b="b"/>
              <a:pathLst>
                <a:path w="1449" h="1979" extrusionOk="0">
                  <a:moveTo>
                    <a:pt x="725" y="451"/>
                  </a:moveTo>
                  <a:cubicBezTo>
                    <a:pt x="875" y="451"/>
                    <a:pt x="997" y="574"/>
                    <a:pt x="997" y="724"/>
                  </a:cubicBezTo>
                  <a:lnTo>
                    <a:pt x="997" y="1255"/>
                  </a:lnTo>
                  <a:cubicBezTo>
                    <a:pt x="997" y="1405"/>
                    <a:pt x="875" y="1527"/>
                    <a:pt x="725" y="1527"/>
                  </a:cubicBezTo>
                  <a:cubicBezTo>
                    <a:pt x="574" y="1527"/>
                    <a:pt x="452" y="1405"/>
                    <a:pt x="452" y="1255"/>
                  </a:cubicBezTo>
                  <a:lnTo>
                    <a:pt x="452" y="724"/>
                  </a:lnTo>
                  <a:cubicBezTo>
                    <a:pt x="452" y="574"/>
                    <a:pt x="574" y="451"/>
                    <a:pt x="725" y="451"/>
                  </a:cubicBezTo>
                  <a:close/>
                  <a:moveTo>
                    <a:pt x="725" y="0"/>
                  </a:moveTo>
                  <a:cubicBezTo>
                    <a:pt x="325" y="0"/>
                    <a:pt x="0" y="325"/>
                    <a:pt x="0" y="724"/>
                  </a:cubicBezTo>
                  <a:lnTo>
                    <a:pt x="0" y="1255"/>
                  </a:lnTo>
                  <a:cubicBezTo>
                    <a:pt x="0" y="1654"/>
                    <a:pt x="325" y="1978"/>
                    <a:pt x="725" y="1978"/>
                  </a:cubicBezTo>
                  <a:cubicBezTo>
                    <a:pt x="1123" y="1978"/>
                    <a:pt x="1448" y="1654"/>
                    <a:pt x="1448" y="1255"/>
                  </a:cubicBezTo>
                  <a:lnTo>
                    <a:pt x="1448" y="724"/>
                  </a:lnTo>
                  <a:cubicBezTo>
                    <a:pt x="1448" y="325"/>
                    <a:pt x="112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9"/>
            <p:cNvSpPr/>
            <p:nvPr/>
          </p:nvSpPr>
          <p:spPr>
            <a:xfrm>
              <a:off x="4424491" y="1304157"/>
              <a:ext cx="52058" cy="38716"/>
            </a:xfrm>
            <a:custGeom>
              <a:avLst/>
              <a:gdLst/>
              <a:ahLst/>
              <a:cxnLst/>
              <a:rect l="l" t="t" r="r" b="b"/>
              <a:pathLst>
                <a:path w="1947" h="1448" extrusionOk="0">
                  <a:moveTo>
                    <a:pt x="1222" y="452"/>
                  </a:moveTo>
                  <a:cubicBezTo>
                    <a:pt x="1373" y="452"/>
                    <a:pt x="1495" y="574"/>
                    <a:pt x="1495" y="724"/>
                  </a:cubicBezTo>
                  <a:cubicBezTo>
                    <a:pt x="1495" y="875"/>
                    <a:pt x="1373" y="998"/>
                    <a:pt x="1222" y="998"/>
                  </a:cubicBezTo>
                  <a:lnTo>
                    <a:pt x="724" y="998"/>
                  </a:lnTo>
                  <a:cubicBezTo>
                    <a:pt x="574" y="998"/>
                    <a:pt x="452" y="875"/>
                    <a:pt x="452" y="724"/>
                  </a:cubicBezTo>
                  <a:cubicBezTo>
                    <a:pt x="452" y="574"/>
                    <a:pt x="574" y="452"/>
                    <a:pt x="724" y="452"/>
                  </a:cubicBezTo>
                  <a:close/>
                  <a:moveTo>
                    <a:pt x="724" y="1"/>
                  </a:moveTo>
                  <a:cubicBezTo>
                    <a:pt x="324" y="1"/>
                    <a:pt x="0" y="326"/>
                    <a:pt x="0" y="724"/>
                  </a:cubicBezTo>
                  <a:cubicBezTo>
                    <a:pt x="0" y="1124"/>
                    <a:pt x="324" y="1448"/>
                    <a:pt x="724" y="1448"/>
                  </a:cubicBezTo>
                  <a:lnTo>
                    <a:pt x="1222" y="1448"/>
                  </a:lnTo>
                  <a:cubicBezTo>
                    <a:pt x="1621" y="1448"/>
                    <a:pt x="1946" y="1124"/>
                    <a:pt x="1946" y="724"/>
                  </a:cubicBezTo>
                  <a:cubicBezTo>
                    <a:pt x="1946" y="326"/>
                    <a:pt x="1621" y="1"/>
                    <a:pt x="1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9"/>
            <p:cNvSpPr/>
            <p:nvPr/>
          </p:nvSpPr>
          <p:spPr>
            <a:xfrm>
              <a:off x="4677605" y="1304157"/>
              <a:ext cx="52058" cy="38716"/>
            </a:xfrm>
            <a:custGeom>
              <a:avLst/>
              <a:gdLst/>
              <a:ahLst/>
              <a:cxnLst/>
              <a:rect l="l" t="t" r="r" b="b"/>
              <a:pathLst>
                <a:path w="1947" h="1448" extrusionOk="0">
                  <a:moveTo>
                    <a:pt x="1223" y="452"/>
                  </a:moveTo>
                  <a:cubicBezTo>
                    <a:pt x="1373" y="452"/>
                    <a:pt x="1496" y="574"/>
                    <a:pt x="1496" y="724"/>
                  </a:cubicBezTo>
                  <a:cubicBezTo>
                    <a:pt x="1496" y="875"/>
                    <a:pt x="1374" y="997"/>
                    <a:pt x="1223" y="997"/>
                  </a:cubicBezTo>
                  <a:lnTo>
                    <a:pt x="725" y="997"/>
                  </a:lnTo>
                  <a:cubicBezTo>
                    <a:pt x="575" y="997"/>
                    <a:pt x="452" y="875"/>
                    <a:pt x="452" y="724"/>
                  </a:cubicBezTo>
                  <a:cubicBezTo>
                    <a:pt x="452" y="574"/>
                    <a:pt x="574" y="452"/>
                    <a:pt x="725" y="452"/>
                  </a:cubicBezTo>
                  <a:close/>
                  <a:moveTo>
                    <a:pt x="725" y="1"/>
                  </a:moveTo>
                  <a:cubicBezTo>
                    <a:pt x="326" y="1"/>
                    <a:pt x="1" y="325"/>
                    <a:pt x="1" y="724"/>
                  </a:cubicBezTo>
                  <a:cubicBezTo>
                    <a:pt x="1" y="1124"/>
                    <a:pt x="326" y="1448"/>
                    <a:pt x="725" y="1448"/>
                  </a:cubicBezTo>
                  <a:lnTo>
                    <a:pt x="1223" y="1448"/>
                  </a:lnTo>
                  <a:cubicBezTo>
                    <a:pt x="1623" y="1448"/>
                    <a:pt x="1947" y="1124"/>
                    <a:pt x="1947" y="724"/>
                  </a:cubicBezTo>
                  <a:cubicBezTo>
                    <a:pt x="1947" y="325"/>
                    <a:pt x="1623"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9"/>
            <p:cNvSpPr/>
            <p:nvPr/>
          </p:nvSpPr>
          <p:spPr>
            <a:xfrm>
              <a:off x="4498238" y="1245464"/>
              <a:ext cx="157644" cy="156094"/>
            </a:xfrm>
            <a:custGeom>
              <a:avLst/>
              <a:gdLst/>
              <a:ahLst/>
              <a:cxnLst/>
              <a:rect l="l" t="t" r="r" b="b"/>
              <a:pathLst>
                <a:path w="5896" h="5838" extrusionOk="0">
                  <a:moveTo>
                    <a:pt x="5313" y="555"/>
                  </a:moveTo>
                  <a:lnTo>
                    <a:pt x="3934" y="3587"/>
                  </a:lnTo>
                  <a:lnTo>
                    <a:pt x="2281" y="1933"/>
                  </a:lnTo>
                  <a:lnTo>
                    <a:pt x="5313" y="555"/>
                  </a:lnTo>
                  <a:close/>
                  <a:moveTo>
                    <a:pt x="1962" y="2253"/>
                  </a:moveTo>
                  <a:lnTo>
                    <a:pt x="3616" y="3906"/>
                  </a:lnTo>
                  <a:lnTo>
                    <a:pt x="584" y="5284"/>
                  </a:lnTo>
                  <a:lnTo>
                    <a:pt x="1962" y="2253"/>
                  </a:lnTo>
                  <a:close/>
                  <a:moveTo>
                    <a:pt x="5517" y="1"/>
                  </a:moveTo>
                  <a:cubicBezTo>
                    <a:pt x="5468" y="1"/>
                    <a:pt x="5418" y="11"/>
                    <a:pt x="5371" y="32"/>
                  </a:cubicBezTo>
                  <a:lnTo>
                    <a:pt x="1883" y="1618"/>
                  </a:lnTo>
                  <a:cubicBezTo>
                    <a:pt x="1778" y="1666"/>
                    <a:pt x="1694" y="1750"/>
                    <a:pt x="1648" y="1854"/>
                  </a:cubicBezTo>
                  <a:lnTo>
                    <a:pt x="62" y="5343"/>
                  </a:lnTo>
                  <a:cubicBezTo>
                    <a:pt x="1" y="5476"/>
                    <a:pt x="29" y="5630"/>
                    <a:pt x="133" y="5735"/>
                  </a:cubicBezTo>
                  <a:cubicBezTo>
                    <a:pt x="201" y="5802"/>
                    <a:pt x="289" y="5837"/>
                    <a:pt x="380" y="5837"/>
                  </a:cubicBezTo>
                  <a:cubicBezTo>
                    <a:pt x="428" y="5837"/>
                    <a:pt x="478" y="5827"/>
                    <a:pt x="526" y="5806"/>
                  </a:cubicBezTo>
                  <a:lnTo>
                    <a:pt x="4014" y="4221"/>
                  </a:lnTo>
                  <a:cubicBezTo>
                    <a:pt x="4119" y="4173"/>
                    <a:pt x="4201" y="4089"/>
                    <a:pt x="4249" y="3985"/>
                  </a:cubicBezTo>
                  <a:lnTo>
                    <a:pt x="5835" y="496"/>
                  </a:lnTo>
                  <a:cubicBezTo>
                    <a:pt x="5896" y="363"/>
                    <a:pt x="5868" y="208"/>
                    <a:pt x="5763" y="104"/>
                  </a:cubicBezTo>
                  <a:cubicBezTo>
                    <a:pt x="5696" y="36"/>
                    <a:pt x="5607" y="1"/>
                    <a:pt x="55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9"/>
            <p:cNvSpPr/>
            <p:nvPr/>
          </p:nvSpPr>
          <p:spPr>
            <a:xfrm>
              <a:off x="4371172" y="1117650"/>
              <a:ext cx="411784" cy="411731"/>
            </a:xfrm>
            <a:custGeom>
              <a:avLst/>
              <a:gdLst/>
              <a:ahLst/>
              <a:cxnLst/>
              <a:rect l="l" t="t" r="r" b="b"/>
              <a:pathLst>
                <a:path w="15401" h="15399" extrusionOk="0">
                  <a:moveTo>
                    <a:pt x="7701" y="0"/>
                  </a:moveTo>
                  <a:cubicBezTo>
                    <a:pt x="5816" y="0"/>
                    <a:pt x="4002" y="687"/>
                    <a:pt x="2595" y="1937"/>
                  </a:cubicBezTo>
                  <a:cubicBezTo>
                    <a:pt x="2501" y="2020"/>
                    <a:pt x="2492" y="2161"/>
                    <a:pt x="2575" y="2255"/>
                  </a:cubicBezTo>
                  <a:cubicBezTo>
                    <a:pt x="2620" y="2305"/>
                    <a:pt x="2682" y="2331"/>
                    <a:pt x="2745" y="2331"/>
                  </a:cubicBezTo>
                  <a:cubicBezTo>
                    <a:pt x="2798" y="2331"/>
                    <a:pt x="2851" y="2312"/>
                    <a:pt x="2894" y="2274"/>
                  </a:cubicBezTo>
                  <a:cubicBezTo>
                    <a:pt x="4220" y="1098"/>
                    <a:pt x="5927" y="451"/>
                    <a:pt x="7700" y="451"/>
                  </a:cubicBezTo>
                  <a:cubicBezTo>
                    <a:pt x="11698" y="451"/>
                    <a:pt x="14949" y="3703"/>
                    <a:pt x="14949" y="7699"/>
                  </a:cubicBezTo>
                  <a:cubicBezTo>
                    <a:pt x="14949" y="11696"/>
                    <a:pt x="11698" y="14948"/>
                    <a:pt x="7700" y="14948"/>
                  </a:cubicBezTo>
                  <a:cubicBezTo>
                    <a:pt x="3703" y="14948"/>
                    <a:pt x="452" y="11696"/>
                    <a:pt x="452" y="7699"/>
                  </a:cubicBezTo>
                  <a:cubicBezTo>
                    <a:pt x="452" y="5926"/>
                    <a:pt x="1099" y="4218"/>
                    <a:pt x="2275" y="2893"/>
                  </a:cubicBezTo>
                  <a:cubicBezTo>
                    <a:pt x="2358" y="2800"/>
                    <a:pt x="2349" y="2657"/>
                    <a:pt x="2255" y="2574"/>
                  </a:cubicBezTo>
                  <a:cubicBezTo>
                    <a:pt x="2212" y="2536"/>
                    <a:pt x="2159" y="2518"/>
                    <a:pt x="2106" y="2518"/>
                  </a:cubicBezTo>
                  <a:cubicBezTo>
                    <a:pt x="2044" y="2518"/>
                    <a:pt x="1982" y="2543"/>
                    <a:pt x="1937" y="2594"/>
                  </a:cubicBezTo>
                  <a:cubicBezTo>
                    <a:pt x="688" y="4002"/>
                    <a:pt x="1" y="5815"/>
                    <a:pt x="1" y="7699"/>
                  </a:cubicBezTo>
                  <a:cubicBezTo>
                    <a:pt x="1" y="9756"/>
                    <a:pt x="802" y="11690"/>
                    <a:pt x="2256" y="13144"/>
                  </a:cubicBezTo>
                  <a:cubicBezTo>
                    <a:pt x="3710" y="14599"/>
                    <a:pt x="5644" y="15399"/>
                    <a:pt x="7700" y="15399"/>
                  </a:cubicBezTo>
                  <a:cubicBezTo>
                    <a:pt x="9757" y="15399"/>
                    <a:pt x="11690" y="14599"/>
                    <a:pt x="13145" y="13144"/>
                  </a:cubicBezTo>
                  <a:cubicBezTo>
                    <a:pt x="14599" y="11690"/>
                    <a:pt x="15400" y="9756"/>
                    <a:pt x="15400" y="7699"/>
                  </a:cubicBezTo>
                  <a:cubicBezTo>
                    <a:pt x="15400" y="5643"/>
                    <a:pt x="14599" y="3709"/>
                    <a:pt x="13145" y="2256"/>
                  </a:cubicBezTo>
                  <a:cubicBezTo>
                    <a:pt x="11690" y="801"/>
                    <a:pt x="9757" y="0"/>
                    <a:pt x="7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9"/>
            <p:cNvSpPr/>
            <p:nvPr/>
          </p:nvSpPr>
          <p:spPr>
            <a:xfrm>
              <a:off x="4397831" y="1144282"/>
              <a:ext cx="358470" cy="358470"/>
            </a:xfrm>
            <a:custGeom>
              <a:avLst/>
              <a:gdLst/>
              <a:ahLst/>
              <a:cxnLst/>
              <a:rect l="l" t="t" r="r" b="b"/>
              <a:pathLst>
                <a:path w="13407" h="13407" extrusionOk="0">
                  <a:moveTo>
                    <a:pt x="6703" y="1"/>
                  </a:moveTo>
                  <a:cubicBezTo>
                    <a:pt x="4913" y="1"/>
                    <a:pt x="3230" y="698"/>
                    <a:pt x="1964" y="1964"/>
                  </a:cubicBezTo>
                  <a:cubicBezTo>
                    <a:pt x="697" y="3230"/>
                    <a:pt x="0" y="4914"/>
                    <a:pt x="0" y="6703"/>
                  </a:cubicBezTo>
                  <a:cubicBezTo>
                    <a:pt x="0" y="8321"/>
                    <a:pt x="584" y="9883"/>
                    <a:pt x="1645" y="11102"/>
                  </a:cubicBezTo>
                  <a:cubicBezTo>
                    <a:pt x="1690" y="11153"/>
                    <a:pt x="1753" y="11180"/>
                    <a:pt x="1816" y="11180"/>
                  </a:cubicBezTo>
                  <a:cubicBezTo>
                    <a:pt x="1868" y="11180"/>
                    <a:pt x="1920" y="11162"/>
                    <a:pt x="1963" y="11124"/>
                  </a:cubicBezTo>
                  <a:cubicBezTo>
                    <a:pt x="2057" y="11043"/>
                    <a:pt x="2068" y="10900"/>
                    <a:pt x="1986" y="10806"/>
                  </a:cubicBezTo>
                  <a:cubicBezTo>
                    <a:pt x="996" y="9669"/>
                    <a:pt x="452" y="8213"/>
                    <a:pt x="452" y="6703"/>
                  </a:cubicBezTo>
                  <a:cubicBezTo>
                    <a:pt x="452" y="3256"/>
                    <a:pt x="3256" y="452"/>
                    <a:pt x="6704" y="452"/>
                  </a:cubicBezTo>
                  <a:cubicBezTo>
                    <a:pt x="10151" y="452"/>
                    <a:pt x="12955" y="3256"/>
                    <a:pt x="12955" y="6703"/>
                  </a:cubicBezTo>
                  <a:cubicBezTo>
                    <a:pt x="12955" y="10151"/>
                    <a:pt x="10151" y="12956"/>
                    <a:pt x="6704" y="12956"/>
                  </a:cubicBezTo>
                  <a:cubicBezTo>
                    <a:pt x="5195" y="12956"/>
                    <a:pt x="3738" y="12411"/>
                    <a:pt x="2602" y="11422"/>
                  </a:cubicBezTo>
                  <a:cubicBezTo>
                    <a:pt x="2559" y="11385"/>
                    <a:pt x="2506" y="11366"/>
                    <a:pt x="2454" y="11366"/>
                  </a:cubicBezTo>
                  <a:cubicBezTo>
                    <a:pt x="2391" y="11366"/>
                    <a:pt x="2328" y="11393"/>
                    <a:pt x="2283" y="11444"/>
                  </a:cubicBezTo>
                  <a:cubicBezTo>
                    <a:pt x="2201" y="11537"/>
                    <a:pt x="2211" y="11680"/>
                    <a:pt x="2306" y="11762"/>
                  </a:cubicBezTo>
                  <a:cubicBezTo>
                    <a:pt x="3524" y="12822"/>
                    <a:pt x="5086" y="13407"/>
                    <a:pt x="6703" y="13407"/>
                  </a:cubicBezTo>
                  <a:cubicBezTo>
                    <a:pt x="8494" y="13407"/>
                    <a:pt x="10177" y="12709"/>
                    <a:pt x="11443" y="11443"/>
                  </a:cubicBezTo>
                  <a:cubicBezTo>
                    <a:pt x="12709" y="10177"/>
                    <a:pt x="13406" y="8494"/>
                    <a:pt x="13406" y="6703"/>
                  </a:cubicBezTo>
                  <a:cubicBezTo>
                    <a:pt x="13406" y="4914"/>
                    <a:pt x="12709" y="3230"/>
                    <a:pt x="11443" y="1964"/>
                  </a:cubicBezTo>
                  <a:cubicBezTo>
                    <a:pt x="10177" y="698"/>
                    <a:pt x="8494" y="1"/>
                    <a:pt x="6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9"/>
            <p:cNvSpPr/>
            <p:nvPr/>
          </p:nvSpPr>
          <p:spPr>
            <a:xfrm>
              <a:off x="4547679" y="1171048"/>
              <a:ext cx="58796" cy="78582"/>
            </a:xfrm>
            <a:custGeom>
              <a:avLst/>
              <a:gdLst/>
              <a:ahLst/>
              <a:cxnLst/>
              <a:rect l="l" t="t" r="r" b="b"/>
              <a:pathLst>
                <a:path w="2199" h="2939" extrusionOk="0">
                  <a:moveTo>
                    <a:pt x="226" y="0"/>
                  </a:moveTo>
                  <a:cubicBezTo>
                    <a:pt x="203" y="0"/>
                    <a:pt x="181" y="3"/>
                    <a:pt x="159" y="10"/>
                  </a:cubicBezTo>
                  <a:cubicBezTo>
                    <a:pt x="65" y="39"/>
                    <a:pt x="1" y="126"/>
                    <a:pt x="1" y="226"/>
                  </a:cubicBezTo>
                  <a:lnTo>
                    <a:pt x="1" y="2713"/>
                  </a:lnTo>
                  <a:cubicBezTo>
                    <a:pt x="1" y="2837"/>
                    <a:pt x="101" y="2939"/>
                    <a:pt x="226" y="2939"/>
                  </a:cubicBezTo>
                  <a:cubicBezTo>
                    <a:pt x="350" y="2939"/>
                    <a:pt x="452" y="2837"/>
                    <a:pt x="452" y="2713"/>
                  </a:cubicBezTo>
                  <a:lnTo>
                    <a:pt x="452" y="949"/>
                  </a:lnTo>
                  <a:lnTo>
                    <a:pt x="1722" y="2790"/>
                  </a:lnTo>
                  <a:cubicBezTo>
                    <a:pt x="1776" y="2867"/>
                    <a:pt x="1857" y="2911"/>
                    <a:pt x="1941" y="2911"/>
                  </a:cubicBezTo>
                  <a:cubicBezTo>
                    <a:pt x="1966" y="2911"/>
                    <a:pt x="1991" y="2907"/>
                    <a:pt x="2015" y="2899"/>
                  </a:cubicBezTo>
                  <a:cubicBezTo>
                    <a:pt x="2126" y="2865"/>
                    <a:pt x="2198" y="2759"/>
                    <a:pt x="2198" y="2629"/>
                  </a:cubicBezTo>
                  <a:lnTo>
                    <a:pt x="2196" y="242"/>
                  </a:lnTo>
                  <a:cubicBezTo>
                    <a:pt x="2196" y="117"/>
                    <a:pt x="2095" y="16"/>
                    <a:pt x="1970" y="16"/>
                  </a:cubicBezTo>
                  <a:cubicBezTo>
                    <a:pt x="1846" y="16"/>
                    <a:pt x="1745" y="118"/>
                    <a:pt x="1745" y="242"/>
                  </a:cubicBezTo>
                  <a:lnTo>
                    <a:pt x="1747" y="2030"/>
                  </a:lnTo>
                  <a:lnTo>
                    <a:pt x="412" y="97"/>
                  </a:lnTo>
                  <a:cubicBezTo>
                    <a:pt x="369" y="35"/>
                    <a:pt x="299"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 name="Google Shape;934;p79"/>
          <p:cNvGrpSpPr/>
          <p:nvPr/>
        </p:nvGrpSpPr>
        <p:grpSpPr>
          <a:xfrm>
            <a:off x="3973116" y="1306750"/>
            <a:ext cx="411811" cy="411756"/>
            <a:chOff x="3322375" y="1117650"/>
            <a:chExt cx="411811" cy="411756"/>
          </a:xfrm>
        </p:grpSpPr>
        <p:sp>
          <p:nvSpPr>
            <p:cNvPr id="935" name="Google Shape;935;p79"/>
            <p:cNvSpPr/>
            <p:nvPr/>
          </p:nvSpPr>
          <p:spPr>
            <a:xfrm>
              <a:off x="3489736" y="1285011"/>
              <a:ext cx="77057" cy="77057"/>
            </a:xfrm>
            <a:custGeom>
              <a:avLst/>
              <a:gdLst/>
              <a:ahLst/>
              <a:cxnLst/>
              <a:rect l="l" t="t" r="r" b="b"/>
              <a:pathLst>
                <a:path w="2882" h="2882" extrusionOk="0">
                  <a:moveTo>
                    <a:pt x="1442" y="451"/>
                  </a:moveTo>
                  <a:cubicBezTo>
                    <a:pt x="1459" y="451"/>
                    <a:pt x="1461" y="460"/>
                    <a:pt x="1464" y="469"/>
                  </a:cubicBezTo>
                  <a:lnTo>
                    <a:pt x="1585" y="952"/>
                  </a:lnTo>
                  <a:cubicBezTo>
                    <a:pt x="1627" y="1122"/>
                    <a:pt x="1760" y="1254"/>
                    <a:pt x="1930" y="1297"/>
                  </a:cubicBezTo>
                  <a:lnTo>
                    <a:pt x="2413" y="1418"/>
                  </a:lnTo>
                  <a:cubicBezTo>
                    <a:pt x="2422" y="1420"/>
                    <a:pt x="2430" y="1422"/>
                    <a:pt x="2430" y="1440"/>
                  </a:cubicBezTo>
                  <a:cubicBezTo>
                    <a:pt x="2430" y="1459"/>
                    <a:pt x="2422" y="1461"/>
                    <a:pt x="2413" y="1463"/>
                  </a:cubicBezTo>
                  <a:lnTo>
                    <a:pt x="1930" y="1584"/>
                  </a:lnTo>
                  <a:cubicBezTo>
                    <a:pt x="1760" y="1627"/>
                    <a:pt x="1627" y="1759"/>
                    <a:pt x="1585" y="1930"/>
                  </a:cubicBezTo>
                  <a:lnTo>
                    <a:pt x="1464" y="2412"/>
                  </a:lnTo>
                  <a:cubicBezTo>
                    <a:pt x="1461" y="2422"/>
                    <a:pt x="1459" y="2430"/>
                    <a:pt x="1442" y="2430"/>
                  </a:cubicBezTo>
                  <a:cubicBezTo>
                    <a:pt x="1423" y="2430"/>
                    <a:pt x="1421" y="2422"/>
                    <a:pt x="1418" y="2412"/>
                  </a:cubicBezTo>
                  <a:lnTo>
                    <a:pt x="1298" y="1930"/>
                  </a:lnTo>
                  <a:cubicBezTo>
                    <a:pt x="1255" y="1759"/>
                    <a:pt x="1123" y="1627"/>
                    <a:pt x="952" y="1584"/>
                  </a:cubicBezTo>
                  <a:lnTo>
                    <a:pt x="470" y="1463"/>
                  </a:lnTo>
                  <a:cubicBezTo>
                    <a:pt x="460" y="1461"/>
                    <a:pt x="452" y="1459"/>
                    <a:pt x="452" y="1440"/>
                  </a:cubicBezTo>
                  <a:cubicBezTo>
                    <a:pt x="452" y="1422"/>
                    <a:pt x="460" y="1420"/>
                    <a:pt x="470" y="1418"/>
                  </a:cubicBezTo>
                  <a:lnTo>
                    <a:pt x="952" y="1297"/>
                  </a:lnTo>
                  <a:cubicBezTo>
                    <a:pt x="1123" y="1254"/>
                    <a:pt x="1255" y="1122"/>
                    <a:pt x="1298" y="952"/>
                  </a:cubicBezTo>
                  <a:lnTo>
                    <a:pt x="1418" y="469"/>
                  </a:lnTo>
                  <a:cubicBezTo>
                    <a:pt x="1421" y="460"/>
                    <a:pt x="1423" y="451"/>
                    <a:pt x="1442" y="451"/>
                  </a:cubicBezTo>
                  <a:close/>
                  <a:moveTo>
                    <a:pt x="1442" y="1"/>
                  </a:moveTo>
                  <a:cubicBezTo>
                    <a:pt x="1219" y="1"/>
                    <a:pt x="1035" y="144"/>
                    <a:pt x="981" y="360"/>
                  </a:cubicBezTo>
                  <a:lnTo>
                    <a:pt x="860" y="842"/>
                  </a:lnTo>
                  <a:cubicBezTo>
                    <a:pt x="858" y="850"/>
                    <a:pt x="852" y="858"/>
                    <a:pt x="843" y="860"/>
                  </a:cubicBezTo>
                  <a:lnTo>
                    <a:pt x="360" y="980"/>
                  </a:lnTo>
                  <a:cubicBezTo>
                    <a:pt x="146" y="1034"/>
                    <a:pt x="1" y="1219"/>
                    <a:pt x="1" y="1440"/>
                  </a:cubicBezTo>
                  <a:cubicBezTo>
                    <a:pt x="1" y="1662"/>
                    <a:pt x="146" y="1847"/>
                    <a:pt x="360" y="1901"/>
                  </a:cubicBezTo>
                  <a:lnTo>
                    <a:pt x="842" y="2022"/>
                  </a:lnTo>
                  <a:cubicBezTo>
                    <a:pt x="852" y="2024"/>
                    <a:pt x="858" y="2030"/>
                    <a:pt x="860" y="2039"/>
                  </a:cubicBezTo>
                  <a:lnTo>
                    <a:pt x="981" y="2521"/>
                  </a:lnTo>
                  <a:cubicBezTo>
                    <a:pt x="1035" y="2736"/>
                    <a:pt x="1219" y="2881"/>
                    <a:pt x="1442" y="2881"/>
                  </a:cubicBezTo>
                  <a:cubicBezTo>
                    <a:pt x="1663" y="2881"/>
                    <a:pt x="1849" y="2736"/>
                    <a:pt x="1901" y="2521"/>
                  </a:cubicBezTo>
                  <a:lnTo>
                    <a:pt x="2022" y="2039"/>
                  </a:lnTo>
                  <a:cubicBezTo>
                    <a:pt x="2024" y="2030"/>
                    <a:pt x="2031" y="2024"/>
                    <a:pt x="2040" y="2022"/>
                  </a:cubicBezTo>
                  <a:lnTo>
                    <a:pt x="2522" y="1901"/>
                  </a:lnTo>
                  <a:cubicBezTo>
                    <a:pt x="2738" y="1847"/>
                    <a:pt x="2882" y="1662"/>
                    <a:pt x="2882" y="1440"/>
                  </a:cubicBezTo>
                  <a:cubicBezTo>
                    <a:pt x="2882" y="1219"/>
                    <a:pt x="2738" y="1034"/>
                    <a:pt x="2522" y="980"/>
                  </a:cubicBezTo>
                  <a:lnTo>
                    <a:pt x="2040" y="860"/>
                  </a:lnTo>
                  <a:cubicBezTo>
                    <a:pt x="2031" y="858"/>
                    <a:pt x="2024" y="850"/>
                    <a:pt x="2022" y="842"/>
                  </a:cubicBezTo>
                  <a:lnTo>
                    <a:pt x="1901" y="360"/>
                  </a:lnTo>
                  <a:cubicBezTo>
                    <a:pt x="1847" y="144"/>
                    <a:pt x="1663" y="1"/>
                    <a:pt x="1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79"/>
            <p:cNvSpPr/>
            <p:nvPr/>
          </p:nvSpPr>
          <p:spPr>
            <a:xfrm>
              <a:off x="3462248" y="1257523"/>
              <a:ext cx="132003" cy="132003"/>
            </a:xfrm>
            <a:custGeom>
              <a:avLst/>
              <a:gdLst/>
              <a:ahLst/>
              <a:cxnLst/>
              <a:rect l="l" t="t" r="r" b="b"/>
              <a:pathLst>
                <a:path w="4937" h="4937" extrusionOk="0">
                  <a:moveTo>
                    <a:pt x="2469" y="1"/>
                  </a:moveTo>
                  <a:cubicBezTo>
                    <a:pt x="1984" y="1"/>
                    <a:pt x="1514" y="141"/>
                    <a:pt x="1111" y="409"/>
                  </a:cubicBezTo>
                  <a:cubicBezTo>
                    <a:pt x="1007" y="477"/>
                    <a:pt x="978" y="617"/>
                    <a:pt x="1046" y="721"/>
                  </a:cubicBezTo>
                  <a:cubicBezTo>
                    <a:pt x="1090" y="787"/>
                    <a:pt x="1162" y="822"/>
                    <a:pt x="1236" y="822"/>
                  </a:cubicBezTo>
                  <a:cubicBezTo>
                    <a:pt x="1278" y="822"/>
                    <a:pt x="1321" y="810"/>
                    <a:pt x="1359" y="785"/>
                  </a:cubicBezTo>
                  <a:cubicBezTo>
                    <a:pt x="1689" y="567"/>
                    <a:pt x="2072" y="452"/>
                    <a:pt x="2469" y="452"/>
                  </a:cubicBezTo>
                  <a:cubicBezTo>
                    <a:pt x="3581" y="452"/>
                    <a:pt x="4486" y="1357"/>
                    <a:pt x="4486" y="2468"/>
                  </a:cubicBezTo>
                  <a:cubicBezTo>
                    <a:pt x="4486" y="3581"/>
                    <a:pt x="3581" y="4486"/>
                    <a:pt x="2469" y="4486"/>
                  </a:cubicBezTo>
                  <a:cubicBezTo>
                    <a:pt x="1357" y="4486"/>
                    <a:pt x="452" y="3581"/>
                    <a:pt x="452" y="2468"/>
                  </a:cubicBezTo>
                  <a:cubicBezTo>
                    <a:pt x="452" y="2072"/>
                    <a:pt x="567" y="1688"/>
                    <a:pt x="786" y="1359"/>
                  </a:cubicBezTo>
                  <a:cubicBezTo>
                    <a:pt x="854" y="1255"/>
                    <a:pt x="825" y="1116"/>
                    <a:pt x="721" y="1046"/>
                  </a:cubicBezTo>
                  <a:cubicBezTo>
                    <a:pt x="683" y="1021"/>
                    <a:pt x="640" y="1009"/>
                    <a:pt x="597" y="1009"/>
                  </a:cubicBezTo>
                  <a:cubicBezTo>
                    <a:pt x="524" y="1009"/>
                    <a:pt x="452" y="1044"/>
                    <a:pt x="409" y="1110"/>
                  </a:cubicBezTo>
                  <a:cubicBezTo>
                    <a:pt x="143" y="1514"/>
                    <a:pt x="1" y="1983"/>
                    <a:pt x="1" y="2468"/>
                  </a:cubicBezTo>
                  <a:cubicBezTo>
                    <a:pt x="1" y="3830"/>
                    <a:pt x="1109" y="4936"/>
                    <a:pt x="2469" y="4936"/>
                  </a:cubicBezTo>
                  <a:cubicBezTo>
                    <a:pt x="3830" y="4936"/>
                    <a:pt x="4936" y="3830"/>
                    <a:pt x="4936" y="2468"/>
                  </a:cubicBezTo>
                  <a:cubicBezTo>
                    <a:pt x="4936" y="1108"/>
                    <a:pt x="3830" y="1"/>
                    <a:pt x="2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9"/>
            <p:cNvSpPr/>
            <p:nvPr/>
          </p:nvSpPr>
          <p:spPr>
            <a:xfrm>
              <a:off x="3362350" y="1237549"/>
              <a:ext cx="185532" cy="251894"/>
            </a:xfrm>
            <a:custGeom>
              <a:avLst/>
              <a:gdLst/>
              <a:ahLst/>
              <a:cxnLst/>
              <a:rect l="l" t="t" r="r" b="b"/>
              <a:pathLst>
                <a:path w="6939" h="9421" extrusionOk="0">
                  <a:moveTo>
                    <a:pt x="1027" y="0"/>
                  </a:moveTo>
                  <a:cubicBezTo>
                    <a:pt x="949" y="0"/>
                    <a:pt x="873" y="41"/>
                    <a:pt x="830" y="113"/>
                  </a:cubicBezTo>
                  <a:cubicBezTo>
                    <a:pt x="288" y="1052"/>
                    <a:pt x="0" y="2124"/>
                    <a:pt x="0" y="3215"/>
                  </a:cubicBezTo>
                  <a:cubicBezTo>
                    <a:pt x="0" y="6638"/>
                    <a:pt x="2784" y="9420"/>
                    <a:pt x="6205" y="9420"/>
                  </a:cubicBezTo>
                  <a:cubicBezTo>
                    <a:pt x="6378" y="9420"/>
                    <a:pt x="6551" y="9414"/>
                    <a:pt x="6722" y="9399"/>
                  </a:cubicBezTo>
                  <a:cubicBezTo>
                    <a:pt x="6846" y="9389"/>
                    <a:pt x="6939" y="9280"/>
                    <a:pt x="6928" y="9156"/>
                  </a:cubicBezTo>
                  <a:cubicBezTo>
                    <a:pt x="6918" y="9039"/>
                    <a:pt x="6820" y="8949"/>
                    <a:pt x="6705" y="8949"/>
                  </a:cubicBezTo>
                  <a:cubicBezTo>
                    <a:pt x="6699" y="8949"/>
                    <a:pt x="6692" y="8949"/>
                    <a:pt x="6685" y="8950"/>
                  </a:cubicBezTo>
                  <a:cubicBezTo>
                    <a:pt x="6527" y="8962"/>
                    <a:pt x="6365" y="8970"/>
                    <a:pt x="6205" y="8970"/>
                  </a:cubicBezTo>
                  <a:cubicBezTo>
                    <a:pt x="3033" y="8970"/>
                    <a:pt x="451" y="6388"/>
                    <a:pt x="451" y="3215"/>
                  </a:cubicBezTo>
                  <a:cubicBezTo>
                    <a:pt x="451" y="2204"/>
                    <a:pt x="717" y="1209"/>
                    <a:pt x="1222" y="339"/>
                  </a:cubicBezTo>
                  <a:cubicBezTo>
                    <a:pt x="1284" y="231"/>
                    <a:pt x="1246" y="93"/>
                    <a:pt x="1139" y="30"/>
                  </a:cubicBezTo>
                  <a:cubicBezTo>
                    <a:pt x="1103" y="10"/>
                    <a:pt x="1065"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9"/>
            <p:cNvSpPr/>
            <p:nvPr/>
          </p:nvSpPr>
          <p:spPr>
            <a:xfrm>
              <a:off x="3468158" y="1157599"/>
              <a:ext cx="226039" cy="317347"/>
            </a:xfrm>
            <a:custGeom>
              <a:avLst/>
              <a:gdLst/>
              <a:ahLst/>
              <a:cxnLst/>
              <a:rect l="l" t="t" r="r" b="b"/>
              <a:pathLst>
                <a:path w="8454" h="11869" extrusionOk="0">
                  <a:moveTo>
                    <a:pt x="6914" y="9670"/>
                  </a:moveTo>
                  <a:cubicBezTo>
                    <a:pt x="7065" y="9670"/>
                    <a:pt x="7187" y="9792"/>
                    <a:pt x="7187" y="9942"/>
                  </a:cubicBezTo>
                  <a:cubicBezTo>
                    <a:pt x="7187" y="10093"/>
                    <a:pt x="7065" y="10216"/>
                    <a:pt x="6914" y="10216"/>
                  </a:cubicBezTo>
                  <a:cubicBezTo>
                    <a:pt x="6764" y="10216"/>
                    <a:pt x="6642" y="10093"/>
                    <a:pt x="6642" y="9942"/>
                  </a:cubicBezTo>
                  <a:cubicBezTo>
                    <a:pt x="6642" y="9792"/>
                    <a:pt x="6764" y="9670"/>
                    <a:pt x="6914" y="9670"/>
                  </a:cubicBezTo>
                  <a:close/>
                  <a:moveTo>
                    <a:pt x="2249" y="1"/>
                  </a:moveTo>
                  <a:cubicBezTo>
                    <a:pt x="1539" y="1"/>
                    <a:pt x="843" y="120"/>
                    <a:pt x="181" y="354"/>
                  </a:cubicBezTo>
                  <a:lnTo>
                    <a:pt x="179" y="354"/>
                  </a:lnTo>
                  <a:cubicBezTo>
                    <a:pt x="63" y="395"/>
                    <a:pt x="0" y="525"/>
                    <a:pt x="43" y="642"/>
                  </a:cubicBezTo>
                  <a:cubicBezTo>
                    <a:pt x="75" y="735"/>
                    <a:pt x="162" y="792"/>
                    <a:pt x="255" y="792"/>
                  </a:cubicBezTo>
                  <a:cubicBezTo>
                    <a:pt x="280" y="792"/>
                    <a:pt x="306" y="788"/>
                    <a:pt x="331" y="779"/>
                  </a:cubicBezTo>
                  <a:cubicBezTo>
                    <a:pt x="944" y="562"/>
                    <a:pt x="1590" y="452"/>
                    <a:pt x="2248" y="452"/>
                  </a:cubicBezTo>
                  <a:cubicBezTo>
                    <a:pt x="5420" y="452"/>
                    <a:pt x="8002" y="3033"/>
                    <a:pt x="8002" y="6205"/>
                  </a:cubicBezTo>
                  <a:cubicBezTo>
                    <a:pt x="8002" y="7290"/>
                    <a:pt x="7701" y="8339"/>
                    <a:pt x="7130" y="9252"/>
                  </a:cubicBezTo>
                  <a:cubicBezTo>
                    <a:pt x="7062" y="9230"/>
                    <a:pt x="6990" y="9219"/>
                    <a:pt x="6914" y="9219"/>
                  </a:cubicBezTo>
                  <a:cubicBezTo>
                    <a:pt x="6516" y="9219"/>
                    <a:pt x="6191" y="9544"/>
                    <a:pt x="6191" y="9942"/>
                  </a:cubicBezTo>
                  <a:cubicBezTo>
                    <a:pt x="6191" y="10074"/>
                    <a:pt x="6226" y="10197"/>
                    <a:pt x="6287" y="10302"/>
                  </a:cubicBezTo>
                  <a:cubicBezTo>
                    <a:pt x="5809" y="10776"/>
                    <a:pt x="5257" y="11157"/>
                    <a:pt x="4646" y="11438"/>
                  </a:cubicBezTo>
                  <a:cubicBezTo>
                    <a:pt x="4532" y="11490"/>
                    <a:pt x="4483" y="11623"/>
                    <a:pt x="4534" y="11737"/>
                  </a:cubicBezTo>
                  <a:cubicBezTo>
                    <a:pt x="4573" y="11819"/>
                    <a:pt x="4654" y="11869"/>
                    <a:pt x="4740" y="11869"/>
                  </a:cubicBezTo>
                  <a:cubicBezTo>
                    <a:pt x="4771" y="11869"/>
                    <a:pt x="4803" y="11861"/>
                    <a:pt x="4833" y="11848"/>
                  </a:cubicBezTo>
                  <a:cubicBezTo>
                    <a:pt x="5501" y="11542"/>
                    <a:pt x="6103" y="11123"/>
                    <a:pt x="6623" y="10605"/>
                  </a:cubicBezTo>
                  <a:cubicBezTo>
                    <a:pt x="6712" y="10644"/>
                    <a:pt x="6811" y="10667"/>
                    <a:pt x="6915" y="10667"/>
                  </a:cubicBezTo>
                  <a:cubicBezTo>
                    <a:pt x="7314" y="10667"/>
                    <a:pt x="7639" y="10342"/>
                    <a:pt x="7639" y="9942"/>
                  </a:cubicBezTo>
                  <a:cubicBezTo>
                    <a:pt x="7639" y="9783"/>
                    <a:pt x="7586" y="9635"/>
                    <a:pt x="7498" y="9515"/>
                  </a:cubicBezTo>
                  <a:cubicBezTo>
                    <a:pt x="8123" y="8524"/>
                    <a:pt x="8453" y="7384"/>
                    <a:pt x="8453" y="6205"/>
                  </a:cubicBezTo>
                  <a:cubicBezTo>
                    <a:pt x="8453" y="2784"/>
                    <a:pt x="5670" y="1"/>
                    <a:pt x="2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79"/>
            <p:cNvSpPr/>
            <p:nvPr/>
          </p:nvSpPr>
          <p:spPr>
            <a:xfrm>
              <a:off x="3322375" y="1117650"/>
              <a:ext cx="211921" cy="211921"/>
            </a:xfrm>
            <a:custGeom>
              <a:avLst/>
              <a:gdLst/>
              <a:ahLst/>
              <a:cxnLst/>
              <a:rect l="l" t="t" r="r" b="b"/>
              <a:pathLst>
                <a:path w="7926" h="7926" extrusionOk="0">
                  <a:moveTo>
                    <a:pt x="2967" y="1447"/>
                  </a:moveTo>
                  <a:cubicBezTo>
                    <a:pt x="3255" y="1447"/>
                    <a:pt x="3489" y="1682"/>
                    <a:pt x="3489" y="1970"/>
                  </a:cubicBezTo>
                  <a:cubicBezTo>
                    <a:pt x="3489" y="2258"/>
                    <a:pt x="3255" y="2492"/>
                    <a:pt x="2967" y="2492"/>
                  </a:cubicBezTo>
                  <a:cubicBezTo>
                    <a:pt x="2679" y="2492"/>
                    <a:pt x="2445" y="2258"/>
                    <a:pt x="2445" y="1970"/>
                  </a:cubicBezTo>
                  <a:cubicBezTo>
                    <a:pt x="2445" y="1682"/>
                    <a:pt x="2679" y="1447"/>
                    <a:pt x="2967" y="1447"/>
                  </a:cubicBezTo>
                  <a:close/>
                  <a:moveTo>
                    <a:pt x="7700" y="0"/>
                  </a:moveTo>
                  <a:cubicBezTo>
                    <a:pt x="6226" y="0"/>
                    <a:pt x="4800" y="416"/>
                    <a:pt x="3565" y="1204"/>
                  </a:cubicBezTo>
                  <a:cubicBezTo>
                    <a:pt x="3400" y="1075"/>
                    <a:pt x="3193" y="997"/>
                    <a:pt x="2967" y="997"/>
                  </a:cubicBezTo>
                  <a:cubicBezTo>
                    <a:pt x="2430" y="997"/>
                    <a:pt x="1994" y="1433"/>
                    <a:pt x="1994" y="1970"/>
                  </a:cubicBezTo>
                  <a:cubicBezTo>
                    <a:pt x="1994" y="2129"/>
                    <a:pt x="2032" y="2281"/>
                    <a:pt x="2102" y="2414"/>
                  </a:cubicBezTo>
                  <a:cubicBezTo>
                    <a:pt x="746" y="3849"/>
                    <a:pt x="0" y="5719"/>
                    <a:pt x="0" y="7699"/>
                  </a:cubicBezTo>
                  <a:cubicBezTo>
                    <a:pt x="0" y="7825"/>
                    <a:pt x="102" y="7925"/>
                    <a:pt x="226" y="7925"/>
                  </a:cubicBezTo>
                  <a:cubicBezTo>
                    <a:pt x="351" y="7925"/>
                    <a:pt x="452" y="7825"/>
                    <a:pt x="452" y="7699"/>
                  </a:cubicBezTo>
                  <a:cubicBezTo>
                    <a:pt x="452" y="5851"/>
                    <a:pt x="1141" y="4104"/>
                    <a:pt x="2398" y="2758"/>
                  </a:cubicBezTo>
                  <a:cubicBezTo>
                    <a:pt x="2558" y="2874"/>
                    <a:pt x="2755" y="2943"/>
                    <a:pt x="2967" y="2943"/>
                  </a:cubicBezTo>
                  <a:cubicBezTo>
                    <a:pt x="3503" y="2943"/>
                    <a:pt x="3940" y="2506"/>
                    <a:pt x="3940" y="1970"/>
                  </a:cubicBezTo>
                  <a:cubicBezTo>
                    <a:pt x="3940" y="1823"/>
                    <a:pt x="3907" y="1683"/>
                    <a:pt x="3848" y="1559"/>
                  </a:cubicBezTo>
                  <a:cubicBezTo>
                    <a:pt x="5001" y="833"/>
                    <a:pt x="6328" y="451"/>
                    <a:pt x="7700" y="451"/>
                  </a:cubicBezTo>
                  <a:cubicBezTo>
                    <a:pt x="7825" y="451"/>
                    <a:pt x="7925" y="350"/>
                    <a:pt x="7925" y="226"/>
                  </a:cubicBezTo>
                  <a:cubicBezTo>
                    <a:pt x="7925" y="102"/>
                    <a:pt x="7825" y="0"/>
                    <a:pt x="7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79"/>
            <p:cNvSpPr/>
            <p:nvPr/>
          </p:nvSpPr>
          <p:spPr>
            <a:xfrm>
              <a:off x="3522251" y="1317473"/>
              <a:ext cx="211921" cy="211921"/>
            </a:xfrm>
            <a:custGeom>
              <a:avLst/>
              <a:gdLst/>
              <a:ahLst/>
              <a:cxnLst/>
              <a:rect l="l" t="t" r="r" b="b"/>
              <a:pathLst>
                <a:path w="7926" h="7926" extrusionOk="0">
                  <a:moveTo>
                    <a:pt x="7699" y="1"/>
                  </a:moveTo>
                  <a:cubicBezTo>
                    <a:pt x="7574" y="1"/>
                    <a:pt x="7474" y="102"/>
                    <a:pt x="7474" y="226"/>
                  </a:cubicBezTo>
                  <a:cubicBezTo>
                    <a:pt x="7474" y="4223"/>
                    <a:pt x="4222" y="7475"/>
                    <a:pt x="225" y="7475"/>
                  </a:cubicBezTo>
                  <a:cubicBezTo>
                    <a:pt x="100" y="7475"/>
                    <a:pt x="0" y="7576"/>
                    <a:pt x="0" y="7700"/>
                  </a:cubicBezTo>
                  <a:cubicBezTo>
                    <a:pt x="0" y="7825"/>
                    <a:pt x="100" y="7926"/>
                    <a:pt x="225" y="7926"/>
                  </a:cubicBezTo>
                  <a:cubicBezTo>
                    <a:pt x="2281" y="7926"/>
                    <a:pt x="4215" y="7126"/>
                    <a:pt x="5669" y="5671"/>
                  </a:cubicBezTo>
                  <a:cubicBezTo>
                    <a:pt x="7124" y="4217"/>
                    <a:pt x="7925" y="2283"/>
                    <a:pt x="7925" y="226"/>
                  </a:cubicBezTo>
                  <a:cubicBezTo>
                    <a:pt x="7925" y="102"/>
                    <a:pt x="7824" y="1"/>
                    <a:pt x="7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79"/>
            <p:cNvSpPr/>
            <p:nvPr/>
          </p:nvSpPr>
          <p:spPr>
            <a:xfrm>
              <a:off x="3402299" y="1210890"/>
              <a:ext cx="238579" cy="225263"/>
            </a:xfrm>
            <a:custGeom>
              <a:avLst/>
              <a:gdLst/>
              <a:ahLst/>
              <a:cxnLst/>
              <a:rect l="l" t="t" r="r" b="b"/>
              <a:pathLst>
                <a:path w="8923" h="8425" extrusionOk="0">
                  <a:moveTo>
                    <a:pt x="7822" y="1199"/>
                  </a:moveTo>
                  <a:cubicBezTo>
                    <a:pt x="8110" y="1199"/>
                    <a:pt x="8345" y="1433"/>
                    <a:pt x="8345" y="1721"/>
                  </a:cubicBezTo>
                  <a:cubicBezTo>
                    <a:pt x="8345" y="2009"/>
                    <a:pt x="8110" y="2244"/>
                    <a:pt x="7822" y="2244"/>
                  </a:cubicBezTo>
                  <a:cubicBezTo>
                    <a:pt x="7535" y="2244"/>
                    <a:pt x="7301" y="2009"/>
                    <a:pt x="7301" y="1721"/>
                  </a:cubicBezTo>
                  <a:cubicBezTo>
                    <a:pt x="7301" y="1433"/>
                    <a:pt x="7535" y="1199"/>
                    <a:pt x="7822" y="1199"/>
                  </a:cubicBezTo>
                  <a:close/>
                  <a:moveTo>
                    <a:pt x="725" y="3940"/>
                  </a:moveTo>
                  <a:cubicBezTo>
                    <a:pt x="876" y="3940"/>
                    <a:pt x="998" y="4062"/>
                    <a:pt x="998" y="4212"/>
                  </a:cubicBezTo>
                  <a:cubicBezTo>
                    <a:pt x="998" y="4363"/>
                    <a:pt x="876" y="4485"/>
                    <a:pt x="725" y="4485"/>
                  </a:cubicBezTo>
                  <a:cubicBezTo>
                    <a:pt x="574" y="4485"/>
                    <a:pt x="452" y="4363"/>
                    <a:pt x="452" y="4212"/>
                  </a:cubicBezTo>
                  <a:cubicBezTo>
                    <a:pt x="452" y="4062"/>
                    <a:pt x="574" y="3940"/>
                    <a:pt x="725" y="3940"/>
                  </a:cubicBezTo>
                  <a:close/>
                  <a:moveTo>
                    <a:pt x="4711" y="0"/>
                  </a:moveTo>
                  <a:cubicBezTo>
                    <a:pt x="2651" y="0"/>
                    <a:pt x="896" y="1496"/>
                    <a:pt x="558" y="3509"/>
                  </a:cubicBezTo>
                  <a:cubicBezTo>
                    <a:pt x="239" y="3584"/>
                    <a:pt x="1" y="3871"/>
                    <a:pt x="1" y="4212"/>
                  </a:cubicBezTo>
                  <a:cubicBezTo>
                    <a:pt x="1" y="4554"/>
                    <a:pt x="239" y="4842"/>
                    <a:pt x="558" y="4916"/>
                  </a:cubicBezTo>
                  <a:cubicBezTo>
                    <a:pt x="896" y="6929"/>
                    <a:pt x="2651" y="8424"/>
                    <a:pt x="4711" y="8424"/>
                  </a:cubicBezTo>
                  <a:cubicBezTo>
                    <a:pt x="5674" y="8424"/>
                    <a:pt x="6581" y="8108"/>
                    <a:pt x="7334" y="7508"/>
                  </a:cubicBezTo>
                  <a:cubicBezTo>
                    <a:pt x="7431" y="7431"/>
                    <a:pt x="7447" y="7289"/>
                    <a:pt x="7369" y="7192"/>
                  </a:cubicBezTo>
                  <a:cubicBezTo>
                    <a:pt x="7324" y="7136"/>
                    <a:pt x="7259" y="7107"/>
                    <a:pt x="7193" y="7107"/>
                  </a:cubicBezTo>
                  <a:cubicBezTo>
                    <a:pt x="7144" y="7107"/>
                    <a:pt x="7094" y="7123"/>
                    <a:pt x="7052" y="7156"/>
                  </a:cubicBezTo>
                  <a:cubicBezTo>
                    <a:pt x="6380" y="7690"/>
                    <a:pt x="5571" y="7973"/>
                    <a:pt x="4711" y="7973"/>
                  </a:cubicBezTo>
                  <a:cubicBezTo>
                    <a:pt x="2884" y="7973"/>
                    <a:pt x="1326" y="6656"/>
                    <a:pt x="1009" y="4878"/>
                  </a:cubicBezTo>
                  <a:cubicBezTo>
                    <a:pt x="1268" y="4767"/>
                    <a:pt x="1449" y="4511"/>
                    <a:pt x="1449" y="4212"/>
                  </a:cubicBezTo>
                  <a:cubicBezTo>
                    <a:pt x="1449" y="3914"/>
                    <a:pt x="1268" y="3658"/>
                    <a:pt x="1009" y="3547"/>
                  </a:cubicBezTo>
                  <a:cubicBezTo>
                    <a:pt x="1326" y="1770"/>
                    <a:pt x="2884" y="452"/>
                    <a:pt x="4711" y="452"/>
                  </a:cubicBezTo>
                  <a:cubicBezTo>
                    <a:pt x="5536" y="452"/>
                    <a:pt x="6337" y="724"/>
                    <a:pt x="6989" y="1220"/>
                  </a:cubicBezTo>
                  <a:cubicBezTo>
                    <a:pt x="6900" y="1367"/>
                    <a:pt x="6849" y="1538"/>
                    <a:pt x="6849" y="1721"/>
                  </a:cubicBezTo>
                  <a:cubicBezTo>
                    <a:pt x="6849" y="2258"/>
                    <a:pt x="7286" y="2694"/>
                    <a:pt x="7822" y="2694"/>
                  </a:cubicBezTo>
                  <a:cubicBezTo>
                    <a:pt x="7930" y="2694"/>
                    <a:pt x="8033" y="2676"/>
                    <a:pt x="8130" y="2644"/>
                  </a:cubicBezTo>
                  <a:cubicBezTo>
                    <a:pt x="8353" y="3133"/>
                    <a:pt x="8471" y="3671"/>
                    <a:pt x="8471" y="4212"/>
                  </a:cubicBezTo>
                  <a:cubicBezTo>
                    <a:pt x="8471" y="5073"/>
                    <a:pt x="8189" y="5882"/>
                    <a:pt x="7655" y="6554"/>
                  </a:cubicBezTo>
                  <a:cubicBezTo>
                    <a:pt x="7577" y="6651"/>
                    <a:pt x="7592" y="6793"/>
                    <a:pt x="7690" y="6871"/>
                  </a:cubicBezTo>
                  <a:cubicBezTo>
                    <a:pt x="7731" y="6904"/>
                    <a:pt x="7781" y="6920"/>
                    <a:pt x="7831" y="6920"/>
                  </a:cubicBezTo>
                  <a:cubicBezTo>
                    <a:pt x="7897" y="6920"/>
                    <a:pt x="7962" y="6890"/>
                    <a:pt x="8007" y="6834"/>
                  </a:cubicBezTo>
                  <a:cubicBezTo>
                    <a:pt x="8606" y="6083"/>
                    <a:pt x="8923" y="5176"/>
                    <a:pt x="8923" y="4212"/>
                  </a:cubicBezTo>
                  <a:cubicBezTo>
                    <a:pt x="8923" y="3587"/>
                    <a:pt x="8782" y="2966"/>
                    <a:pt x="8515" y="2404"/>
                  </a:cubicBezTo>
                  <a:cubicBezTo>
                    <a:pt x="8688" y="2228"/>
                    <a:pt x="8795" y="1987"/>
                    <a:pt x="8795" y="1721"/>
                  </a:cubicBezTo>
                  <a:cubicBezTo>
                    <a:pt x="8795" y="1185"/>
                    <a:pt x="8360" y="748"/>
                    <a:pt x="7822" y="748"/>
                  </a:cubicBezTo>
                  <a:cubicBezTo>
                    <a:pt x="7634" y="748"/>
                    <a:pt x="7457" y="803"/>
                    <a:pt x="7308" y="896"/>
                  </a:cubicBezTo>
                  <a:cubicBezTo>
                    <a:pt x="6569" y="317"/>
                    <a:pt x="5654" y="0"/>
                    <a:pt x="4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9"/>
            <p:cNvSpPr/>
            <p:nvPr/>
          </p:nvSpPr>
          <p:spPr>
            <a:xfrm>
              <a:off x="3602175" y="1117650"/>
              <a:ext cx="38716" cy="38743"/>
            </a:xfrm>
            <a:custGeom>
              <a:avLst/>
              <a:gdLst/>
              <a:ahLst/>
              <a:cxnLst/>
              <a:rect l="l" t="t" r="r" b="b"/>
              <a:pathLst>
                <a:path w="1448" h="1449" extrusionOk="0">
                  <a:moveTo>
                    <a:pt x="724" y="0"/>
                  </a:moveTo>
                  <a:cubicBezTo>
                    <a:pt x="600" y="0"/>
                    <a:pt x="498" y="102"/>
                    <a:pt x="498" y="226"/>
                  </a:cubicBezTo>
                  <a:lnTo>
                    <a:pt x="498" y="498"/>
                  </a:lnTo>
                  <a:lnTo>
                    <a:pt x="226" y="498"/>
                  </a:lnTo>
                  <a:cubicBezTo>
                    <a:pt x="101" y="498"/>
                    <a:pt x="1" y="599"/>
                    <a:pt x="1" y="724"/>
                  </a:cubicBezTo>
                  <a:cubicBezTo>
                    <a:pt x="1" y="849"/>
                    <a:pt x="101" y="949"/>
                    <a:pt x="226" y="949"/>
                  </a:cubicBezTo>
                  <a:lnTo>
                    <a:pt x="498" y="949"/>
                  </a:lnTo>
                  <a:lnTo>
                    <a:pt x="498" y="1223"/>
                  </a:lnTo>
                  <a:cubicBezTo>
                    <a:pt x="498" y="1347"/>
                    <a:pt x="600" y="1448"/>
                    <a:pt x="724" y="1448"/>
                  </a:cubicBezTo>
                  <a:cubicBezTo>
                    <a:pt x="848" y="1448"/>
                    <a:pt x="950" y="1347"/>
                    <a:pt x="950" y="1223"/>
                  </a:cubicBezTo>
                  <a:lnTo>
                    <a:pt x="950" y="949"/>
                  </a:lnTo>
                  <a:lnTo>
                    <a:pt x="1222" y="949"/>
                  </a:lnTo>
                  <a:cubicBezTo>
                    <a:pt x="1347" y="949"/>
                    <a:pt x="1448" y="849"/>
                    <a:pt x="1448" y="724"/>
                  </a:cubicBezTo>
                  <a:cubicBezTo>
                    <a:pt x="1448" y="599"/>
                    <a:pt x="1347" y="498"/>
                    <a:pt x="1222" y="498"/>
                  </a:cubicBezTo>
                  <a:lnTo>
                    <a:pt x="950" y="498"/>
                  </a:lnTo>
                  <a:lnTo>
                    <a:pt x="950" y="226"/>
                  </a:lnTo>
                  <a:cubicBezTo>
                    <a:pt x="950" y="102"/>
                    <a:pt x="848"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9"/>
            <p:cNvSpPr/>
            <p:nvPr/>
          </p:nvSpPr>
          <p:spPr>
            <a:xfrm>
              <a:off x="3415642" y="1490690"/>
              <a:ext cx="38716" cy="38716"/>
            </a:xfrm>
            <a:custGeom>
              <a:avLst/>
              <a:gdLst/>
              <a:ahLst/>
              <a:cxnLst/>
              <a:rect l="l" t="t" r="r" b="b"/>
              <a:pathLst>
                <a:path w="1448" h="1448" extrusionOk="0">
                  <a:moveTo>
                    <a:pt x="724" y="1"/>
                  </a:moveTo>
                  <a:cubicBezTo>
                    <a:pt x="600" y="1"/>
                    <a:pt x="499" y="101"/>
                    <a:pt x="499" y="226"/>
                  </a:cubicBezTo>
                  <a:lnTo>
                    <a:pt x="499" y="499"/>
                  </a:lnTo>
                  <a:lnTo>
                    <a:pt x="226" y="499"/>
                  </a:lnTo>
                  <a:cubicBezTo>
                    <a:pt x="101" y="499"/>
                    <a:pt x="1" y="600"/>
                    <a:pt x="1" y="724"/>
                  </a:cubicBezTo>
                  <a:cubicBezTo>
                    <a:pt x="1" y="849"/>
                    <a:pt x="102" y="950"/>
                    <a:pt x="226" y="950"/>
                  </a:cubicBezTo>
                  <a:lnTo>
                    <a:pt x="499" y="950"/>
                  </a:lnTo>
                  <a:lnTo>
                    <a:pt x="499" y="1222"/>
                  </a:lnTo>
                  <a:cubicBezTo>
                    <a:pt x="499" y="1347"/>
                    <a:pt x="600" y="1448"/>
                    <a:pt x="724" y="1448"/>
                  </a:cubicBezTo>
                  <a:cubicBezTo>
                    <a:pt x="849" y="1448"/>
                    <a:pt x="950" y="1347"/>
                    <a:pt x="950" y="1222"/>
                  </a:cubicBezTo>
                  <a:lnTo>
                    <a:pt x="950" y="950"/>
                  </a:lnTo>
                  <a:lnTo>
                    <a:pt x="1222" y="950"/>
                  </a:lnTo>
                  <a:cubicBezTo>
                    <a:pt x="1347" y="950"/>
                    <a:pt x="1448" y="849"/>
                    <a:pt x="1448" y="724"/>
                  </a:cubicBezTo>
                  <a:cubicBezTo>
                    <a:pt x="1448" y="600"/>
                    <a:pt x="1347" y="499"/>
                    <a:pt x="1222" y="499"/>
                  </a:cubicBezTo>
                  <a:lnTo>
                    <a:pt x="950" y="499"/>
                  </a:lnTo>
                  <a:lnTo>
                    <a:pt x="950" y="226"/>
                  </a:lnTo>
                  <a:cubicBezTo>
                    <a:pt x="950" y="101"/>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79"/>
            <p:cNvSpPr/>
            <p:nvPr/>
          </p:nvSpPr>
          <p:spPr>
            <a:xfrm>
              <a:off x="3355692" y="1424083"/>
              <a:ext cx="12059" cy="25401"/>
            </a:xfrm>
            <a:custGeom>
              <a:avLst/>
              <a:gdLst/>
              <a:ahLst/>
              <a:cxnLst/>
              <a:rect l="l" t="t" r="r" b="b"/>
              <a:pathLst>
                <a:path w="451" h="950" extrusionOk="0">
                  <a:moveTo>
                    <a:pt x="226" y="0"/>
                  </a:moveTo>
                  <a:cubicBezTo>
                    <a:pt x="101" y="0"/>
                    <a:pt x="1" y="101"/>
                    <a:pt x="1" y="226"/>
                  </a:cubicBezTo>
                  <a:lnTo>
                    <a:pt x="1" y="724"/>
                  </a:lnTo>
                  <a:cubicBezTo>
                    <a:pt x="1" y="849"/>
                    <a:pt x="101" y="949"/>
                    <a:pt x="226" y="949"/>
                  </a:cubicBezTo>
                  <a:cubicBezTo>
                    <a:pt x="351" y="949"/>
                    <a:pt x="451" y="849"/>
                    <a:pt x="451" y="724"/>
                  </a:cubicBezTo>
                  <a:lnTo>
                    <a:pt x="451" y="226"/>
                  </a:lnTo>
                  <a:cubicBezTo>
                    <a:pt x="451" y="101"/>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79"/>
            <p:cNvSpPr/>
            <p:nvPr/>
          </p:nvSpPr>
          <p:spPr>
            <a:xfrm>
              <a:off x="3355692" y="1477374"/>
              <a:ext cx="12059" cy="25401"/>
            </a:xfrm>
            <a:custGeom>
              <a:avLst/>
              <a:gdLst/>
              <a:ahLst/>
              <a:cxnLst/>
              <a:rect l="l" t="t" r="r" b="b"/>
              <a:pathLst>
                <a:path w="451" h="950" extrusionOk="0">
                  <a:moveTo>
                    <a:pt x="226" y="1"/>
                  </a:moveTo>
                  <a:cubicBezTo>
                    <a:pt x="101" y="1"/>
                    <a:pt x="1" y="101"/>
                    <a:pt x="1" y="225"/>
                  </a:cubicBezTo>
                  <a:lnTo>
                    <a:pt x="1" y="724"/>
                  </a:lnTo>
                  <a:cubicBezTo>
                    <a:pt x="1" y="848"/>
                    <a:pt x="101" y="950"/>
                    <a:pt x="226" y="950"/>
                  </a:cubicBezTo>
                  <a:cubicBezTo>
                    <a:pt x="351" y="950"/>
                    <a:pt x="451" y="848"/>
                    <a:pt x="451" y="724"/>
                  </a:cubicBezTo>
                  <a:lnTo>
                    <a:pt x="451" y="225"/>
                  </a:lnTo>
                  <a:cubicBezTo>
                    <a:pt x="451" y="101"/>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9"/>
            <p:cNvSpPr/>
            <p:nvPr/>
          </p:nvSpPr>
          <p:spPr>
            <a:xfrm>
              <a:off x="3375693" y="1457400"/>
              <a:ext cx="25401" cy="12059"/>
            </a:xfrm>
            <a:custGeom>
              <a:avLst/>
              <a:gdLst/>
              <a:ahLst/>
              <a:cxnLst/>
              <a:rect l="l" t="t" r="r" b="b"/>
              <a:pathLst>
                <a:path w="950" h="451" extrusionOk="0">
                  <a:moveTo>
                    <a:pt x="226" y="0"/>
                  </a:moveTo>
                  <a:cubicBezTo>
                    <a:pt x="100" y="0"/>
                    <a:pt x="0" y="101"/>
                    <a:pt x="0" y="225"/>
                  </a:cubicBezTo>
                  <a:cubicBezTo>
                    <a:pt x="0" y="350"/>
                    <a:pt x="100" y="451"/>
                    <a:pt x="226" y="451"/>
                  </a:cubicBezTo>
                  <a:lnTo>
                    <a:pt x="724" y="451"/>
                  </a:lnTo>
                  <a:cubicBezTo>
                    <a:pt x="848" y="451"/>
                    <a:pt x="949" y="350"/>
                    <a:pt x="949" y="225"/>
                  </a:cubicBezTo>
                  <a:cubicBezTo>
                    <a:pt x="949" y="101"/>
                    <a:pt x="848"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79"/>
            <p:cNvSpPr/>
            <p:nvPr/>
          </p:nvSpPr>
          <p:spPr>
            <a:xfrm>
              <a:off x="3322375" y="1457400"/>
              <a:ext cx="25401" cy="12059"/>
            </a:xfrm>
            <a:custGeom>
              <a:avLst/>
              <a:gdLst/>
              <a:ahLst/>
              <a:cxnLst/>
              <a:rect l="l" t="t" r="r" b="b"/>
              <a:pathLst>
                <a:path w="950" h="451" extrusionOk="0">
                  <a:moveTo>
                    <a:pt x="226" y="0"/>
                  </a:moveTo>
                  <a:cubicBezTo>
                    <a:pt x="102" y="0"/>
                    <a:pt x="0" y="101"/>
                    <a:pt x="0" y="225"/>
                  </a:cubicBezTo>
                  <a:cubicBezTo>
                    <a:pt x="0" y="350"/>
                    <a:pt x="102" y="451"/>
                    <a:pt x="226" y="451"/>
                  </a:cubicBezTo>
                  <a:lnTo>
                    <a:pt x="725" y="451"/>
                  </a:lnTo>
                  <a:cubicBezTo>
                    <a:pt x="849" y="451"/>
                    <a:pt x="950" y="350"/>
                    <a:pt x="950" y="225"/>
                  </a:cubicBezTo>
                  <a:cubicBezTo>
                    <a:pt x="950" y="101"/>
                    <a:pt x="849"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79"/>
            <p:cNvSpPr/>
            <p:nvPr/>
          </p:nvSpPr>
          <p:spPr>
            <a:xfrm>
              <a:off x="3688784" y="1144282"/>
              <a:ext cx="12059" cy="25427"/>
            </a:xfrm>
            <a:custGeom>
              <a:avLst/>
              <a:gdLst/>
              <a:ahLst/>
              <a:cxnLst/>
              <a:rect l="l" t="t" r="r" b="b"/>
              <a:pathLst>
                <a:path w="451" h="951" extrusionOk="0">
                  <a:moveTo>
                    <a:pt x="225" y="1"/>
                  </a:moveTo>
                  <a:cubicBezTo>
                    <a:pt x="101" y="1"/>
                    <a:pt x="0" y="101"/>
                    <a:pt x="0" y="227"/>
                  </a:cubicBezTo>
                  <a:lnTo>
                    <a:pt x="0" y="725"/>
                  </a:lnTo>
                  <a:cubicBezTo>
                    <a:pt x="0" y="849"/>
                    <a:pt x="101" y="950"/>
                    <a:pt x="225" y="950"/>
                  </a:cubicBezTo>
                  <a:cubicBezTo>
                    <a:pt x="350" y="950"/>
                    <a:pt x="451" y="849"/>
                    <a:pt x="451" y="725"/>
                  </a:cubicBezTo>
                  <a:lnTo>
                    <a:pt x="451" y="227"/>
                  </a:lnTo>
                  <a:cubicBezTo>
                    <a:pt x="451" y="101"/>
                    <a:pt x="350"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79"/>
            <p:cNvSpPr/>
            <p:nvPr/>
          </p:nvSpPr>
          <p:spPr>
            <a:xfrm>
              <a:off x="3688784" y="1197574"/>
              <a:ext cx="12059" cy="25401"/>
            </a:xfrm>
            <a:custGeom>
              <a:avLst/>
              <a:gdLst/>
              <a:ahLst/>
              <a:cxnLst/>
              <a:rect l="l" t="t" r="r" b="b"/>
              <a:pathLst>
                <a:path w="451" h="950" extrusionOk="0">
                  <a:moveTo>
                    <a:pt x="225" y="1"/>
                  </a:moveTo>
                  <a:cubicBezTo>
                    <a:pt x="101" y="1"/>
                    <a:pt x="0" y="102"/>
                    <a:pt x="0" y="226"/>
                  </a:cubicBezTo>
                  <a:lnTo>
                    <a:pt x="0" y="724"/>
                  </a:lnTo>
                  <a:cubicBezTo>
                    <a:pt x="0" y="849"/>
                    <a:pt x="101" y="950"/>
                    <a:pt x="225" y="950"/>
                  </a:cubicBezTo>
                  <a:cubicBezTo>
                    <a:pt x="350" y="950"/>
                    <a:pt x="451" y="849"/>
                    <a:pt x="451" y="724"/>
                  </a:cubicBezTo>
                  <a:lnTo>
                    <a:pt x="451" y="226"/>
                  </a:lnTo>
                  <a:cubicBezTo>
                    <a:pt x="451" y="102"/>
                    <a:pt x="350"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9"/>
            <p:cNvSpPr/>
            <p:nvPr/>
          </p:nvSpPr>
          <p:spPr>
            <a:xfrm>
              <a:off x="3708758" y="1177600"/>
              <a:ext cx="25427" cy="12085"/>
            </a:xfrm>
            <a:custGeom>
              <a:avLst/>
              <a:gdLst/>
              <a:ahLst/>
              <a:cxnLst/>
              <a:rect l="l" t="t" r="r" b="b"/>
              <a:pathLst>
                <a:path w="951" h="452" extrusionOk="0">
                  <a:moveTo>
                    <a:pt x="225" y="0"/>
                  </a:moveTo>
                  <a:cubicBezTo>
                    <a:pt x="101" y="0"/>
                    <a:pt x="1" y="102"/>
                    <a:pt x="1" y="226"/>
                  </a:cubicBezTo>
                  <a:cubicBezTo>
                    <a:pt x="1" y="350"/>
                    <a:pt x="101" y="452"/>
                    <a:pt x="225" y="452"/>
                  </a:cubicBezTo>
                  <a:lnTo>
                    <a:pt x="724" y="452"/>
                  </a:lnTo>
                  <a:cubicBezTo>
                    <a:pt x="849" y="452"/>
                    <a:pt x="950" y="350"/>
                    <a:pt x="950" y="226"/>
                  </a:cubicBezTo>
                  <a:cubicBezTo>
                    <a:pt x="950"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79"/>
            <p:cNvSpPr/>
            <p:nvPr/>
          </p:nvSpPr>
          <p:spPr>
            <a:xfrm>
              <a:off x="3655467" y="1177600"/>
              <a:ext cx="25401" cy="12085"/>
            </a:xfrm>
            <a:custGeom>
              <a:avLst/>
              <a:gdLst/>
              <a:ahLst/>
              <a:cxnLst/>
              <a:rect l="l" t="t" r="r" b="b"/>
              <a:pathLst>
                <a:path w="950" h="452" extrusionOk="0">
                  <a:moveTo>
                    <a:pt x="226" y="0"/>
                  </a:moveTo>
                  <a:cubicBezTo>
                    <a:pt x="102" y="0"/>
                    <a:pt x="0" y="102"/>
                    <a:pt x="0" y="226"/>
                  </a:cubicBezTo>
                  <a:cubicBezTo>
                    <a:pt x="0" y="350"/>
                    <a:pt x="102" y="452"/>
                    <a:pt x="226" y="452"/>
                  </a:cubicBezTo>
                  <a:lnTo>
                    <a:pt x="724" y="452"/>
                  </a:lnTo>
                  <a:cubicBezTo>
                    <a:pt x="849" y="452"/>
                    <a:pt x="949" y="350"/>
                    <a:pt x="949" y="226"/>
                  </a:cubicBezTo>
                  <a:cubicBezTo>
                    <a:pt x="949"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 name="Google Shape;952;p79"/>
          <p:cNvGrpSpPr/>
          <p:nvPr/>
        </p:nvGrpSpPr>
        <p:grpSpPr>
          <a:xfrm>
            <a:off x="3181439" y="1306750"/>
            <a:ext cx="411784" cy="411757"/>
            <a:chOff x="2771330" y="1117650"/>
            <a:chExt cx="411784" cy="411757"/>
          </a:xfrm>
        </p:grpSpPr>
        <p:sp>
          <p:nvSpPr>
            <p:cNvPr id="953" name="Google Shape;953;p79"/>
            <p:cNvSpPr/>
            <p:nvPr/>
          </p:nvSpPr>
          <p:spPr>
            <a:xfrm>
              <a:off x="2944548" y="1437399"/>
              <a:ext cx="78688" cy="38743"/>
            </a:xfrm>
            <a:custGeom>
              <a:avLst/>
              <a:gdLst/>
              <a:ahLst/>
              <a:cxnLst/>
              <a:rect l="l" t="t" r="r" b="b"/>
              <a:pathLst>
                <a:path w="2943" h="1449" extrusionOk="0">
                  <a:moveTo>
                    <a:pt x="2219" y="451"/>
                  </a:moveTo>
                  <a:cubicBezTo>
                    <a:pt x="2369" y="451"/>
                    <a:pt x="2491" y="573"/>
                    <a:pt x="2491" y="725"/>
                  </a:cubicBezTo>
                  <a:cubicBezTo>
                    <a:pt x="2491" y="875"/>
                    <a:pt x="2369" y="997"/>
                    <a:pt x="2219" y="997"/>
                  </a:cubicBezTo>
                  <a:lnTo>
                    <a:pt x="724" y="997"/>
                  </a:lnTo>
                  <a:cubicBezTo>
                    <a:pt x="574" y="997"/>
                    <a:pt x="451" y="875"/>
                    <a:pt x="451" y="725"/>
                  </a:cubicBezTo>
                  <a:cubicBezTo>
                    <a:pt x="451" y="574"/>
                    <a:pt x="574" y="451"/>
                    <a:pt x="724" y="451"/>
                  </a:cubicBezTo>
                  <a:close/>
                  <a:moveTo>
                    <a:pt x="724" y="1"/>
                  </a:moveTo>
                  <a:cubicBezTo>
                    <a:pt x="325" y="1"/>
                    <a:pt x="1" y="325"/>
                    <a:pt x="1" y="725"/>
                  </a:cubicBezTo>
                  <a:cubicBezTo>
                    <a:pt x="1" y="1123"/>
                    <a:pt x="325" y="1448"/>
                    <a:pt x="724" y="1448"/>
                  </a:cubicBezTo>
                  <a:lnTo>
                    <a:pt x="2219" y="1448"/>
                  </a:lnTo>
                  <a:cubicBezTo>
                    <a:pt x="2619" y="1448"/>
                    <a:pt x="2943" y="1123"/>
                    <a:pt x="2943" y="725"/>
                  </a:cubicBezTo>
                  <a:cubicBezTo>
                    <a:pt x="2943" y="325"/>
                    <a:pt x="2619" y="1"/>
                    <a:pt x="2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9"/>
            <p:cNvSpPr/>
            <p:nvPr/>
          </p:nvSpPr>
          <p:spPr>
            <a:xfrm>
              <a:off x="2837590" y="1117650"/>
              <a:ext cx="105934" cy="65373"/>
            </a:xfrm>
            <a:custGeom>
              <a:avLst/>
              <a:gdLst/>
              <a:ahLst/>
              <a:cxnLst/>
              <a:rect l="l" t="t" r="r" b="b"/>
              <a:pathLst>
                <a:path w="3962" h="2445" extrusionOk="0">
                  <a:moveTo>
                    <a:pt x="1735" y="451"/>
                  </a:moveTo>
                  <a:cubicBezTo>
                    <a:pt x="2112" y="451"/>
                    <a:pt x="2418" y="710"/>
                    <a:pt x="2491" y="1067"/>
                  </a:cubicBezTo>
                  <a:cubicBezTo>
                    <a:pt x="2535" y="1288"/>
                    <a:pt x="2731" y="1447"/>
                    <a:pt x="2955" y="1447"/>
                  </a:cubicBezTo>
                  <a:lnTo>
                    <a:pt x="3215" y="1447"/>
                  </a:lnTo>
                  <a:cubicBezTo>
                    <a:pt x="3366" y="1447"/>
                    <a:pt x="3495" y="1564"/>
                    <a:pt x="3502" y="1707"/>
                  </a:cubicBezTo>
                  <a:cubicBezTo>
                    <a:pt x="3505" y="1783"/>
                    <a:pt x="3479" y="1854"/>
                    <a:pt x="3426" y="1909"/>
                  </a:cubicBezTo>
                  <a:cubicBezTo>
                    <a:pt x="3375" y="1963"/>
                    <a:pt x="3304" y="1993"/>
                    <a:pt x="3230" y="1993"/>
                  </a:cubicBezTo>
                  <a:lnTo>
                    <a:pt x="753" y="1993"/>
                  </a:lnTo>
                  <a:cubicBezTo>
                    <a:pt x="601" y="1993"/>
                    <a:pt x="472" y="1877"/>
                    <a:pt x="466" y="1734"/>
                  </a:cubicBezTo>
                  <a:cubicBezTo>
                    <a:pt x="460" y="1612"/>
                    <a:pt x="537" y="1499"/>
                    <a:pt x="653" y="1462"/>
                  </a:cubicBezTo>
                  <a:cubicBezTo>
                    <a:pt x="822" y="1406"/>
                    <a:pt x="945" y="1264"/>
                    <a:pt x="975" y="1091"/>
                  </a:cubicBezTo>
                  <a:cubicBezTo>
                    <a:pt x="1038" y="721"/>
                    <a:pt x="1358" y="451"/>
                    <a:pt x="1735" y="451"/>
                  </a:cubicBezTo>
                  <a:close/>
                  <a:moveTo>
                    <a:pt x="1735" y="0"/>
                  </a:moveTo>
                  <a:cubicBezTo>
                    <a:pt x="1155" y="0"/>
                    <a:pt x="630" y="427"/>
                    <a:pt x="530" y="1016"/>
                  </a:cubicBezTo>
                  <a:cubicBezTo>
                    <a:pt x="528" y="1026"/>
                    <a:pt x="517" y="1031"/>
                    <a:pt x="512" y="1032"/>
                  </a:cubicBezTo>
                  <a:cubicBezTo>
                    <a:pt x="204" y="1134"/>
                    <a:pt x="0" y="1431"/>
                    <a:pt x="15" y="1755"/>
                  </a:cubicBezTo>
                  <a:cubicBezTo>
                    <a:pt x="33" y="2142"/>
                    <a:pt x="357" y="2444"/>
                    <a:pt x="753" y="2444"/>
                  </a:cubicBezTo>
                  <a:lnTo>
                    <a:pt x="3230" y="2444"/>
                  </a:lnTo>
                  <a:cubicBezTo>
                    <a:pt x="3426" y="2444"/>
                    <a:pt x="3617" y="2362"/>
                    <a:pt x="3753" y="2220"/>
                  </a:cubicBezTo>
                  <a:cubicBezTo>
                    <a:pt x="3891" y="2076"/>
                    <a:pt x="3961" y="1886"/>
                    <a:pt x="3952" y="1685"/>
                  </a:cubicBezTo>
                  <a:cubicBezTo>
                    <a:pt x="3935" y="1299"/>
                    <a:pt x="3611" y="997"/>
                    <a:pt x="3215" y="997"/>
                  </a:cubicBezTo>
                  <a:lnTo>
                    <a:pt x="2955" y="997"/>
                  </a:lnTo>
                  <a:cubicBezTo>
                    <a:pt x="2944" y="997"/>
                    <a:pt x="2935" y="989"/>
                    <a:pt x="2933" y="978"/>
                  </a:cubicBezTo>
                  <a:cubicBezTo>
                    <a:pt x="2818" y="411"/>
                    <a:pt x="2314"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79"/>
            <p:cNvSpPr/>
            <p:nvPr/>
          </p:nvSpPr>
          <p:spPr>
            <a:xfrm>
              <a:off x="2771330" y="1117650"/>
              <a:ext cx="411784" cy="411757"/>
            </a:xfrm>
            <a:custGeom>
              <a:avLst/>
              <a:gdLst/>
              <a:ahLst/>
              <a:cxnLst/>
              <a:rect l="l" t="t" r="r" b="b"/>
              <a:pathLst>
                <a:path w="15401" h="15400" extrusionOk="0">
                  <a:moveTo>
                    <a:pt x="10690" y="450"/>
                  </a:moveTo>
                  <a:cubicBezTo>
                    <a:pt x="10695" y="450"/>
                    <a:pt x="10700" y="452"/>
                    <a:pt x="10704" y="456"/>
                  </a:cubicBezTo>
                  <a:lnTo>
                    <a:pt x="14134" y="2906"/>
                  </a:lnTo>
                  <a:cubicBezTo>
                    <a:pt x="14144" y="2913"/>
                    <a:pt x="14147" y="2927"/>
                    <a:pt x="14140" y="2938"/>
                  </a:cubicBezTo>
                  <a:lnTo>
                    <a:pt x="13850" y="3344"/>
                  </a:lnTo>
                  <a:cubicBezTo>
                    <a:pt x="13845" y="3350"/>
                    <a:pt x="13838" y="3354"/>
                    <a:pt x="13830" y="3354"/>
                  </a:cubicBezTo>
                  <a:cubicBezTo>
                    <a:pt x="13826" y="3354"/>
                    <a:pt x="13821" y="3352"/>
                    <a:pt x="13817" y="3349"/>
                  </a:cubicBezTo>
                  <a:lnTo>
                    <a:pt x="10966" y="1313"/>
                  </a:lnTo>
                  <a:cubicBezTo>
                    <a:pt x="10884" y="1254"/>
                    <a:pt x="10787" y="1224"/>
                    <a:pt x="10690" y="1224"/>
                  </a:cubicBezTo>
                  <a:cubicBezTo>
                    <a:pt x="10593" y="1224"/>
                    <a:pt x="10497" y="1254"/>
                    <a:pt x="10414" y="1313"/>
                  </a:cubicBezTo>
                  <a:lnTo>
                    <a:pt x="7564" y="3350"/>
                  </a:lnTo>
                  <a:cubicBezTo>
                    <a:pt x="7560" y="3352"/>
                    <a:pt x="7555" y="3354"/>
                    <a:pt x="7551" y="3354"/>
                  </a:cubicBezTo>
                  <a:cubicBezTo>
                    <a:pt x="7543" y="3354"/>
                    <a:pt x="7535" y="3350"/>
                    <a:pt x="7531" y="3344"/>
                  </a:cubicBezTo>
                  <a:lnTo>
                    <a:pt x="7241" y="2938"/>
                  </a:lnTo>
                  <a:cubicBezTo>
                    <a:pt x="7238" y="2933"/>
                    <a:pt x="7236" y="2927"/>
                    <a:pt x="7237" y="2920"/>
                  </a:cubicBezTo>
                  <a:cubicBezTo>
                    <a:pt x="7238" y="2914"/>
                    <a:pt x="7242" y="2909"/>
                    <a:pt x="7247" y="2906"/>
                  </a:cubicBezTo>
                  <a:lnTo>
                    <a:pt x="10676" y="456"/>
                  </a:lnTo>
                  <a:cubicBezTo>
                    <a:pt x="10680" y="452"/>
                    <a:pt x="10686" y="450"/>
                    <a:pt x="10690" y="450"/>
                  </a:cubicBezTo>
                  <a:close/>
                  <a:moveTo>
                    <a:pt x="2219" y="2770"/>
                  </a:moveTo>
                  <a:lnTo>
                    <a:pt x="2862" y="4055"/>
                  </a:lnTo>
                  <a:cubicBezTo>
                    <a:pt x="2795" y="4079"/>
                    <a:pt x="2736" y="4121"/>
                    <a:pt x="2692" y="4180"/>
                  </a:cubicBezTo>
                  <a:cubicBezTo>
                    <a:pt x="2622" y="4273"/>
                    <a:pt x="2600" y="4391"/>
                    <a:pt x="2632" y="4503"/>
                  </a:cubicBezTo>
                  <a:lnTo>
                    <a:pt x="2916" y="5481"/>
                  </a:lnTo>
                  <a:lnTo>
                    <a:pt x="1524" y="5481"/>
                  </a:lnTo>
                  <a:lnTo>
                    <a:pt x="1806" y="4503"/>
                  </a:lnTo>
                  <a:cubicBezTo>
                    <a:pt x="1839" y="4391"/>
                    <a:pt x="1818" y="4273"/>
                    <a:pt x="1747" y="4180"/>
                  </a:cubicBezTo>
                  <a:cubicBezTo>
                    <a:pt x="1703" y="4121"/>
                    <a:pt x="1644" y="4077"/>
                    <a:pt x="1577" y="4055"/>
                  </a:cubicBezTo>
                  <a:lnTo>
                    <a:pt x="2219" y="2770"/>
                  </a:lnTo>
                  <a:close/>
                  <a:moveTo>
                    <a:pt x="2493" y="5932"/>
                  </a:moveTo>
                  <a:lnTo>
                    <a:pt x="2493" y="6478"/>
                  </a:lnTo>
                  <a:lnTo>
                    <a:pt x="1947" y="6478"/>
                  </a:lnTo>
                  <a:lnTo>
                    <a:pt x="1947" y="5932"/>
                  </a:lnTo>
                  <a:close/>
                  <a:moveTo>
                    <a:pt x="11446" y="4438"/>
                  </a:moveTo>
                  <a:cubicBezTo>
                    <a:pt x="11455" y="4438"/>
                    <a:pt x="11461" y="4444"/>
                    <a:pt x="11461" y="4452"/>
                  </a:cubicBezTo>
                  <a:lnTo>
                    <a:pt x="11461" y="6478"/>
                  </a:lnTo>
                  <a:lnTo>
                    <a:pt x="9919" y="6478"/>
                  </a:lnTo>
                  <a:lnTo>
                    <a:pt x="9919" y="4452"/>
                  </a:lnTo>
                  <a:lnTo>
                    <a:pt x="9920" y="4452"/>
                  </a:lnTo>
                  <a:cubicBezTo>
                    <a:pt x="9920" y="4444"/>
                    <a:pt x="9926" y="4438"/>
                    <a:pt x="9934" y="4438"/>
                  </a:cubicBezTo>
                  <a:close/>
                  <a:moveTo>
                    <a:pt x="14926" y="6929"/>
                  </a:moveTo>
                  <a:cubicBezTo>
                    <a:pt x="14938" y="6929"/>
                    <a:pt x="14949" y="6940"/>
                    <a:pt x="14949" y="6953"/>
                  </a:cubicBezTo>
                  <a:lnTo>
                    <a:pt x="14949" y="11959"/>
                  </a:lnTo>
                  <a:lnTo>
                    <a:pt x="10690" y="11959"/>
                  </a:lnTo>
                  <a:cubicBezTo>
                    <a:pt x="10291" y="11959"/>
                    <a:pt x="9966" y="12284"/>
                    <a:pt x="9966" y="12683"/>
                  </a:cubicBezTo>
                  <a:cubicBezTo>
                    <a:pt x="9966" y="13082"/>
                    <a:pt x="10291" y="13406"/>
                    <a:pt x="10690" y="13406"/>
                  </a:cubicBezTo>
                  <a:lnTo>
                    <a:pt x="11189" y="13406"/>
                  </a:lnTo>
                  <a:cubicBezTo>
                    <a:pt x="11339" y="13406"/>
                    <a:pt x="11461" y="13529"/>
                    <a:pt x="11461" y="13679"/>
                  </a:cubicBezTo>
                  <a:cubicBezTo>
                    <a:pt x="11461" y="13829"/>
                    <a:pt x="11339" y="13952"/>
                    <a:pt x="11189" y="13952"/>
                  </a:cubicBezTo>
                  <a:lnTo>
                    <a:pt x="9195" y="13952"/>
                  </a:lnTo>
                  <a:cubicBezTo>
                    <a:pt x="8796" y="13952"/>
                    <a:pt x="8471" y="14277"/>
                    <a:pt x="8471" y="14675"/>
                  </a:cubicBezTo>
                  <a:cubicBezTo>
                    <a:pt x="8471" y="14771"/>
                    <a:pt x="8491" y="14864"/>
                    <a:pt x="8525" y="14948"/>
                  </a:cubicBezTo>
                  <a:lnTo>
                    <a:pt x="7873" y="14948"/>
                  </a:lnTo>
                  <a:cubicBezTo>
                    <a:pt x="7907" y="14864"/>
                    <a:pt x="7926" y="14771"/>
                    <a:pt x="7926" y="14675"/>
                  </a:cubicBezTo>
                  <a:cubicBezTo>
                    <a:pt x="7926" y="14277"/>
                    <a:pt x="7602" y="13952"/>
                    <a:pt x="7202" y="13952"/>
                  </a:cubicBezTo>
                  <a:lnTo>
                    <a:pt x="4410" y="13952"/>
                  </a:lnTo>
                  <a:cubicBezTo>
                    <a:pt x="4258" y="13952"/>
                    <a:pt x="4136" y="13829"/>
                    <a:pt x="4136" y="13679"/>
                  </a:cubicBezTo>
                  <a:cubicBezTo>
                    <a:pt x="4136" y="13528"/>
                    <a:pt x="4258" y="13406"/>
                    <a:pt x="4410" y="13406"/>
                  </a:cubicBezTo>
                  <a:lnTo>
                    <a:pt x="5209" y="13406"/>
                  </a:lnTo>
                  <a:cubicBezTo>
                    <a:pt x="5608" y="13406"/>
                    <a:pt x="5933" y="13082"/>
                    <a:pt x="5933" y="12683"/>
                  </a:cubicBezTo>
                  <a:cubicBezTo>
                    <a:pt x="5933" y="12283"/>
                    <a:pt x="5608" y="11959"/>
                    <a:pt x="5209" y="11959"/>
                  </a:cubicBezTo>
                  <a:lnTo>
                    <a:pt x="452" y="11959"/>
                  </a:lnTo>
                  <a:lnTo>
                    <a:pt x="452" y="6952"/>
                  </a:lnTo>
                  <a:cubicBezTo>
                    <a:pt x="452" y="6940"/>
                    <a:pt x="463" y="6929"/>
                    <a:pt x="476" y="6929"/>
                  </a:cubicBezTo>
                  <a:lnTo>
                    <a:pt x="3431" y="6929"/>
                  </a:lnTo>
                  <a:cubicBezTo>
                    <a:pt x="3439" y="6929"/>
                    <a:pt x="3445" y="6931"/>
                    <a:pt x="3449" y="6937"/>
                  </a:cubicBezTo>
                  <a:cubicBezTo>
                    <a:pt x="3454" y="6942"/>
                    <a:pt x="3455" y="6948"/>
                    <a:pt x="3455" y="6955"/>
                  </a:cubicBezTo>
                  <a:lnTo>
                    <a:pt x="3265" y="8435"/>
                  </a:lnTo>
                  <a:cubicBezTo>
                    <a:pt x="3239" y="8643"/>
                    <a:pt x="3354" y="8847"/>
                    <a:pt x="3546" y="8931"/>
                  </a:cubicBezTo>
                  <a:lnTo>
                    <a:pt x="4412" y="9310"/>
                  </a:lnTo>
                  <a:cubicBezTo>
                    <a:pt x="4423" y="9315"/>
                    <a:pt x="4429" y="9328"/>
                    <a:pt x="4425" y="9339"/>
                  </a:cubicBezTo>
                  <a:lnTo>
                    <a:pt x="3834" y="11111"/>
                  </a:lnTo>
                  <a:cubicBezTo>
                    <a:pt x="3763" y="11324"/>
                    <a:pt x="3843" y="11547"/>
                    <a:pt x="4035" y="11665"/>
                  </a:cubicBezTo>
                  <a:cubicBezTo>
                    <a:pt x="4114" y="11714"/>
                    <a:pt x="4201" y="11738"/>
                    <a:pt x="4287" y="11738"/>
                  </a:cubicBezTo>
                  <a:cubicBezTo>
                    <a:pt x="4408" y="11738"/>
                    <a:pt x="4527" y="11690"/>
                    <a:pt x="4620" y="11598"/>
                  </a:cubicBezTo>
                  <a:lnTo>
                    <a:pt x="6687" y="9530"/>
                  </a:lnTo>
                  <a:cubicBezTo>
                    <a:pt x="6872" y="9345"/>
                    <a:pt x="6872" y="9044"/>
                    <a:pt x="6687" y="8859"/>
                  </a:cubicBezTo>
                  <a:lnTo>
                    <a:pt x="5976" y="8148"/>
                  </a:lnTo>
                  <a:cubicBezTo>
                    <a:pt x="5970" y="8140"/>
                    <a:pt x="5967" y="8132"/>
                    <a:pt x="5971" y="8123"/>
                  </a:cubicBezTo>
                  <a:lnTo>
                    <a:pt x="6363" y="6945"/>
                  </a:lnTo>
                  <a:cubicBezTo>
                    <a:pt x="6366" y="6935"/>
                    <a:pt x="6375" y="6929"/>
                    <a:pt x="6386" y="6929"/>
                  </a:cubicBezTo>
                  <a:lnTo>
                    <a:pt x="11467" y="6929"/>
                  </a:lnTo>
                  <a:lnTo>
                    <a:pt x="11462" y="7560"/>
                  </a:lnTo>
                  <a:lnTo>
                    <a:pt x="10589" y="7997"/>
                  </a:lnTo>
                  <a:cubicBezTo>
                    <a:pt x="10478" y="8052"/>
                    <a:pt x="10433" y="8187"/>
                    <a:pt x="10489" y="8299"/>
                  </a:cubicBezTo>
                  <a:lnTo>
                    <a:pt x="10903" y="9127"/>
                  </a:lnTo>
                  <a:lnTo>
                    <a:pt x="10056" y="9761"/>
                  </a:lnTo>
                  <a:cubicBezTo>
                    <a:pt x="9961" y="9833"/>
                    <a:pt x="9938" y="9967"/>
                    <a:pt x="10004" y="10067"/>
                  </a:cubicBezTo>
                  <a:lnTo>
                    <a:pt x="10502" y="10814"/>
                  </a:lnTo>
                  <a:cubicBezTo>
                    <a:pt x="10546" y="10879"/>
                    <a:pt x="10617" y="10915"/>
                    <a:pt x="10691" y="10915"/>
                  </a:cubicBezTo>
                  <a:cubicBezTo>
                    <a:pt x="10733" y="10915"/>
                    <a:pt x="10777" y="10902"/>
                    <a:pt x="10815" y="10877"/>
                  </a:cubicBezTo>
                  <a:cubicBezTo>
                    <a:pt x="10920" y="10808"/>
                    <a:pt x="10947" y="10668"/>
                    <a:pt x="10878" y="10565"/>
                  </a:cubicBezTo>
                  <a:lnTo>
                    <a:pt x="10498" y="9994"/>
                  </a:lnTo>
                  <a:lnTo>
                    <a:pt x="11324" y="9375"/>
                  </a:lnTo>
                  <a:cubicBezTo>
                    <a:pt x="11412" y="9308"/>
                    <a:pt x="11438" y="9189"/>
                    <a:pt x="11391" y="9094"/>
                  </a:cubicBezTo>
                  <a:lnTo>
                    <a:pt x="10993" y="8299"/>
                  </a:lnTo>
                  <a:lnTo>
                    <a:pt x="11619" y="7986"/>
                  </a:lnTo>
                  <a:lnTo>
                    <a:pt x="12254" y="8832"/>
                  </a:lnTo>
                  <a:cubicBezTo>
                    <a:pt x="12297" y="8891"/>
                    <a:pt x="12366" y="8922"/>
                    <a:pt x="12434" y="8922"/>
                  </a:cubicBezTo>
                  <a:cubicBezTo>
                    <a:pt x="12477" y="8922"/>
                    <a:pt x="12521" y="8909"/>
                    <a:pt x="12559" y="8885"/>
                  </a:cubicBezTo>
                  <a:lnTo>
                    <a:pt x="13307" y="8386"/>
                  </a:lnTo>
                  <a:cubicBezTo>
                    <a:pt x="13410" y="8316"/>
                    <a:pt x="13438" y="8177"/>
                    <a:pt x="13369" y="8073"/>
                  </a:cubicBezTo>
                  <a:cubicBezTo>
                    <a:pt x="13326" y="8008"/>
                    <a:pt x="13254" y="7973"/>
                    <a:pt x="13181" y="7973"/>
                  </a:cubicBezTo>
                  <a:cubicBezTo>
                    <a:pt x="13138" y="7973"/>
                    <a:pt x="13095" y="7985"/>
                    <a:pt x="13056" y="8011"/>
                  </a:cubicBezTo>
                  <a:lnTo>
                    <a:pt x="12487" y="8391"/>
                  </a:lnTo>
                  <a:lnTo>
                    <a:pt x="11913" y="7626"/>
                  </a:lnTo>
                  <a:lnTo>
                    <a:pt x="11918" y="6929"/>
                  </a:lnTo>
                  <a:close/>
                  <a:moveTo>
                    <a:pt x="14949" y="12409"/>
                  </a:moveTo>
                  <a:lnTo>
                    <a:pt x="14949" y="14675"/>
                  </a:lnTo>
                  <a:cubicBezTo>
                    <a:pt x="14949" y="14826"/>
                    <a:pt x="14826" y="14948"/>
                    <a:pt x="14676" y="14948"/>
                  </a:cubicBezTo>
                  <a:lnTo>
                    <a:pt x="9195" y="14948"/>
                  </a:lnTo>
                  <a:cubicBezTo>
                    <a:pt x="9045" y="14948"/>
                    <a:pt x="8923" y="14826"/>
                    <a:pt x="8923" y="14675"/>
                  </a:cubicBezTo>
                  <a:cubicBezTo>
                    <a:pt x="8923" y="14525"/>
                    <a:pt x="9045" y="14403"/>
                    <a:pt x="9195" y="14403"/>
                  </a:cubicBezTo>
                  <a:lnTo>
                    <a:pt x="11189" y="14403"/>
                  </a:lnTo>
                  <a:cubicBezTo>
                    <a:pt x="11587" y="14403"/>
                    <a:pt x="11912" y="14078"/>
                    <a:pt x="11912" y="13679"/>
                  </a:cubicBezTo>
                  <a:cubicBezTo>
                    <a:pt x="11912" y="13280"/>
                    <a:pt x="11587" y="12955"/>
                    <a:pt x="11189" y="12955"/>
                  </a:cubicBezTo>
                  <a:lnTo>
                    <a:pt x="10690" y="12955"/>
                  </a:lnTo>
                  <a:cubicBezTo>
                    <a:pt x="10540" y="12955"/>
                    <a:pt x="10418" y="12833"/>
                    <a:pt x="10418" y="12683"/>
                  </a:cubicBezTo>
                  <a:cubicBezTo>
                    <a:pt x="10418" y="12532"/>
                    <a:pt x="10540" y="12409"/>
                    <a:pt x="10690" y="12409"/>
                  </a:cubicBezTo>
                  <a:close/>
                  <a:moveTo>
                    <a:pt x="10690" y="0"/>
                  </a:moveTo>
                  <a:cubicBezTo>
                    <a:pt x="10593" y="0"/>
                    <a:pt x="10497" y="30"/>
                    <a:pt x="10414" y="88"/>
                  </a:cubicBezTo>
                  <a:lnTo>
                    <a:pt x="6984" y="2538"/>
                  </a:lnTo>
                  <a:cubicBezTo>
                    <a:pt x="6881" y="2612"/>
                    <a:pt x="6813" y="2721"/>
                    <a:pt x="6792" y="2847"/>
                  </a:cubicBezTo>
                  <a:cubicBezTo>
                    <a:pt x="6772" y="2972"/>
                    <a:pt x="6801" y="3097"/>
                    <a:pt x="6874" y="3201"/>
                  </a:cubicBezTo>
                  <a:lnTo>
                    <a:pt x="7164" y="3607"/>
                  </a:lnTo>
                  <a:cubicBezTo>
                    <a:pt x="7238" y="3709"/>
                    <a:pt x="7347" y="3777"/>
                    <a:pt x="7472" y="3798"/>
                  </a:cubicBezTo>
                  <a:cubicBezTo>
                    <a:pt x="7498" y="3803"/>
                    <a:pt x="7524" y="3805"/>
                    <a:pt x="7551" y="3805"/>
                  </a:cubicBezTo>
                  <a:cubicBezTo>
                    <a:pt x="7650" y="3805"/>
                    <a:pt x="7745" y="3774"/>
                    <a:pt x="7826" y="3716"/>
                  </a:cubicBezTo>
                  <a:lnTo>
                    <a:pt x="7974" y="3611"/>
                  </a:lnTo>
                  <a:lnTo>
                    <a:pt x="7974" y="4804"/>
                  </a:lnTo>
                  <a:cubicBezTo>
                    <a:pt x="7974" y="4929"/>
                    <a:pt x="8074" y="5030"/>
                    <a:pt x="8199" y="5030"/>
                  </a:cubicBezTo>
                  <a:cubicBezTo>
                    <a:pt x="8323" y="5030"/>
                    <a:pt x="8425" y="4929"/>
                    <a:pt x="8425" y="4804"/>
                  </a:cubicBezTo>
                  <a:lnTo>
                    <a:pt x="8425" y="3289"/>
                  </a:lnTo>
                  <a:lnTo>
                    <a:pt x="10676" y="1680"/>
                  </a:lnTo>
                  <a:cubicBezTo>
                    <a:pt x="10680" y="1677"/>
                    <a:pt x="10685" y="1676"/>
                    <a:pt x="10690" y="1676"/>
                  </a:cubicBezTo>
                  <a:cubicBezTo>
                    <a:pt x="10695" y="1676"/>
                    <a:pt x="10700" y="1677"/>
                    <a:pt x="10704" y="1680"/>
                  </a:cubicBezTo>
                  <a:lnTo>
                    <a:pt x="12956" y="3289"/>
                  </a:lnTo>
                  <a:lnTo>
                    <a:pt x="12956" y="6478"/>
                  </a:lnTo>
                  <a:lnTo>
                    <a:pt x="11912" y="6478"/>
                  </a:lnTo>
                  <a:lnTo>
                    <a:pt x="11912" y="4452"/>
                  </a:lnTo>
                  <a:cubicBezTo>
                    <a:pt x="11912" y="4196"/>
                    <a:pt x="11703" y="3986"/>
                    <a:pt x="11446" y="3986"/>
                  </a:cubicBezTo>
                  <a:lnTo>
                    <a:pt x="9934" y="3986"/>
                  </a:lnTo>
                  <a:cubicBezTo>
                    <a:pt x="9677" y="3986"/>
                    <a:pt x="9468" y="4196"/>
                    <a:pt x="9468" y="4452"/>
                  </a:cubicBezTo>
                  <a:lnTo>
                    <a:pt x="9468" y="6478"/>
                  </a:lnTo>
                  <a:lnTo>
                    <a:pt x="8425" y="6478"/>
                  </a:lnTo>
                  <a:lnTo>
                    <a:pt x="8425" y="5694"/>
                  </a:lnTo>
                  <a:cubicBezTo>
                    <a:pt x="8425" y="5570"/>
                    <a:pt x="8323" y="5469"/>
                    <a:pt x="8199" y="5469"/>
                  </a:cubicBezTo>
                  <a:cubicBezTo>
                    <a:pt x="8074" y="5469"/>
                    <a:pt x="7974" y="5570"/>
                    <a:pt x="7974" y="5694"/>
                  </a:cubicBezTo>
                  <a:lnTo>
                    <a:pt x="7974" y="6478"/>
                  </a:lnTo>
                  <a:lnTo>
                    <a:pt x="6386" y="6478"/>
                  </a:lnTo>
                  <a:cubicBezTo>
                    <a:pt x="6181" y="6478"/>
                    <a:pt x="6000" y="6608"/>
                    <a:pt x="5935" y="6802"/>
                  </a:cubicBezTo>
                  <a:lnTo>
                    <a:pt x="5542" y="7981"/>
                  </a:lnTo>
                  <a:cubicBezTo>
                    <a:pt x="5485" y="8153"/>
                    <a:pt x="5529" y="8338"/>
                    <a:pt x="5657" y="8466"/>
                  </a:cubicBezTo>
                  <a:lnTo>
                    <a:pt x="6368" y="9178"/>
                  </a:lnTo>
                  <a:cubicBezTo>
                    <a:pt x="6377" y="9187"/>
                    <a:pt x="6377" y="9202"/>
                    <a:pt x="6368" y="9211"/>
                  </a:cubicBezTo>
                  <a:lnTo>
                    <a:pt x="4301" y="11278"/>
                  </a:lnTo>
                  <a:cubicBezTo>
                    <a:pt x="4297" y="11283"/>
                    <a:pt x="4293" y="11287"/>
                    <a:pt x="4286" y="11287"/>
                  </a:cubicBezTo>
                  <a:cubicBezTo>
                    <a:pt x="4283" y="11287"/>
                    <a:pt x="4278" y="11285"/>
                    <a:pt x="4272" y="11282"/>
                  </a:cubicBezTo>
                  <a:cubicBezTo>
                    <a:pt x="4256" y="11272"/>
                    <a:pt x="4260" y="11263"/>
                    <a:pt x="4263" y="11254"/>
                  </a:cubicBezTo>
                  <a:lnTo>
                    <a:pt x="4853" y="9482"/>
                  </a:lnTo>
                  <a:cubicBezTo>
                    <a:pt x="4931" y="9247"/>
                    <a:pt x="4820" y="8995"/>
                    <a:pt x="4593" y="8897"/>
                  </a:cubicBezTo>
                  <a:lnTo>
                    <a:pt x="3726" y="8518"/>
                  </a:lnTo>
                  <a:cubicBezTo>
                    <a:pt x="3717" y="8514"/>
                    <a:pt x="3711" y="8504"/>
                    <a:pt x="3713" y="8493"/>
                  </a:cubicBezTo>
                  <a:lnTo>
                    <a:pt x="3902" y="7012"/>
                  </a:lnTo>
                  <a:cubicBezTo>
                    <a:pt x="3920" y="6878"/>
                    <a:pt x="3878" y="6741"/>
                    <a:pt x="3787" y="6638"/>
                  </a:cubicBezTo>
                  <a:cubicBezTo>
                    <a:pt x="3697" y="6536"/>
                    <a:pt x="3568" y="6478"/>
                    <a:pt x="3431" y="6478"/>
                  </a:cubicBezTo>
                  <a:lnTo>
                    <a:pt x="2944" y="6478"/>
                  </a:lnTo>
                  <a:lnTo>
                    <a:pt x="2944" y="5932"/>
                  </a:lnTo>
                  <a:lnTo>
                    <a:pt x="3027" y="5932"/>
                  </a:lnTo>
                  <a:cubicBezTo>
                    <a:pt x="3144" y="5932"/>
                    <a:pt x="3251" y="5879"/>
                    <a:pt x="3321" y="5785"/>
                  </a:cubicBezTo>
                  <a:cubicBezTo>
                    <a:pt x="3391" y="5692"/>
                    <a:pt x="3413" y="5574"/>
                    <a:pt x="3381" y="5463"/>
                  </a:cubicBezTo>
                  <a:lnTo>
                    <a:pt x="3093" y="4469"/>
                  </a:lnTo>
                  <a:cubicBezTo>
                    <a:pt x="3178" y="4443"/>
                    <a:pt x="3251" y="4388"/>
                    <a:pt x="3299" y="4309"/>
                  </a:cubicBezTo>
                  <a:cubicBezTo>
                    <a:pt x="3366" y="4201"/>
                    <a:pt x="3372" y="4067"/>
                    <a:pt x="3315" y="3952"/>
                  </a:cubicBezTo>
                  <a:lnTo>
                    <a:pt x="2548" y="2419"/>
                  </a:lnTo>
                  <a:cubicBezTo>
                    <a:pt x="2486" y="2294"/>
                    <a:pt x="2360" y="2216"/>
                    <a:pt x="2219" y="2216"/>
                  </a:cubicBezTo>
                  <a:cubicBezTo>
                    <a:pt x="2080" y="2216"/>
                    <a:pt x="1953" y="2294"/>
                    <a:pt x="1891" y="2419"/>
                  </a:cubicBezTo>
                  <a:lnTo>
                    <a:pt x="1124" y="3952"/>
                  </a:lnTo>
                  <a:cubicBezTo>
                    <a:pt x="1067" y="4067"/>
                    <a:pt x="1073" y="4201"/>
                    <a:pt x="1141" y="4310"/>
                  </a:cubicBezTo>
                  <a:cubicBezTo>
                    <a:pt x="1189" y="4388"/>
                    <a:pt x="1262" y="4444"/>
                    <a:pt x="1347" y="4469"/>
                  </a:cubicBezTo>
                  <a:lnTo>
                    <a:pt x="1059" y="5463"/>
                  </a:lnTo>
                  <a:cubicBezTo>
                    <a:pt x="1027" y="5574"/>
                    <a:pt x="1049" y="5692"/>
                    <a:pt x="1119" y="5785"/>
                  </a:cubicBezTo>
                  <a:cubicBezTo>
                    <a:pt x="1188" y="5879"/>
                    <a:pt x="1296" y="5932"/>
                    <a:pt x="1413" y="5932"/>
                  </a:cubicBezTo>
                  <a:lnTo>
                    <a:pt x="1496" y="5932"/>
                  </a:lnTo>
                  <a:lnTo>
                    <a:pt x="1496" y="6478"/>
                  </a:lnTo>
                  <a:lnTo>
                    <a:pt x="476" y="6478"/>
                  </a:lnTo>
                  <a:cubicBezTo>
                    <a:pt x="214" y="6478"/>
                    <a:pt x="1" y="6691"/>
                    <a:pt x="1" y="6952"/>
                  </a:cubicBezTo>
                  <a:lnTo>
                    <a:pt x="1" y="14675"/>
                  </a:lnTo>
                  <a:cubicBezTo>
                    <a:pt x="1" y="15075"/>
                    <a:pt x="326" y="15400"/>
                    <a:pt x="725" y="15400"/>
                  </a:cubicBezTo>
                  <a:lnTo>
                    <a:pt x="1270" y="15400"/>
                  </a:lnTo>
                  <a:cubicBezTo>
                    <a:pt x="1395" y="15400"/>
                    <a:pt x="1496" y="15298"/>
                    <a:pt x="1496" y="15174"/>
                  </a:cubicBezTo>
                  <a:cubicBezTo>
                    <a:pt x="1496" y="15049"/>
                    <a:pt x="1395" y="14948"/>
                    <a:pt x="1270" y="14948"/>
                  </a:cubicBezTo>
                  <a:lnTo>
                    <a:pt x="725" y="14948"/>
                  </a:lnTo>
                  <a:cubicBezTo>
                    <a:pt x="574" y="14948"/>
                    <a:pt x="452" y="14826"/>
                    <a:pt x="452" y="14676"/>
                  </a:cubicBezTo>
                  <a:lnTo>
                    <a:pt x="452" y="12410"/>
                  </a:lnTo>
                  <a:lnTo>
                    <a:pt x="5210" y="12410"/>
                  </a:lnTo>
                  <a:cubicBezTo>
                    <a:pt x="5360" y="12410"/>
                    <a:pt x="5482" y="12532"/>
                    <a:pt x="5482" y="12683"/>
                  </a:cubicBezTo>
                  <a:cubicBezTo>
                    <a:pt x="5482" y="12834"/>
                    <a:pt x="5360" y="12956"/>
                    <a:pt x="5210" y="12956"/>
                  </a:cubicBezTo>
                  <a:lnTo>
                    <a:pt x="4410" y="12956"/>
                  </a:lnTo>
                  <a:cubicBezTo>
                    <a:pt x="4010" y="12956"/>
                    <a:pt x="3686" y="13280"/>
                    <a:pt x="3686" y="13679"/>
                  </a:cubicBezTo>
                  <a:cubicBezTo>
                    <a:pt x="3686" y="14078"/>
                    <a:pt x="4010" y="14403"/>
                    <a:pt x="4410" y="14403"/>
                  </a:cubicBezTo>
                  <a:lnTo>
                    <a:pt x="7202" y="14403"/>
                  </a:lnTo>
                  <a:cubicBezTo>
                    <a:pt x="7352" y="14403"/>
                    <a:pt x="7475" y="14525"/>
                    <a:pt x="7475" y="14676"/>
                  </a:cubicBezTo>
                  <a:cubicBezTo>
                    <a:pt x="7475" y="14826"/>
                    <a:pt x="7352" y="14948"/>
                    <a:pt x="7202" y="14948"/>
                  </a:cubicBezTo>
                  <a:lnTo>
                    <a:pt x="2173" y="14948"/>
                  </a:lnTo>
                  <a:cubicBezTo>
                    <a:pt x="2048" y="14948"/>
                    <a:pt x="1947" y="15049"/>
                    <a:pt x="1947" y="15174"/>
                  </a:cubicBezTo>
                  <a:cubicBezTo>
                    <a:pt x="1947" y="15298"/>
                    <a:pt x="2048" y="15400"/>
                    <a:pt x="2173" y="15400"/>
                  </a:cubicBezTo>
                  <a:lnTo>
                    <a:pt x="14676" y="15400"/>
                  </a:lnTo>
                  <a:cubicBezTo>
                    <a:pt x="15076" y="15400"/>
                    <a:pt x="15401" y="15075"/>
                    <a:pt x="15401" y="14675"/>
                  </a:cubicBezTo>
                  <a:lnTo>
                    <a:pt x="15401" y="6952"/>
                  </a:lnTo>
                  <a:cubicBezTo>
                    <a:pt x="15401" y="6691"/>
                    <a:pt x="15187" y="6478"/>
                    <a:pt x="14926" y="6478"/>
                  </a:cubicBezTo>
                  <a:lnTo>
                    <a:pt x="13407" y="6478"/>
                  </a:lnTo>
                  <a:lnTo>
                    <a:pt x="13407" y="3611"/>
                  </a:lnTo>
                  <a:lnTo>
                    <a:pt x="13555" y="3716"/>
                  </a:lnTo>
                  <a:cubicBezTo>
                    <a:pt x="13636" y="3774"/>
                    <a:pt x="13731" y="3805"/>
                    <a:pt x="13828" y="3805"/>
                  </a:cubicBezTo>
                  <a:cubicBezTo>
                    <a:pt x="13855" y="3805"/>
                    <a:pt x="13881" y="3803"/>
                    <a:pt x="13908" y="3798"/>
                  </a:cubicBezTo>
                  <a:cubicBezTo>
                    <a:pt x="14033" y="3777"/>
                    <a:pt x="14143" y="3709"/>
                    <a:pt x="14216" y="3607"/>
                  </a:cubicBezTo>
                  <a:lnTo>
                    <a:pt x="14506" y="3201"/>
                  </a:lnTo>
                  <a:cubicBezTo>
                    <a:pt x="14658" y="2988"/>
                    <a:pt x="14609" y="2690"/>
                    <a:pt x="14397" y="2538"/>
                  </a:cubicBezTo>
                  <a:lnTo>
                    <a:pt x="10966" y="88"/>
                  </a:lnTo>
                  <a:cubicBezTo>
                    <a:pt x="10883" y="30"/>
                    <a:pt x="10787" y="0"/>
                    <a:pt x="10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 name="Google Shape;956;p79"/>
          <p:cNvGrpSpPr/>
          <p:nvPr/>
        </p:nvGrpSpPr>
        <p:grpSpPr>
          <a:xfrm>
            <a:off x="4796617" y="1306750"/>
            <a:ext cx="359593" cy="411731"/>
            <a:chOff x="3872884" y="1117650"/>
            <a:chExt cx="359593" cy="411731"/>
          </a:xfrm>
        </p:grpSpPr>
        <p:sp>
          <p:nvSpPr>
            <p:cNvPr id="957" name="Google Shape;957;p79"/>
            <p:cNvSpPr/>
            <p:nvPr/>
          </p:nvSpPr>
          <p:spPr>
            <a:xfrm>
              <a:off x="4120785" y="1424056"/>
              <a:ext cx="16952" cy="52085"/>
            </a:xfrm>
            <a:custGeom>
              <a:avLst/>
              <a:gdLst/>
              <a:ahLst/>
              <a:cxnLst/>
              <a:rect l="l" t="t" r="r" b="b"/>
              <a:pathLst>
                <a:path w="634" h="1948" extrusionOk="0">
                  <a:moveTo>
                    <a:pt x="237" y="1"/>
                  </a:moveTo>
                  <a:cubicBezTo>
                    <a:pt x="229" y="1"/>
                    <a:pt x="222" y="1"/>
                    <a:pt x="214" y="2"/>
                  </a:cubicBezTo>
                  <a:cubicBezTo>
                    <a:pt x="91" y="16"/>
                    <a:pt x="1" y="126"/>
                    <a:pt x="14" y="251"/>
                  </a:cubicBezTo>
                  <a:lnTo>
                    <a:pt x="172" y="1745"/>
                  </a:lnTo>
                  <a:lnTo>
                    <a:pt x="171" y="1745"/>
                  </a:lnTo>
                  <a:cubicBezTo>
                    <a:pt x="183" y="1861"/>
                    <a:pt x="281" y="1947"/>
                    <a:pt x="395" y="1947"/>
                  </a:cubicBezTo>
                  <a:cubicBezTo>
                    <a:pt x="403" y="1947"/>
                    <a:pt x="411" y="1947"/>
                    <a:pt x="419" y="1946"/>
                  </a:cubicBezTo>
                  <a:cubicBezTo>
                    <a:pt x="543" y="1933"/>
                    <a:pt x="633" y="1822"/>
                    <a:pt x="620" y="1698"/>
                  </a:cubicBezTo>
                  <a:lnTo>
                    <a:pt x="462" y="203"/>
                  </a:lnTo>
                  <a:cubicBezTo>
                    <a:pt x="450" y="87"/>
                    <a:pt x="352" y="1"/>
                    <a:pt x="2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79"/>
            <p:cNvSpPr/>
            <p:nvPr/>
          </p:nvSpPr>
          <p:spPr>
            <a:xfrm>
              <a:off x="3967649" y="1424056"/>
              <a:ext cx="16898" cy="52085"/>
            </a:xfrm>
            <a:custGeom>
              <a:avLst/>
              <a:gdLst/>
              <a:ahLst/>
              <a:cxnLst/>
              <a:rect l="l" t="t" r="r" b="b"/>
              <a:pathLst>
                <a:path w="632" h="1948" extrusionOk="0">
                  <a:moveTo>
                    <a:pt x="396" y="1"/>
                  </a:moveTo>
                  <a:cubicBezTo>
                    <a:pt x="281" y="1"/>
                    <a:pt x="183" y="87"/>
                    <a:pt x="170" y="203"/>
                  </a:cubicBezTo>
                  <a:lnTo>
                    <a:pt x="13" y="1698"/>
                  </a:lnTo>
                  <a:cubicBezTo>
                    <a:pt x="0" y="1822"/>
                    <a:pt x="89" y="1933"/>
                    <a:pt x="214" y="1946"/>
                  </a:cubicBezTo>
                  <a:cubicBezTo>
                    <a:pt x="222" y="1947"/>
                    <a:pt x="230" y="1947"/>
                    <a:pt x="237" y="1947"/>
                  </a:cubicBezTo>
                  <a:cubicBezTo>
                    <a:pt x="351" y="1947"/>
                    <a:pt x="450" y="1861"/>
                    <a:pt x="462" y="1745"/>
                  </a:cubicBezTo>
                  <a:lnTo>
                    <a:pt x="619" y="251"/>
                  </a:lnTo>
                  <a:cubicBezTo>
                    <a:pt x="632" y="126"/>
                    <a:pt x="542" y="16"/>
                    <a:pt x="419" y="2"/>
                  </a:cubicBezTo>
                  <a:cubicBezTo>
                    <a:pt x="411" y="1"/>
                    <a:pt x="403"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79"/>
            <p:cNvSpPr/>
            <p:nvPr/>
          </p:nvSpPr>
          <p:spPr>
            <a:xfrm>
              <a:off x="4073269" y="1317473"/>
              <a:ext cx="38743" cy="38743"/>
            </a:xfrm>
            <a:custGeom>
              <a:avLst/>
              <a:gdLst/>
              <a:ahLst/>
              <a:cxnLst/>
              <a:rect l="l" t="t" r="r" b="b"/>
              <a:pathLst>
                <a:path w="1449" h="1449" extrusionOk="0">
                  <a:moveTo>
                    <a:pt x="725" y="452"/>
                  </a:moveTo>
                  <a:cubicBezTo>
                    <a:pt x="875" y="452"/>
                    <a:pt x="997" y="574"/>
                    <a:pt x="997" y="725"/>
                  </a:cubicBezTo>
                  <a:cubicBezTo>
                    <a:pt x="997" y="875"/>
                    <a:pt x="875" y="998"/>
                    <a:pt x="725" y="998"/>
                  </a:cubicBezTo>
                  <a:cubicBezTo>
                    <a:pt x="574" y="998"/>
                    <a:pt x="452" y="875"/>
                    <a:pt x="452" y="725"/>
                  </a:cubicBezTo>
                  <a:cubicBezTo>
                    <a:pt x="452" y="574"/>
                    <a:pt x="574" y="452"/>
                    <a:pt x="725" y="452"/>
                  </a:cubicBezTo>
                  <a:close/>
                  <a:moveTo>
                    <a:pt x="725" y="1"/>
                  </a:moveTo>
                  <a:cubicBezTo>
                    <a:pt x="325" y="1"/>
                    <a:pt x="0" y="326"/>
                    <a:pt x="0" y="725"/>
                  </a:cubicBezTo>
                  <a:cubicBezTo>
                    <a:pt x="0" y="1124"/>
                    <a:pt x="325" y="1449"/>
                    <a:pt x="725" y="1449"/>
                  </a:cubicBezTo>
                  <a:cubicBezTo>
                    <a:pt x="1124" y="1449"/>
                    <a:pt x="1449" y="1124"/>
                    <a:pt x="1449" y="725"/>
                  </a:cubicBezTo>
                  <a:cubicBezTo>
                    <a:pt x="1449" y="326"/>
                    <a:pt x="1124"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79"/>
            <p:cNvSpPr/>
            <p:nvPr/>
          </p:nvSpPr>
          <p:spPr>
            <a:xfrm>
              <a:off x="4073269" y="1370791"/>
              <a:ext cx="38743" cy="38716"/>
            </a:xfrm>
            <a:custGeom>
              <a:avLst/>
              <a:gdLst/>
              <a:ahLst/>
              <a:cxnLst/>
              <a:rect l="l" t="t" r="r" b="b"/>
              <a:pathLst>
                <a:path w="1449" h="1448" extrusionOk="0">
                  <a:moveTo>
                    <a:pt x="725" y="452"/>
                  </a:moveTo>
                  <a:cubicBezTo>
                    <a:pt x="875" y="452"/>
                    <a:pt x="997" y="574"/>
                    <a:pt x="997" y="724"/>
                  </a:cubicBezTo>
                  <a:cubicBezTo>
                    <a:pt x="997" y="874"/>
                    <a:pt x="875" y="996"/>
                    <a:pt x="725" y="996"/>
                  </a:cubicBezTo>
                  <a:cubicBezTo>
                    <a:pt x="574" y="996"/>
                    <a:pt x="452" y="874"/>
                    <a:pt x="452" y="724"/>
                  </a:cubicBezTo>
                  <a:cubicBezTo>
                    <a:pt x="452" y="574"/>
                    <a:pt x="574" y="452"/>
                    <a:pt x="725" y="452"/>
                  </a:cubicBezTo>
                  <a:close/>
                  <a:moveTo>
                    <a:pt x="725" y="0"/>
                  </a:moveTo>
                  <a:cubicBezTo>
                    <a:pt x="325" y="0"/>
                    <a:pt x="0" y="324"/>
                    <a:pt x="0" y="724"/>
                  </a:cubicBezTo>
                  <a:cubicBezTo>
                    <a:pt x="0" y="1124"/>
                    <a:pt x="325" y="1448"/>
                    <a:pt x="725" y="1448"/>
                  </a:cubicBezTo>
                  <a:cubicBezTo>
                    <a:pt x="1124" y="1448"/>
                    <a:pt x="1449" y="1123"/>
                    <a:pt x="1449" y="724"/>
                  </a:cubicBezTo>
                  <a:cubicBezTo>
                    <a:pt x="1449" y="324"/>
                    <a:pt x="1124"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9"/>
            <p:cNvSpPr/>
            <p:nvPr/>
          </p:nvSpPr>
          <p:spPr>
            <a:xfrm>
              <a:off x="3993318" y="1250892"/>
              <a:ext cx="12112" cy="52031"/>
            </a:xfrm>
            <a:custGeom>
              <a:avLst/>
              <a:gdLst/>
              <a:ahLst/>
              <a:cxnLst/>
              <a:rect l="l" t="t" r="r" b="b"/>
              <a:pathLst>
                <a:path w="453" h="1946" extrusionOk="0">
                  <a:moveTo>
                    <a:pt x="227" y="0"/>
                  </a:moveTo>
                  <a:cubicBezTo>
                    <a:pt x="102" y="0"/>
                    <a:pt x="1" y="101"/>
                    <a:pt x="1" y="225"/>
                  </a:cubicBezTo>
                  <a:lnTo>
                    <a:pt x="1" y="1720"/>
                  </a:lnTo>
                  <a:cubicBezTo>
                    <a:pt x="1" y="1845"/>
                    <a:pt x="102" y="1945"/>
                    <a:pt x="227" y="1945"/>
                  </a:cubicBezTo>
                  <a:cubicBezTo>
                    <a:pt x="351" y="1945"/>
                    <a:pt x="452" y="1845"/>
                    <a:pt x="452" y="1720"/>
                  </a:cubicBezTo>
                  <a:lnTo>
                    <a:pt x="452" y="225"/>
                  </a:lnTo>
                  <a:cubicBezTo>
                    <a:pt x="452" y="101"/>
                    <a:pt x="351"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79"/>
            <p:cNvSpPr/>
            <p:nvPr/>
          </p:nvSpPr>
          <p:spPr>
            <a:xfrm>
              <a:off x="4099928" y="1250892"/>
              <a:ext cx="12085" cy="52031"/>
            </a:xfrm>
            <a:custGeom>
              <a:avLst/>
              <a:gdLst/>
              <a:ahLst/>
              <a:cxnLst/>
              <a:rect l="l" t="t" r="r" b="b"/>
              <a:pathLst>
                <a:path w="452" h="1946" extrusionOk="0">
                  <a:moveTo>
                    <a:pt x="226" y="0"/>
                  </a:moveTo>
                  <a:cubicBezTo>
                    <a:pt x="102" y="0"/>
                    <a:pt x="0" y="101"/>
                    <a:pt x="0" y="225"/>
                  </a:cubicBezTo>
                  <a:lnTo>
                    <a:pt x="0" y="1720"/>
                  </a:lnTo>
                  <a:cubicBezTo>
                    <a:pt x="0" y="1845"/>
                    <a:pt x="102" y="1945"/>
                    <a:pt x="226" y="1945"/>
                  </a:cubicBezTo>
                  <a:cubicBezTo>
                    <a:pt x="350" y="1945"/>
                    <a:pt x="452" y="1845"/>
                    <a:pt x="452" y="1720"/>
                  </a:cubicBezTo>
                  <a:lnTo>
                    <a:pt x="452" y="225"/>
                  </a:lnTo>
                  <a:cubicBezTo>
                    <a:pt x="452" y="101"/>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79"/>
            <p:cNvSpPr/>
            <p:nvPr/>
          </p:nvSpPr>
          <p:spPr>
            <a:xfrm>
              <a:off x="3872884" y="1117650"/>
              <a:ext cx="359593" cy="411731"/>
            </a:xfrm>
            <a:custGeom>
              <a:avLst/>
              <a:gdLst/>
              <a:ahLst/>
              <a:cxnLst/>
              <a:rect l="l" t="t" r="r" b="b"/>
              <a:pathLst>
                <a:path w="13449" h="15399" extrusionOk="0">
                  <a:moveTo>
                    <a:pt x="7388" y="451"/>
                  </a:moveTo>
                  <a:cubicBezTo>
                    <a:pt x="8104" y="451"/>
                    <a:pt x="8744" y="878"/>
                    <a:pt x="9019" y="1539"/>
                  </a:cubicBezTo>
                  <a:lnTo>
                    <a:pt x="9209" y="1993"/>
                  </a:lnTo>
                  <a:lnTo>
                    <a:pt x="4239" y="1993"/>
                  </a:lnTo>
                  <a:lnTo>
                    <a:pt x="4428" y="1539"/>
                  </a:lnTo>
                  <a:cubicBezTo>
                    <a:pt x="4704" y="878"/>
                    <a:pt x="5343" y="451"/>
                    <a:pt x="6060" y="451"/>
                  </a:cubicBezTo>
                  <a:close/>
                  <a:moveTo>
                    <a:pt x="8219" y="2444"/>
                  </a:moveTo>
                  <a:cubicBezTo>
                    <a:pt x="8294" y="2444"/>
                    <a:pt x="8364" y="2474"/>
                    <a:pt x="8416" y="2529"/>
                  </a:cubicBezTo>
                  <a:cubicBezTo>
                    <a:pt x="8467" y="2583"/>
                    <a:pt x="8494" y="2655"/>
                    <a:pt x="8491" y="2731"/>
                  </a:cubicBezTo>
                  <a:cubicBezTo>
                    <a:pt x="8484" y="2874"/>
                    <a:pt x="8356" y="2990"/>
                    <a:pt x="8205" y="2990"/>
                  </a:cubicBezTo>
                  <a:cubicBezTo>
                    <a:pt x="7813" y="2990"/>
                    <a:pt x="7494" y="3308"/>
                    <a:pt x="7494" y="3700"/>
                  </a:cubicBezTo>
                  <a:lnTo>
                    <a:pt x="7494" y="4212"/>
                  </a:lnTo>
                  <a:cubicBezTo>
                    <a:pt x="7494" y="4421"/>
                    <a:pt x="7412" y="4618"/>
                    <a:pt x="7262" y="4764"/>
                  </a:cubicBezTo>
                  <a:cubicBezTo>
                    <a:pt x="7116" y="4905"/>
                    <a:pt x="6927" y="4983"/>
                    <a:pt x="6725" y="4983"/>
                  </a:cubicBezTo>
                  <a:cubicBezTo>
                    <a:pt x="6717" y="4983"/>
                    <a:pt x="6709" y="4982"/>
                    <a:pt x="6702" y="4982"/>
                  </a:cubicBezTo>
                  <a:cubicBezTo>
                    <a:pt x="6289" y="4971"/>
                    <a:pt x="5953" y="4616"/>
                    <a:pt x="5953" y="4191"/>
                  </a:cubicBezTo>
                  <a:lnTo>
                    <a:pt x="5953" y="3700"/>
                  </a:lnTo>
                  <a:cubicBezTo>
                    <a:pt x="5953" y="3308"/>
                    <a:pt x="5634" y="2990"/>
                    <a:pt x="5243" y="2990"/>
                  </a:cubicBezTo>
                  <a:cubicBezTo>
                    <a:pt x="5092" y="2990"/>
                    <a:pt x="4964" y="2874"/>
                    <a:pt x="4956" y="2731"/>
                  </a:cubicBezTo>
                  <a:cubicBezTo>
                    <a:pt x="4953" y="2655"/>
                    <a:pt x="4980" y="2583"/>
                    <a:pt x="5032" y="2529"/>
                  </a:cubicBezTo>
                  <a:cubicBezTo>
                    <a:pt x="5084" y="2474"/>
                    <a:pt x="5154" y="2444"/>
                    <a:pt x="5229" y="2444"/>
                  </a:cubicBezTo>
                  <a:close/>
                  <a:moveTo>
                    <a:pt x="10130" y="5957"/>
                  </a:moveTo>
                  <a:cubicBezTo>
                    <a:pt x="10559" y="6045"/>
                    <a:pt x="10923" y="6354"/>
                    <a:pt x="11073" y="6779"/>
                  </a:cubicBezTo>
                  <a:cubicBezTo>
                    <a:pt x="11075" y="6783"/>
                    <a:pt x="11076" y="6786"/>
                    <a:pt x="11078" y="6791"/>
                  </a:cubicBezTo>
                  <a:lnTo>
                    <a:pt x="12644" y="10546"/>
                  </a:lnTo>
                  <a:lnTo>
                    <a:pt x="10675" y="11141"/>
                  </a:lnTo>
                  <a:lnTo>
                    <a:pt x="10130" y="5957"/>
                  </a:lnTo>
                  <a:close/>
                  <a:moveTo>
                    <a:pt x="629" y="10964"/>
                  </a:moveTo>
                  <a:lnTo>
                    <a:pt x="2725" y="11599"/>
                  </a:lnTo>
                  <a:lnTo>
                    <a:pt x="2643" y="12372"/>
                  </a:lnTo>
                  <a:lnTo>
                    <a:pt x="652" y="11652"/>
                  </a:lnTo>
                  <a:cubicBezTo>
                    <a:pt x="581" y="11626"/>
                    <a:pt x="526" y="11574"/>
                    <a:pt x="495" y="11505"/>
                  </a:cubicBezTo>
                  <a:cubicBezTo>
                    <a:pt x="465" y="11436"/>
                    <a:pt x="464" y="11360"/>
                    <a:pt x="493" y="11290"/>
                  </a:cubicBezTo>
                  <a:lnTo>
                    <a:pt x="629" y="10964"/>
                  </a:lnTo>
                  <a:close/>
                  <a:moveTo>
                    <a:pt x="12818" y="10964"/>
                  </a:moveTo>
                  <a:lnTo>
                    <a:pt x="12955" y="11290"/>
                  </a:lnTo>
                  <a:cubicBezTo>
                    <a:pt x="12984" y="11360"/>
                    <a:pt x="12983" y="11436"/>
                    <a:pt x="12953" y="11505"/>
                  </a:cubicBezTo>
                  <a:cubicBezTo>
                    <a:pt x="12923" y="11574"/>
                    <a:pt x="12867" y="11626"/>
                    <a:pt x="12795" y="11652"/>
                  </a:cubicBezTo>
                  <a:lnTo>
                    <a:pt x="10805" y="12372"/>
                  </a:lnTo>
                  <a:lnTo>
                    <a:pt x="10723" y="11599"/>
                  </a:lnTo>
                  <a:lnTo>
                    <a:pt x="12818" y="10964"/>
                  </a:lnTo>
                  <a:close/>
                  <a:moveTo>
                    <a:pt x="4559" y="2444"/>
                  </a:moveTo>
                  <a:cubicBezTo>
                    <a:pt x="4519" y="2540"/>
                    <a:pt x="4501" y="2644"/>
                    <a:pt x="4506" y="2751"/>
                  </a:cubicBezTo>
                  <a:cubicBezTo>
                    <a:pt x="4525" y="3138"/>
                    <a:pt x="4849" y="3441"/>
                    <a:pt x="5243" y="3441"/>
                  </a:cubicBezTo>
                  <a:cubicBezTo>
                    <a:pt x="5386" y="3441"/>
                    <a:pt x="5502" y="3557"/>
                    <a:pt x="5502" y="3700"/>
                  </a:cubicBezTo>
                  <a:lnTo>
                    <a:pt x="5502" y="4191"/>
                  </a:lnTo>
                  <a:cubicBezTo>
                    <a:pt x="5502" y="4781"/>
                    <a:pt x="5920" y="5285"/>
                    <a:pt x="6471" y="5407"/>
                  </a:cubicBezTo>
                  <a:lnTo>
                    <a:pt x="6471" y="13952"/>
                  </a:lnTo>
                  <a:lnTo>
                    <a:pt x="2931" y="13952"/>
                  </a:lnTo>
                  <a:lnTo>
                    <a:pt x="3193" y="11458"/>
                  </a:lnTo>
                  <a:lnTo>
                    <a:pt x="3193" y="11457"/>
                  </a:lnTo>
                  <a:lnTo>
                    <a:pt x="3786" y="5828"/>
                  </a:lnTo>
                  <a:lnTo>
                    <a:pt x="3985" y="5677"/>
                  </a:lnTo>
                  <a:cubicBezTo>
                    <a:pt x="4281" y="5454"/>
                    <a:pt x="4458" y="5099"/>
                    <a:pt x="4458" y="4729"/>
                  </a:cubicBezTo>
                  <a:lnTo>
                    <a:pt x="4458" y="4256"/>
                  </a:lnTo>
                  <a:cubicBezTo>
                    <a:pt x="4522" y="4287"/>
                    <a:pt x="4588" y="4316"/>
                    <a:pt x="4656" y="4339"/>
                  </a:cubicBezTo>
                  <a:cubicBezTo>
                    <a:pt x="4681" y="4348"/>
                    <a:pt x="4706" y="4352"/>
                    <a:pt x="4731" y="4352"/>
                  </a:cubicBezTo>
                  <a:cubicBezTo>
                    <a:pt x="4824" y="4352"/>
                    <a:pt x="4911" y="4295"/>
                    <a:pt x="4944" y="4202"/>
                  </a:cubicBezTo>
                  <a:cubicBezTo>
                    <a:pt x="4985" y="4085"/>
                    <a:pt x="4923" y="3955"/>
                    <a:pt x="4806" y="3914"/>
                  </a:cubicBezTo>
                  <a:cubicBezTo>
                    <a:pt x="4300" y="3735"/>
                    <a:pt x="3961" y="3254"/>
                    <a:pt x="3961" y="2717"/>
                  </a:cubicBezTo>
                  <a:cubicBezTo>
                    <a:pt x="3961" y="2680"/>
                    <a:pt x="3968" y="2646"/>
                    <a:pt x="3980" y="2614"/>
                  </a:cubicBezTo>
                  <a:lnTo>
                    <a:pt x="3982" y="2609"/>
                  </a:lnTo>
                  <a:cubicBezTo>
                    <a:pt x="4025" y="2512"/>
                    <a:pt x="4121" y="2444"/>
                    <a:pt x="4233" y="2444"/>
                  </a:cubicBezTo>
                  <a:close/>
                  <a:moveTo>
                    <a:pt x="9215" y="2444"/>
                  </a:moveTo>
                  <a:cubicBezTo>
                    <a:pt x="9327" y="2444"/>
                    <a:pt x="9423" y="2512"/>
                    <a:pt x="9465" y="2609"/>
                  </a:cubicBezTo>
                  <a:lnTo>
                    <a:pt x="9467" y="2615"/>
                  </a:lnTo>
                  <a:cubicBezTo>
                    <a:pt x="9481" y="2647"/>
                    <a:pt x="9488" y="2681"/>
                    <a:pt x="9488" y="2717"/>
                  </a:cubicBezTo>
                  <a:cubicBezTo>
                    <a:pt x="9488" y="3255"/>
                    <a:pt x="9148" y="3735"/>
                    <a:pt x="8641" y="3914"/>
                  </a:cubicBezTo>
                  <a:cubicBezTo>
                    <a:pt x="8524" y="3955"/>
                    <a:pt x="8462" y="4085"/>
                    <a:pt x="8505" y="4202"/>
                  </a:cubicBezTo>
                  <a:cubicBezTo>
                    <a:pt x="8537" y="4295"/>
                    <a:pt x="8624" y="4353"/>
                    <a:pt x="8717" y="4353"/>
                  </a:cubicBezTo>
                  <a:cubicBezTo>
                    <a:pt x="8742" y="4353"/>
                    <a:pt x="8768" y="4349"/>
                    <a:pt x="8793" y="4339"/>
                  </a:cubicBezTo>
                  <a:cubicBezTo>
                    <a:pt x="8860" y="4316"/>
                    <a:pt x="8926" y="4287"/>
                    <a:pt x="8989" y="4256"/>
                  </a:cubicBezTo>
                  <a:lnTo>
                    <a:pt x="8989" y="4729"/>
                  </a:lnTo>
                  <a:cubicBezTo>
                    <a:pt x="8989" y="5099"/>
                    <a:pt x="9166" y="5454"/>
                    <a:pt x="9462" y="5678"/>
                  </a:cubicBezTo>
                  <a:lnTo>
                    <a:pt x="9662" y="5828"/>
                  </a:lnTo>
                  <a:lnTo>
                    <a:pt x="10255" y="11457"/>
                  </a:lnTo>
                  <a:cubicBezTo>
                    <a:pt x="10255" y="11457"/>
                    <a:pt x="10255" y="11458"/>
                    <a:pt x="10255" y="11458"/>
                  </a:cubicBezTo>
                  <a:lnTo>
                    <a:pt x="10517" y="13952"/>
                  </a:lnTo>
                  <a:lnTo>
                    <a:pt x="6921" y="13952"/>
                  </a:lnTo>
                  <a:lnTo>
                    <a:pt x="6921" y="5418"/>
                  </a:lnTo>
                  <a:cubicBezTo>
                    <a:pt x="7167" y="5379"/>
                    <a:pt x="7394" y="5265"/>
                    <a:pt x="7576" y="5088"/>
                  </a:cubicBezTo>
                  <a:cubicBezTo>
                    <a:pt x="7814" y="4856"/>
                    <a:pt x="7946" y="4544"/>
                    <a:pt x="7946" y="4212"/>
                  </a:cubicBezTo>
                  <a:lnTo>
                    <a:pt x="7946" y="3700"/>
                  </a:lnTo>
                  <a:cubicBezTo>
                    <a:pt x="7946" y="3557"/>
                    <a:pt x="8062" y="3441"/>
                    <a:pt x="8205" y="3441"/>
                  </a:cubicBezTo>
                  <a:cubicBezTo>
                    <a:pt x="8600" y="3441"/>
                    <a:pt x="8924" y="3139"/>
                    <a:pt x="8942" y="2751"/>
                  </a:cubicBezTo>
                  <a:cubicBezTo>
                    <a:pt x="8947" y="2645"/>
                    <a:pt x="8928" y="2540"/>
                    <a:pt x="8890" y="2444"/>
                  </a:cubicBezTo>
                  <a:close/>
                  <a:moveTo>
                    <a:pt x="10565" y="14403"/>
                  </a:moveTo>
                  <a:lnTo>
                    <a:pt x="10620" y="14922"/>
                  </a:lnTo>
                  <a:cubicBezTo>
                    <a:pt x="10621" y="14929"/>
                    <a:pt x="10618" y="14935"/>
                    <a:pt x="10613" y="14940"/>
                  </a:cubicBezTo>
                  <a:cubicBezTo>
                    <a:pt x="10609" y="14945"/>
                    <a:pt x="10603" y="14948"/>
                    <a:pt x="10596" y="14948"/>
                  </a:cubicBezTo>
                  <a:lnTo>
                    <a:pt x="6921" y="14948"/>
                  </a:lnTo>
                  <a:lnTo>
                    <a:pt x="6921" y="14403"/>
                  </a:lnTo>
                  <a:close/>
                  <a:moveTo>
                    <a:pt x="6060" y="0"/>
                  </a:moveTo>
                  <a:cubicBezTo>
                    <a:pt x="5161" y="0"/>
                    <a:pt x="4357" y="535"/>
                    <a:pt x="4011" y="1365"/>
                  </a:cubicBezTo>
                  <a:lnTo>
                    <a:pt x="3567" y="2432"/>
                  </a:lnTo>
                  <a:cubicBezTo>
                    <a:pt x="3566" y="2435"/>
                    <a:pt x="3557" y="2458"/>
                    <a:pt x="3556" y="2461"/>
                  </a:cubicBezTo>
                  <a:cubicBezTo>
                    <a:pt x="3526" y="2540"/>
                    <a:pt x="3509" y="2626"/>
                    <a:pt x="3509" y="2717"/>
                  </a:cubicBezTo>
                  <a:cubicBezTo>
                    <a:pt x="3509" y="3180"/>
                    <a:pt x="3696" y="3612"/>
                    <a:pt x="4007" y="3927"/>
                  </a:cubicBezTo>
                  <a:lnTo>
                    <a:pt x="4007" y="4729"/>
                  </a:lnTo>
                  <a:cubicBezTo>
                    <a:pt x="4007" y="4958"/>
                    <a:pt x="3897" y="5179"/>
                    <a:pt x="3714" y="5317"/>
                  </a:cubicBezTo>
                  <a:lnTo>
                    <a:pt x="3494" y="5483"/>
                  </a:lnTo>
                  <a:cubicBezTo>
                    <a:pt x="2799" y="5514"/>
                    <a:pt x="2186" y="5964"/>
                    <a:pt x="1951" y="6623"/>
                  </a:cubicBezTo>
                  <a:lnTo>
                    <a:pt x="1830" y="6914"/>
                  </a:lnTo>
                  <a:cubicBezTo>
                    <a:pt x="1782" y="7029"/>
                    <a:pt x="1836" y="7161"/>
                    <a:pt x="1951" y="7209"/>
                  </a:cubicBezTo>
                  <a:cubicBezTo>
                    <a:pt x="1979" y="7221"/>
                    <a:pt x="2009" y="7226"/>
                    <a:pt x="2038" y="7226"/>
                  </a:cubicBezTo>
                  <a:cubicBezTo>
                    <a:pt x="2126" y="7226"/>
                    <a:pt x="2210" y="7175"/>
                    <a:pt x="2246" y="7088"/>
                  </a:cubicBezTo>
                  <a:lnTo>
                    <a:pt x="2371" y="6791"/>
                  </a:lnTo>
                  <a:cubicBezTo>
                    <a:pt x="2373" y="6786"/>
                    <a:pt x="2374" y="6782"/>
                    <a:pt x="2375" y="6778"/>
                  </a:cubicBezTo>
                  <a:cubicBezTo>
                    <a:pt x="2525" y="6354"/>
                    <a:pt x="2888" y="6045"/>
                    <a:pt x="3319" y="5957"/>
                  </a:cubicBezTo>
                  <a:lnTo>
                    <a:pt x="3319" y="5957"/>
                  </a:lnTo>
                  <a:lnTo>
                    <a:pt x="2773" y="11141"/>
                  </a:lnTo>
                  <a:lnTo>
                    <a:pt x="804" y="10545"/>
                  </a:lnTo>
                  <a:lnTo>
                    <a:pt x="1871" y="7990"/>
                  </a:lnTo>
                  <a:cubicBezTo>
                    <a:pt x="1918" y="7874"/>
                    <a:pt x="1863" y="7743"/>
                    <a:pt x="1748" y="7695"/>
                  </a:cubicBezTo>
                  <a:cubicBezTo>
                    <a:pt x="1720" y="7683"/>
                    <a:pt x="1690" y="7678"/>
                    <a:pt x="1661" y="7678"/>
                  </a:cubicBezTo>
                  <a:cubicBezTo>
                    <a:pt x="1573" y="7678"/>
                    <a:pt x="1490" y="7730"/>
                    <a:pt x="1453" y="7816"/>
                  </a:cubicBezTo>
                  <a:lnTo>
                    <a:pt x="292" y="10601"/>
                  </a:lnTo>
                  <a:cubicBezTo>
                    <a:pt x="292" y="10602"/>
                    <a:pt x="291" y="10602"/>
                    <a:pt x="291" y="10603"/>
                  </a:cubicBezTo>
                  <a:lnTo>
                    <a:pt x="77" y="11116"/>
                  </a:lnTo>
                  <a:cubicBezTo>
                    <a:pt x="0" y="11301"/>
                    <a:pt x="2" y="11504"/>
                    <a:pt x="83" y="11686"/>
                  </a:cubicBezTo>
                  <a:cubicBezTo>
                    <a:pt x="163" y="11869"/>
                    <a:pt x="311" y="12008"/>
                    <a:pt x="499" y="12076"/>
                  </a:cubicBezTo>
                  <a:lnTo>
                    <a:pt x="2595" y="12834"/>
                  </a:lnTo>
                  <a:lnTo>
                    <a:pt x="2380" y="14875"/>
                  </a:lnTo>
                  <a:cubicBezTo>
                    <a:pt x="2366" y="15008"/>
                    <a:pt x="2410" y="15142"/>
                    <a:pt x="2500" y="15241"/>
                  </a:cubicBezTo>
                  <a:cubicBezTo>
                    <a:pt x="2589" y="15342"/>
                    <a:pt x="2718" y="15399"/>
                    <a:pt x="2852" y="15399"/>
                  </a:cubicBezTo>
                  <a:lnTo>
                    <a:pt x="4118" y="15399"/>
                  </a:lnTo>
                  <a:cubicBezTo>
                    <a:pt x="4242" y="15399"/>
                    <a:pt x="4344" y="15298"/>
                    <a:pt x="4344" y="15173"/>
                  </a:cubicBezTo>
                  <a:cubicBezTo>
                    <a:pt x="4344" y="15049"/>
                    <a:pt x="4242" y="14947"/>
                    <a:pt x="4118" y="14947"/>
                  </a:cubicBezTo>
                  <a:lnTo>
                    <a:pt x="2852" y="14947"/>
                  </a:lnTo>
                  <a:cubicBezTo>
                    <a:pt x="2846" y="14947"/>
                    <a:pt x="2839" y="14945"/>
                    <a:pt x="2835" y="14940"/>
                  </a:cubicBezTo>
                  <a:cubicBezTo>
                    <a:pt x="2830" y="14935"/>
                    <a:pt x="2828" y="14929"/>
                    <a:pt x="2829" y="14922"/>
                  </a:cubicBezTo>
                  <a:lnTo>
                    <a:pt x="2884" y="14403"/>
                  </a:lnTo>
                  <a:lnTo>
                    <a:pt x="6471" y="14403"/>
                  </a:lnTo>
                  <a:lnTo>
                    <a:pt x="6471" y="14948"/>
                  </a:lnTo>
                  <a:lnTo>
                    <a:pt x="5019" y="14948"/>
                  </a:lnTo>
                  <a:cubicBezTo>
                    <a:pt x="4895" y="14948"/>
                    <a:pt x="4795" y="15049"/>
                    <a:pt x="4795" y="15173"/>
                  </a:cubicBezTo>
                  <a:cubicBezTo>
                    <a:pt x="4795" y="15298"/>
                    <a:pt x="4895" y="15399"/>
                    <a:pt x="5019" y="15399"/>
                  </a:cubicBezTo>
                  <a:lnTo>
                    <a:pt x="10597" y="15399"/>
                  </a:lnTo>
                  <a:cubicBezTo>
                    <a:pt x="10731" y="15399"/>
                    <a:pt x="10860" y="15342"/>
                    <a:pt x="10950" y="15242"/>
                  </a:cubicBezTo>
                  <a:cubicBezTo>
                    <a:pt x="11040" y="15142"/>
                    <a:pt x="11083" y="15008"/>
                    <a:pt x="11069" y="14875"/>
                  </a:cubicBezTo>
                  <a:lnTo>
                    <a:pt x="10854" y="12834"/>
                  </a:lnTo>
                  <a:lnTo>
                    <a:pt x="12950" y="12076"/>
                  </a:lnTo>
                  <a:cubicBezTo>
                    <a:pt x="13138" y="12008"/>
                    <a:pt x="13286" y="11869"/>
                    <a:pt x="13367" y="11687"/>
                  </a:cubicBezTo>
                  <a:cubicBezTo>
                    <a:pt x="13446" y="11504"/>
                    <a:pt x="13449" y="11301"/>
                    <a:pt x="13372" y="11116"/>
                  </a:cubicBezTo>
                  <a:lnTo>
                    <a:pt x="13371" y="11116"/>
                  </a:lnTo>
                  <a:lnTo>
                    <a:pt x="13158" y="10604"/>
                  </a:lnTo>
                  <a:cubicBezTo>
                    <a:pt x="13157" y="10603"/>
                    <a:pt x="13157" y="10602"/>
                    <a:pt x="13156" y="10600"/>
                  </a:cubicBezTo>
                  <a:lnTo>
                    <a:pt x="11496" y="6623"/>
                  </a:lnTo>
                  <a:cubicBezTo>
                    <a:pt x="11261" y="5964"/>
                    <a:pt x="10649" y="5514"/>
                    <a:pt x="9954" y="5483"/>
                  </a:cubicBezTo>
                  <a:lnTo>
                    <a:pt x="9734" y="5317"/>
                  </a:lnTo>
                  <a:cubicBezTo>
                    <a:pt x="9550" y="5178"/>
                    <a:pt x="9441" y="4958"/>
                    <a:pt x="9441" y="4729"/>
                  </a:cubicBezTo>
                  <a:lnTo>
                    <a:pt x="9441" y="3927"/>
                  </a:lnTo>
                  <a:cubicBezTo>
                    <a:pt x="9753" y="3612"/>
                    <a:pt x="9939" y="3179"/>
                    <a:pt x="9939" y="2716"/>
                  </a:cubicBezTo>
                  <a:cubicBezTo>
                    <a:pt x="9939" y="2625"/>
                    <a:pt x="9922" y="2538"/>
                    <a:pt x="9891" y="2459"/>
                  </a:cubicBezTo>
                  <a:cubicBezTo>
                    <a:pt x="9891" y="2456"/>
                    <a:pt x="9881" y="2435"/>
                    <a:pt x="9879" y="2430"/>
                  </a:cubicBezTo>
                  <a:lnTo>
                    <a:pt x="9436" y="1365"/>
                  </a:lnTo>
                  <a:cubicBezTo>
                    <a:pt x="9091" y="535"/>
                    <a:pt x="8286" y="0"/>
                    <a:pt x="73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 name="Google Shape;964;p79"/>
          <p:cNvGrpSpPr/>
          <p:nvPr/>
        </p:nvGrpSpPr>
        <p:grpSpPr>
          <a:xfrm>
            <a:off x="2397083" y="1306750"/>
            <a:ext cx="385127" cy="411731"/>
            <a:chOff x="2246945" y="1117650"/>
            <a:chExt cx="385127" cy="411731"/>
          </a:xfrm>
        </p:grpSpPr>
        <p:sp>
          <p:nvSpPr>
            <p:cNvPr id="965" name="Google Shape;965;p79"/>
            <p:cNvSpPr/>
            <p:nvPr/>
          </p:nvSpPr>
          <p:spPr>
            <a:xfrm>
              <a:off x="2299996" y="1144282"/>
              <a:ext cx="145559" cy="358470"/>
            </a:xfrm>
            <a:custGeom>
              <a:avLst/>
              <a:gdLst/>
              <a:ahLst/>
              <a:cxnLst/>
              <a:rect l="l" t="t" r="r" b="b"/>
              <a:pathLst>
                <a:path w="5444" h="13407" extrusionOk="0">
                  <a:moveTo>
                    <a:pt x="2729" y="1"/>
                  </a:moveTo>
                  <a:cubicBezTo>
                    <a:pt x="2274" y="1"/>
                    <a:pt x="1846" y="175"/>
                    <a:pt x="1520" y="495"/>
                  </a:cubicBezTo>
                  <a:cubicBezTo>
                    <a:pt x="1189" y="821"/>
                    <a:pt x="1007" y="1257"/>
                    <a:pt x="1007" y="1721"/>
                  </a:cubicBezTo>
                  <a:lnTo>
                    <a:pt x="1007" y="3263"/>
                  </a:lnTo>
                  <a:cubicBezTo>
                    <a:pt x="1007" y="3388"/>
                    <a:pt x="1107" y="3488"/>
                    <a:pt x="1233" y="3488"/>
                  </a:cubicBezTo>
                  <a:cubicBezTo>
                    <a:pt x="1357" y="3488"/>
                    <a:pt x="1457" y="3388"/>
                    <a:pt x="1457" y="3263"/>
                  </a:cubicBezTo>
                  <a:lnTo>
                    <a:pt x="1457" y="1721"/>
                  </a:lnTo>
                  <a:cubicBezTo>
                    <a:pt x="1457" y="1378"/>
                    <a:pt x="1593" y="1057"/>
                    <a:pt x="1837" y="816"/>
                  </a:cubicBezTo>
                  <a:cubicBezTo>
                    <a:pt x="2076" y="581"/>
                    <a:pt x="2391" y="452"/>
                    <a:pt x="2725" y="452"/>
                  </a:cubicBezTo>
                  <a:cubicBezTo>
                    <a:pt x="2733" y="452"/>
                    <a:pt x="2741" y="452"/>
                    <a:pt x="2749" y="452"/>
                  </a:cubicBezTo>
                  <a:cubicBezTo>
                    <a:pt x="3436" y="464"/>
                    <a:pt x="3996" y="1043"/>
                    <a:pt x="3996" y="1745"/>
                  </a:cubicBezTo>
                  <a:lnTo>
                    <a:pt x="3996" y="8576"/>
                  </a:lnTo>
                  <a:cubicBezTo>
                    <a:pt x="3996" y="8718"/>
                    <a:pt x="4059" y="8851"/>
                    <a:pt x="4169" y="8942"/>
                  </a:cubicBezTo>
                  <a:cubicBezTo>
                    <a:pt x="4693" y="9375"/>
                    <a:pt x="4992" y="10012"/>
                    <a:pt x="4992" y="10690"/>
                  </a:cubicBezTo>
                  <a:cubicBezTo>
                    <a:pt x="4992" y="11305"/>
                    <a:pt x="4750" y="11881"/>
                    <a:pt x="4310" y="12311"/>
                  </a:cubicBezTo>
                  <a:cubicBezTo>
                    <a:pt x="3884" y="12727"/>
                    <a:pt x="3325" y="12955"/>
                    <a:pt x="2731" y="12955"/>
                  </a:cubicBezTo>
                  <a:cubicBezTo>
                    <a:pt x="2711" y="12955"/>
                    <a:pt x="2692" y="12955"/>
                    <a:pt x="2672" y="12955"/>
                  </a:cubicBezTo>
                  <a:cubicBezTo>
                    <a:pt x="1466" y="12927"/>
                    <a:pt x="475" y="11922"/>
                    <a:pt x="461" y="10716"/>
                  </a:cubicBezTo>
                  <a:cubicBezTo>
                    <a:pt x="453" y="10027"/>
                    <a:pt x="753" y="9381"/>
                    <a:pt x="1284" y="8942"/>
                  </a:cubicBezTo>
                  <a:cubicBezTo>
                    <a:pt x="1394" y="8851"/>
                    <a:pt x="1457" y="8718"/>
                    <a:pt x="1457" y="8576"/>
                  </a:cubicBezTo>
                  <a:lnTo>
                    <a:pt x="1457" y="4162"/>
                  </a:lnTo>
                  <a:cubicBezTo>
                    <a:pt x="1457" y="4038"/>
                    <a:pt x="1357" y="3937"/>
                    <a:pt x="1233" y="3937"/>
                  </a:cubicBezTo>
                  <a:cubicBezTo>
                    <a:pt x="1107" y="3937"/>
                    <a:pt x="1007" y="4038"/>
                    <a:pt x="1007" y="4162"/>
                  </a:cubicBezTo>
                  <a:lnTo>
                    <a:pt x="1007" y="8576"/>
                  </a:lnTo>
                  <a:cubicBezTo>
                    <a:pt x="1007" y="8583"/>
                    <a:pt x="1003" y="8589"/>
                    <a:pt x="997" y="8595"/>
                  </a:cubicBezTo>
                  <a:cubicBezTo>
                    <a:pt x="361" y="9121"/>
                    <a:pt x="1" y="9896"/>
                    <a:pt x="10" y="10721"/>
                  </a:cubicBezTo>
                  <a:cubicBezTo>
                    <a:pt x="18" y="11425"/>
                    <a:pt x="297" y="12091"/>
                    <a:pt x="796" y="12596"/>
                  </a:cubicBezTo>
                  <a:cubicBezTo>
                    <a:pt x="1296" y="13102"/>
                    <a:pt x="1958" y="13389"/>
                    <a:pt x="2662" y="13406"/>
                  </a:cubicBezTo>
                  <a:lnTo>
                    <a:pt x="2661" y="13406"/>
                  </a:lnTo>
                  <a:cubicBezTo>
                    <a:pt x="2684" y="13407"/>
                    <a:pt x="2706" y="13407"/>
                    <a:pt x="2727" y="13407"/>
                  </a:cubicBezTo>
                  <a:cubicBezTo>
                    <a:pt x="3442" y="13407"/>
                    <a:pt x="4113" y="13134"/>
                    <a:pt x="4625" y="12634"/>
                  </a:cubicBezTo>
                  <a:cubicBezTo>
                    <a:pt x="5153" y="12118"/>
                    <a:pt x="5443" y="11428"/>
                    <a:pt x="5443" y="10690"/>
                  </a:cubicBezTo>
                  <a:cubicBezTo>
                    <a:pt x="5443" y="9877"/>
                    <a:pt x="5084" y="9113"/>
                    <a:pt x="4457" y="8595"/>
                  </a:cubicBezTo>
                  <a:cubicBezTo>
                    <a:pt x="4451" y="8589"/>
                    <a:pt x="4448" y="8583"/>
                    <a:pt x="4448" y="8576"/>
                  </a:cubicBezTo>
                  <a:lnTo>
                    <a:pt x="4448" y="1745"/>
                  </a:lnTo>
                  <a:cubicBezTo>
                    <a:pt x="4448" y="799"/>
                    <a:pt x="3689" y="16"/>
                    <a:pt x="2756" y="1"/>
                  </a:cubicBezTo>
                  <a:cubicBezTo>
                    <a:pt x="2747" y="1"/>
                    <a:pt x="2738" y="1"/>
                    <a:pt x="2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79"/>
            <p:cNvSpPr/>
            <p:nvPr/>
          </p:nvSpPr>
          <p:spPr>
            <a:xfrm>
              <a:off x="2325933" y="1344132"/>
              <a:ext cx="92966" cy="132003"/>
            </a:xfrm>
            <a:custGeom>
              <a:avLst/>
              <a:gdLst/>
              <a:ahLst/>
              <a:cxnLst/>
              <a:rect l="l" t="t" r="r" b="b"/>
              <a:pathLst>
                <a:path w="3477" h="4937" extrusionOk="0">
                  <a:moveTo>
                    <a:pt x="2006" y="452"/>
                  </a:moveTo>
                  <a:cubicBezTo>
                    <a:pt x="2019" y="452"/>
                    <a:pt x="2030" y="462"/>
                    <a:pt x="2030" y="475"/>
                  </a:cubicBezTo>
                  <a:lnTo>
                    <a:pt x="2030" y="1640"/>
                  </a:lnTo>
                  <a:cubicBezTo>
                    <a:pt x="2030" y="1822"/>
                    <a:pt x="2136" y="1990"/>
                    <a:pt x="2302" y="2070"/>
                  </a:cubicBezTo>
                  <a:cubicBezTo>
                    <a:pt x="2742" y="2279"/>
                    <a:pt x="3026" y="2729"/>
                    <a:pt x="3026" y="3216"/>
                  </a:cubicBezTo>
                  <a:cubicBezTo>
                    <a:pt x="3026" y="3565"/>
                    <a:pt x="2888" y="3890"/>
                    <a:pt x="2636" y="4131"/>
                  </a:cubicBezTo>
                  <a:cubicBezTo>
                    <a:pt x="2399" y="4359"/>
                    <a:pt x="2089" y="4485"/>
                    <a:pt x="1760" y="4485"/>
                  </a:cubicBezTo>
                  <a:cubicBezTo>
                    <a:pt x="1742" y="4485"/>
                    <a:pt x="1724" y="4485"/>
                    <a:pt x="1706" y="4484"/>
                  </a:cubicBezTo>
                  <a:cubicBezTo>
                    <a:pt x="1060" y="4459"/>
                    <a:pt x="525" y="3933"/>
                    <a:pt x="489" y="3288"/>
                  </a:cubicBezTo>
                  <a:cubicBezTo>
                    <a:pt x="461" y="2769"/>
                    <a:pt x="746" y="2290"/>
                    <a:pt x="1215" y="2068"/>
                  </a:cubicBezTo>
                  <a:cubicBezTo>
                    <a:pt x="1378" y="1991"/>
                    <a:pt x="1484" y="1822"/>
                    <a:pt x="1484" y="1639"/>
                  </a:cubicBezTo>
                  <a:lnTo>
                    <a:pt x="1484" y="475"/>
                  </a:lnTo>
                  <a:cubicBezTo>
                    <a:pt x="1484" y="462"/>
                    <a:pt x="1494" y="452"/>
                    <a:pt x="1508" y="452"/>
                  </a:cubicBezTo>
                  <a:close/>
                  <a:moveTo>
                    <a:pt x="1508" y="1"/>
                  </a:moveTo>
                  <a:cubicBezTo>
                    <a:pt x="1246" y="1"/>
                    <a:pt x="1033" y="214"/>
                    <a:pt x="1033" y="476"/>
                  </a:cubicBezTo>
                  <a:lnTo>
                    <a:pt x="1033" y="1639"/>
                  </a:lnTo>
                  <a:cubicBezTo>
                    <a:pt x="1033" y="1649"/>
                    <a:pt x="1029" y="1657"/>
                    <a:pt x="1022" y="1660"/>
                  </a:cubicBezTo>
                  <a:cubicBezTo>
                    <a:pt x="386" y="1961"/>
                    <a:pt x="1" y="2610"/>
                    <a:pt x="39" y="3313"/>
                  </a:cubicBezTo>
                  <a:cubicBezTo>
                    <a:pt x="88" y="4189"/>
                    <a:pt x="812" y="4901"/>
                    <a:pt x="1688" y="4935"/>
                  </a:cubicBezTo>
                  <a:cubicBezTo>
                    <a:pt x="1711" y="4936"/>
                    <a:pt x="1734" y="4936"/>
                    <a:pt x="1757" y="4936"/>
                  </a:cubicBezTo>
                  <a:cubicBezTo>
                    <a:pt x="2204" y="4936"/>
                    <a:pt x="2626" y="4767"/>
                    <a:pt x="2949" y="4456"/>
                  </a:cubicBezTo>
                  <a:cubicBezTo>
                    <a:pt x="3289" y="4129"/>
                    <a:pt x="3477" y="3688"/>
                    <a:pt x="3477" y="3216"/>
                  </a:cubicBezTo>
                  <a:cubicBezTo>
                    <a:pt x="3477" y="2556"/>
                    <a:pt x="3092" y="1947"/>
                    <a:pt x="2496" y="1662"/>
                  </a:cubicBezTo>
                  <a:cubicBezTo>
                    <a:pt x="2486" y="1658"/>
                    <a:pt x="2481" y="1650"/>
                    <a:pt x="2481" y="1640"/>
                  </a:cubicBezTo>
                  <a:lnTo>
                    <a:pt x="2481" y="476"/>
                  </a:lnTo>
                  <a:cubicBezTo>
                    <a:pt x="2481" y="214"/>
                    <a:pt x="2268" y="1"/>
                    <a:pt x="20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9"/>
            <p:cNvSpPr/>
            <p:nvPr/>
          </p:nvSpPr>
          <p:spPr>
            <a:xfrm>
              <a:off x="2273604" y="1184258"/>
              <a:ext cx="38743" cy="12085"/>
            </a:xfrm>
            <a:custGeom>
              <a:avLst/>
              <a:gdLst/>
              <a:ahLst/>
              <a:cxnLst/>
              <a:rect l="l" t="t" r="r" b="b"/>
              <a:pathLst>
                <a:path w="1449" h="452" extrusionOk="0">
                  <a:moveTo>
                    <a:pt x="226" y="1"/>
                  </a:moveTo>
                  <a:cubicBezTo>
                    <a:pt x="102" y="1"/>
                    <a:pt x="0" y="101"/>
                    <a:pt x="0" y="226"/>
                  </a:cubicBezTo>
                  <a:cubicBezTo>
                    <a:pt x="0" y="351"/>
                    <a:pt x="102" y="452"/>
                    <a:pt x="226" y="452"/>
                  </a:cubicBezTo>
                  <a:lnTo>
                    <a:pt x="1223" y="452"/>
                  </a:lnTo>
                  <a:cubicBezTo>
                    <a:pt x="1347" y="452"/>
                    <a:pt x="1448" y="351"/>
                    <a:pt x="1448" y="226"/>
                  </a:cubicBezTo>
                  <a:cubicBezTo>
                    <a:pt x="1448" y="101"/>
                    <a:pt x="1347"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79"/>
            <p:cNvSpPr/>
            <p:nvPr/>
          </p:nvSpPr>
          <p:spPr>
            <a:xfrm>
              <a:off x="2273604" y="1264208"/>
              <a:ext cx="38743" cy="12085"/>
            </a:xfrm>
            <a:custGeom>
              <a:avLst/>
              <a:gdLst/>
              <a:ahLst/>
              <a:cxnLst/>
              <a:rect l="l" t="t" r="r" b="b"/>
              <a:pathLst>
                <a:path w="1449" h="452" extrusionOk="0">
                  <a:moveTo>
                    <a:pt x="226" y="0"/>
                  </a:moveTo>
                  <a:cubicBezTo>
                    <a:pt x="102" y="0"/>
                    <a:pt x="0" y="102"/>
                    <a:pt x="0" y="226"/>
                  </a:cubicBezTo>
                  <a:cubicBezTo>
                    <a:pt x="0" y="350"/>
                    <a:pt x="102" y="451"/>
                    <a:pt x="226" y="451"/>
                  </a:cubicBezTo>
                  <a:lnTo>
                    <a:pt x="1223" y="451"/>
                  </a:lnTo>
                  <a:cubicBezTo>
                    <a:pt x="1347" y="451"/>
                    <a:pt x="1448" y="350"/>
                    <a:pt x="1448" y="226"/>
                  </a:cubicBezTo>
                  <a:cubicBezTo>
                    <a:pt x="1448" y="102"/>
                    <a:pt x="1347" y="0"/>
                    <a:pt x="1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79"/>
            <p:cNvSpPr/>
            <p:nvPr/>
          </p:nvSpPr>
          <p:spPr>
            <a:xfrm>
              <a:off x="2273604" y="1210917"/>
              <a:ext cx="25401" cy="12059"/>
            </a:xfrm>
            <a:custGeom>
              <a:avLst/>
              <a:gdLst/>
              <a:ahLst/>
              <a:cxnLst/>
              <a:rect l="l" t="t" r="r" b="b"/>
              <a:pathLst>
                <a:path w="950" h="451" extrusionOk="0">
                  <a:moveTo>
                    <a:pt x="226" y="1"/>
                  </a:moveTo>
                  <a:cubicBezTo>
                    <a:pt x="102" y="1"/>
                    <a:pt x="0" y="101"/>
                    <a:pt x="0" y="225"/>
                  </a:cubicBezTo>
                  <a:cubicBezTo>
                    <a:pt x="0" y="350"/>
                    <a:pt x="102" y="451"/>
                    <a:pt x="226" y="451"/>
                  </a:cubicBezTo>
                  <a:lnTo>
                    <a:pt x="724" y="451"/>
                  </a:lnTo>
                  <a:cubicBezTo>
                    <a:pt x="849" y="451"/>
                    <a:pt x="949" y="350"/>
                    <a:pt x="949" y="225"/>
                  </a:cubicBezTo>
                  <a:cubicBezTo>
                    <a:pt x="949" y="101"/>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79"/>
            <p:cNvSpPr/>
            <p:nvPr/>
          </p:nvSpPr>
          <p:spPr>
            <a:xfrm>
              <a:off x="2273604" y="1237549"/>
              <a:ext cx="25401" cy="12085"/>
            </a:xfrm>
            <a:custGeom>
              <a:avLst/>
              <a:gdLst/>
              <a:ahLst/>
              <a:cxnLst/>
              <a:rect l="l" t="t" r="r" b="b"/>
              <a:pathLst>
                <a:path w="950" h="452" extrusionOk="0">
                  <a:moveTo>
                    <a:pt x="226" y="0"/>
                  </a:moveTo>
                  <a:cubicBezTo>
                    <a:pt x="102" y="0"/>
                    <a:pt x="0" y="102"/>
                    <a:pt x="0" y="226"/>
                  </a:cubicBezTo>
                  <a:cubicBezTo>
                    <a:pt x="0" y="350"/>
                    <a:pt x="102" y="452"/>
                    <a:pt x="226" y="452"/>
                  </a:cubicBezTo>
                  <a:lnTo>
                    <a:pt x="724" y="452"/>
                  </a:lnTo>
                  <a:cubicBezTo>
                    <a:pt x="849" y="452"/>
                    <a:pt x="949" y="350"/>
                    <a:pt x="949" y="226"/>
                  </a:cubicBezTo>
                  <a:cubicBezTo>
                    <a:pt x="949"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79"/>
            <p:cNvSpPr/>
            <p:nvPr/>
          </p:nvSpPr>
          <p:spPr>
            <a:xfrm>
              <a:off x="2273604" y="1344132"/>
              <a:ext cx="38743" cy="12085"/>
            </a:xfrm>
            <a:custGeom>
              <a:avLst/>
              <a:gdLst/>
              <a:ahLst/>
              <a:cxnLst/>
              <a:rect l="l" t="t" r="r" b="b"/>
              <a:pathLst>
                <a:path w="1449" h="452" extrusionOk="0">
                  <a:moveTo>
                    <a:pt x="226" y="1"/>
                  </a:moveTo>
                  <a:cubicBezTo>
                    <a:pt x="102" y="1"/>
                    <a:pt x="0" y="102"/>
                    <a:pt x="0" y="226"/>
                  </a:cubicBezTo>
                  <a:cubicBezTo>
                    <a:pt x="0" y="350"/>
                    <a:pt x="102" y="452"/>
                    <a:pt x="226" y="452"/>
                  </a:cubicBezTo>
                  <a:lnTo>
                    <a:pt x="1223" y="452"/>
                  </a:lnTo>
                  <a:cubicBezTo>
                    <a:pt x="1347" y="452"/>
                    <a:pt x="1448" y="350"/>
                    <a:pt x="1448" y="226"/>
                  </a:cubicBezTo>
                  <a:cubicBezTo>
                    <a:pt x="1448" y="102"/>
                    <a:pt x="1347"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79"/>
            <p:cNvSpPr/>
            <p:nvPr/>
          </p:nvSpPr>
          <p:spPr>
            <a:xfrm>
              <a:off x="2273604" y="1290841"/>
              <a:ext cx="25401" cy="12085"/>
            </a:xfrm>
            <a:custGeom>
              <a:avLst/>
              <a:gdLst/>
              <a:ahLst/>
              <a:cxnLst/>
              <a:rect l="l" t="t" r="r" b="b"/>
              <a:pathLst>
                <a:path w="950" h="452" extrusionOk="0">
                  <a:moveTo>
                    <a:pt x="226" y="1"/>
                  </a:moveTo>
                  <a:cubicBezTo>
                    <a:pt x="102" y="1"/>
                    <a:pt x="0" y="101"/>
                    <a:pt x="0" y="227"/>
                  </a:cubicBezTo>
                  <a:cubicBezTo>
                    <a:pt x="0" y="351"/>
                    <a:pt x="102" y="451"/>
                    <a:pt x="226" y="451"/>
                  </a:cubicBezTo>
                  <a:lnTo>
                    <a:pt x="724" y="451"/>
                  </a:lnTo>
                  <a:cubicBezTo>
                    <a:pt x="849" y="451"/>
                    <a:pt x="949" y="351"/>
                    <a:pt x="949" y="227"/>
                  </a:cubicBezTo>
                  <a:cubicBezTo>
                    <a:pt x="949" y="101"/>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79"/>
            <p:cNvSpPr/>
            <p:nvPr/>
          </p:nvSpPr>
          <p:spPr>
            <a:xfrm>
              <a:off x="2273604" y="1317473"/>
              <a:ext cx="25401" cy="12112"/>
            </a:xfrm>
            <a:custGeom>
              <a:avLst/>
              <a:gdLst/>
              <a:ahLst/>
              <a:cxnLst/>
              <a:rect l="l" t="t" r="r" b="b"/>
              <a:pathLst>
                <a:path w="950" h="453" extrusionOk="0">
                  <a:moveTo>
                    <a:pt x="226" y="1"/>
                  </a:moveTo>
                  <a:cubicBezTo>
                    <a:pt x="102" y="1"/>
                    <a:pt x="0" y="102"/>
                    <a:pt x="0" y="226"/>
                  </a:cubicBezTo>
                  <a:cubicBezTo>
                    <a:pt x="0" y="352"/>
                    <a:pt x="102" y="452"/>
                    <a:pt x="226" y="452"/>
                  </a:cubicBezTo>
                  <a:lnTo>
                    <a:pt x="724" y="452"/>
                  </a:lnTo>
                  <a:cubicBezTo>
                    <a:pt x="849" y="452"/>
                    <a:pt x="949" y="352"/>
                    <a:pt x="949" y="226"/>
                  </a:cubicBezTo>
                  <a:cubicBezTo>
                    <a:pt x="949" y="102"/>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79"/>
            <p:cNvSpPr/>
            <p:nvPr/>
          </p:nvSpPr>
          <p:spPr>
            <a:xfrm>
              <a:off x="2246945" y="1117650"/>
              <a:ext cx="385127" cy="411731"/>
            </a:xfrm>
            <a:custGeom>
              <a:avLst/>
              <a:gdLst/>
              <a:ahLst/>
              <a:cxnLst/>
              <a:rect l="l" t="t" r="r" b="b"/>
              <a:pathLst>
                <a:path w="14404" h="15399" extrusionOk="0">
                  <a:moveTo>
                    <a:pt x="11188" y="1946"/>
                  </a:moveTo>
                  <a:cubicBezTo>
                    <a:pt x="12712" y="1946"/>
                    <a:pt x="13952" y="3186"/>
                    <a:pt x="13952" y="4710"/>
                  </a:cubicBezTo>
                  <a:cubicBezTo>
                    <a:pt x="13952" y="6234"/>
                    <a:pt x="12712" y="7474"/>
                    <a:pt x="11188" y="7474"/>
                  </a:cubicBezTo>
                  <a:cubicBezTo>
                    <a:pt x="9664" y="7474"/>
                    <a:pt x="8424" y="6234"/>
                    <a:pt x="8424" y="4710"/>
                  </a:cubicBezTo>
                  <a:cubicBezTo>
                    <a:pt x="8424" y="3186"/>
                    <a:pt x="9664" y="1946"/>
                    <a:pt x="11188" y="1946"/>
                  </a:cubicBezTo>
                  <a:close/>
                  <a:moveTo>
                    <a:pt x="1223" y="0"/>
                  </a:moveTo>
                  <a:cubicBezTo>
                    <a:pt x="549" y="0"/>
                    <a:pt x="0" y="548"/>
                    <a:pt x="0" y="1223"/>
                  </a:cubicBezTo>
                  <a:lnTo>
                    <a:pt x="0" y="14177"/>
                  </a:lnTo>
                  <a:cubicBezTo>
                    <a:pt x="0" y="14851"/>
                    <a:pt x="549" y="15399"/>
                    <a:pt x="1223" y="15399"/>
                  </a:cubicBezTo>
                  <a:lnTo>
                    <a:pt x="1768" y="15399"/>
                  </a:lnTo>
                  <a:cubicBezTo>
                    <a:pt x="1893" y="15399"/>
                    <a:pt x="1994" y="15298"/>
                    <a:pt x="1994" y="15174"/>
                  </a:cubicBezTo>
                  <a:cubicBezTo>
                    <a:pt x="1994" y="15049"/>
                    <a:pt x="1893" y="14948"/>
                    <a:pt x="1768" y="14948"/>
                  </a:cubicBezTo>
                  <a:lnTo>
                    <a:pt x="1223" y="14948"/>
                  </a:lnTo>
                  <a:cubicBezTo>
                    <a:pt x="797" y="14948"/>
                    <a:pt x="452" y="14603"/>
                    <a:pt x="452" y="14177"/>
                  </a:cubicBezTo>
                  <a:lnTo>
                    <a:pt x="452" y="1223"/>
                  </a:lnTo>
                  <a:cubicBezTo>
                    <a:pt x="452" y="797"/>
                    <a:pt x="797" y="451"/>
                    <a:pt x="1223" y="451"/>
                  </a:cubicBezTo>
                  <a:lnTo>
                    <a:pt x="8199" y="451"/>
                  </a:lnTo>
                  <a:cubicBezTo>
                    <a:pt x="8624" y="451"/>
                    <a:pt x="8970" y="797"/>
                    <a:pt x="8970" y="1223"/>
                  </a:cubicBezTo>
                  <a:lnTo>
                    <a:pt x="8970" y="2385"/>
                  </a:lnTo>
                  <a:cubicBezTo>
                    <a:pt x="8356" y="2971"/>
                    <a:pt x="7973" y="3797"/>
                    <a:pt x="7973" y="4710"/>
                  </a:cubicBezTo>
                  <a:cubicBezTo>
                    <a:pt x="7973" y="5623"/>
                    <a:pt x="8356" y="6449"/>
                    <a:pt x="8970" y="7035"/>
                  </a:cubicBezTo>
                  <a:lnTo>
                    <a:pt x="8970" y="14177"/>
                  </a:lnTo>
                  <a:cubicBezTo>
                    <a:pt x="8970" y="14603"/>
                    <a:pt x="8624" y="14948"/>
                    <a:pt x="8199" y="14948"/>
                  </a:cubicBezTo>
                  <a:lnTo>
                    <a:pt x="2670" y="14948"/>
                  </a:lnTo>
                  <a:cubicBezTo>
                    <a:pt x="2546" y="14948"/>
                    <a:pt x="2445" y="15049"/>
                    <a:pt x="2445" y="15174"/>
                  </a:cubicBezTo>
                  <a:cubicBezTo>
                    <a:pt x="2445" y="15298"/>
                    <a:pt x="2546" y="15399"/>
                    <a:pt x="2670" y="15399"/>
                  </a:cubicBezTo>
                  <a:lnTo>
                    <a:pt x="8199" y="15399"/>
                  </a:lnTo>
                  <a:cubicBezTo>
                    <a:pt x="8872" y="15399"/>
                    <a:pt x="9420" y="14851"/>
                    <a:pt x="9420" y="14177"/>
                  </a:cubicBezTo>
                  <a:lnTo>
                    <a:pt x="9420" y="7394"/>
                  </a:lnTo>
                  <a:cubicBezTo>
                    <a:pt x="9928" y="7729"/>
                    <a:pt x="10536" y="7925"/>
                    <a:pt x="11188" y="7925"/>
                  </a:cubicBezTo>
                  <a:cubicBezTo>
                    <a:pt x="12961" y="7925"/>
                    <a:pt x="14403" y="6483"/>
                    <a:pt x="14403" y="4710"/>
                  </a:cubicBezTo>
                  <a:cubicBezTo>
                    <a:pt x="14403" y="2937"/>
                    <a:pt x="12961" y="1495"/>
                    <a:pt x="11188" y="1495"/>
                  </a:cubicBezTo>
                  <a:cubicBezTo>
                    <a:pt x="10536" y="1495"/>
                    <a:pt x="9928" y="1690"/>
                    <a:pt x="9420" y="2026"/>
                  </a:cubicBezTo>
                  <a:lnTo>
                    <a:pt x="9420" y="1223"/>
                  </a:lnTo>
                  <a:cubicBezTo>
                    <a:pt x="9420" y="548"/>
                    <a:pt x="8872" y="0"/>
                    <a:pt x="8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79"/>
            <p:cNvSpPr/>
            <p:nvPr/>
          </p:nvSpPr>
          <p:spPr>
            <a:xfrm>
              <a:off x="2486770" y="1184258"/>
              <a:ext cx="118661" cy="118661"/>
            </a:xfrm>
            <a:custGeom>
              <a:avLst/>
              <a:gdLst/>
              <a:ahLst/>
              <a:cxnLst/>
              <a:rect l="l" t="t" r="r" b="b"/>
              <a:pathLst>
                <a:path w="4438" h="4438" extrusionOk="0">
                  <a:moveTo>
                    <a:pt x="2219" y="1"/>
                  </a:moveTo>
                  <a:cubicBezTo>
                    <a:pt x="2095" y="1"/>
                    <a:pt x="1993" y="101"/>
                    <a:pt x="1993" y="226"/>
                  </a:cubicBezTo>
                  <a:lnTo>
                    <a:pt x="1993" y="753"/>
                  </a:lnTo>
                  <a:lnTo>
                    <a:pt x="1738" y="548"/>
                  </a:lnTo>
                  <a:cubicBezTo>
                    <a:pt x="1696" y="515"/>
                    <a:pt x="1646" y="499"/>
                    <a:pt x="1597" y="499"/>
                  </a:cubicBezTo>
                  <a:cubicBezTo>
                    <a:pt x="1531" y="499"/>
                    <a:pt x="1465" y="528"/>
                    <a:pt x="1420" y="583"/>
                  </a:cubicBezTo>
                  <a:cubicBezTo>
                    <a:pt x="1342" y="681"/>
                    <a:pt x="1358" y="823"/>
                    <a:pt x="1455" y="900"/>
                  </a:cubicBezTo>
                  <a:lnTo>
                    <a:pt x="1993" y="1331"/>
                  </a:lnTo>
                  <a:lnTo>
                    <a:pt x="1993" y="1993"/>
                  </a:lnTo>
                  <a:lnTo>
                    <a:pt x="1331" y="1993"/>
                  </a:lnTo>
                  <a:lnTo>
                    <a:pt x="900" y="1455"/>
                  </a:lnTo>
                  <a:cubicBezTo>
                    <a:pt x="856" y="1399"/>
                    <a:pt x="790" y="1370"/>
                    <a:pt x="724" y="1370"/>
                  </a:cubicBezTo>
                  <a:cubicBezTo>
                    <a:pt x="675" y="1370"/>
                    <a:pt x="625" y="1387"/>
                    <a:pt x="584" y="1420"/>
                  </a:cubicBezTo>
                  <a:cubicBezTo>
                    <a:pt x="486" y="1497"/>
                    <a:pt x="471" y="1639"/>
                    <a:pt x="548" y="1737"/>
                  </a:cubicBezTo>
                  <a:lnTo>
                    <a:pt x="753" y="1993"/>
                  </a:lnTo>
                  <a:lnTo>
                    <a:pt x="226" y="1993"/>
                  </a:lnTo>
                  <a:cubicBezTo>
                    <a:pt x="101" y="1993"/>
                    <a:pt x="1" y="2095"/>
                    <a:pt x="1" y="2219"/>
                  </a:cubicBezTo>
                  <a:cubicBezTo>
                    <a:pt x="1" y="2343"/>
                    <a:pt x="101" y="2445"/>
                    <a:pt x="226" y="2445"/>
                  </a:cubicBezTo>
                  <a:lnTo>
                    <a:pt x="753" y="2445"/>
                  </a:lnTo>
                  <a:lnTo>
                    <a:pt x="548" y="2700"/>
                  </a:lnTo>
                  <a:cubicBezTo>
                    <a:pt x="471" y="2798"/>
                    <a:pt x="486" y="2939"/>
                    <a:pt x="584" y="3018"/>
                  </a:cubicBezTo>
                  <a:cubicBezTo>
                    <a:pt x="625" y="3051"/>
                    <a:pt x="675" y="3067"/>
                    <a:pt x="724" y="3067"/>
                  </a:cubicBezTo>
                  <a:cubicBezTo>
                    <a:pt x="791" y="3067"/>
                    <a:pt x="856" y="3038"/>
                    <a:pt x="900" y="2983"/>
                  </a:cubicBezTo>
                  <a:lnTo>
                    <a:pt x="1331" y="2445"/>
                  </a:lnTo>
                  <a:lnTo>
                    <a:pt x="1993" y="2445"/>
                  </a:lnTo>
                  <a:lnTo>
                    <a:pt x="1993" y="3107"/>
                  </a:lnTo>
                  <a:lnTo>
                    <a:pt x="1455" y="3538"/>
                  </a:lnTo>
                  <a:cubicBezTo>
                    <a:pt x="1358" y="3615"/>
                    <a:pt x="1342" y="3757"/>
                    <a:pt x="1420" y="3854"/>
                  </a:cubicBezTo>
                  <a:cubicBezTo>
                    <a:pt x="1465" y="3910"/>
                    <a:pt x="1531" y="3939"/>
                    <a:pt x="1597" y="3939"/>
                  </a:cubicBezTo>
                  <a:cubicBezTo>
                    <a:pt x="1646" y="3939"/>
                    <a:pt x="1696" y="3923"/>
                    <a:pt x="1738" y="3890"/>
                  </a:cubicBezTo>
                  <a:lnTo>
                    <a:pt x="1993" y="3685"/>
                  </a:lnTo>
                  <a:lnTo>
                    <a:pt x="1993" y="4212"/>
                  </a:lnTo>
                  <a:cubicBezTo>
                    <a:pt x="1993" y="4336"/>
                    <a:pt x="2095" y="4437"/>
                    <a:pt x="2219" y="4437"/>
                  </a:cubicBezTo>
                  <a:cubicBezTo>
                    <a:pt x="2343" y="4437"/>
                    <a:pt x="2445" y="4336"/>
                    <a:pt x="2445" y="4212"/>
                  </a:cubicBezTo>
                  <a:lnTo>
                    <a:pt x="2445" y="3685"/>
                  </a:lnTo>
                  <a:lnTo>
                    <a:pt x="2701" y="3890"/>
                  </a:lnTo>
                  <a:cubicBezTo>
                    <a:pt x="2743" y="3923"/>
                    <a:pt x="2793" y="3939"/>
                    <a:pt x="2842" y="3939"/>
                  </a:cubicBezTo>
                  <a:cubicBezTo>
                    <a:pt x="2908" y="3939"/>
                    <a:pt x="2974" y="3910"/>
                    <a:pt x="3018" y="3854"/>
                  </a:cubicBezTo>
                  <a:cubicBezTo>
                    <a:pt x="3096" y="3757"/>
                    <a:pt x="3080" y="3615"/>
                    <a:pt x="2983" y="3538"/>
                  </a:cubicBezTo>
                  <a:lnTo>
                    <a:pt x="2445" y="3107"/>
                  </a:lnTo>
                  <a:lnTo>
                    <a:pt x="2445" y="2445"/>
                  </a:lnTo>
                  <a:lnTo>
                    <a:pt x="3107" y="2445"/>
                  </a:lnTo>
                  <a:lnTo>
                    <a:pt x="3538" y="2983"/>
                  </a:lnTo>
                  <a:cubicBezTo>
                    <a:pt x="3582" y="3038"/>
                    <a:pt x="3648" y="3067"/>
                    <a:pt x="3714" y="3067"/>
                  </a:cubicBezTo>
                  <a:cubicBezTo>
                    <a:pt x="3763" y="3067"/>
                    <a:pt x="3813" y="3051"/>
                    <a:pt x="3855" y="3018"/>
                  </a:cubicBezTo>
                  <a:cubicBezTo>
                    <a:pt x="3952" y="2940"/>
                    <a:pt x="3968" y="2798"/>
                    <a:pt x="3890" y="2700"/>
                  </a:cubicBezTo>
                  <a:lnTo>
                    <a:pt x="3685" y="2445"/>
                  </a:lnTo>
                  <a:lnTo>
                    <a:pt x="4213" y="2445"/>
                  </a:lnTo>
                  <a:cubicBezTo>
                    <a:pt x="4337" y="2445"/>
                    <a:pt x="4437" y="2343"/>
                    <a:pt x="4437" y="2219"/>
                  </a:cubicBezTo>
                  <a:cubicBezTo>
                    <a:pt x="4437" y="2095"/>
                    <a:pt x="4337" y="1993"/>
                    <a:pt x="4213" y="1993"/>
                  </a:cubicBezTo>
                  <a:lnTo>
                    <a:pt x="3685" y="1993"/>
                  </a:lnTo>
                  <a:lnTo>
                    <a:pt x="3890" y="1738"/>
                  </a:lnTo>
                  <a:cubicBezTo>
                    <a:pt x="3968" y="1640"/>
                    <a:pt x="3952" y="1497"/>
                    <a:pt x="3855" y="1420"/>
                  </a:cubicBezTo>
                  <a:cubicBezTo>
                    <a:pt x="3813" y="1387"/>
                    <a:pt x="3763" y="1370"/>
                    <a:pt x="3714" y="1370"/>
                  </a:cubicBezTo>
                  <a:cubicBezTo>
                    <a:pt x="3648" y="1370"/>
                    <a:pt x="3582" y="1399"/>
                    <a:pt x="3538" y="1455"/>
                  </a:cubicBezTo>
                  <a:lnTo>
                    <a:pt x="3107" y="1993"/>
                  </a:lnTo>
                  <a:lnTo>
                    <a:pt x="2445" y="1993"/>
                  </a:lnTo>
                  <a:lnTo>
                    <a:pt x="2445" y="1331"/>
                  </a:lnTo>
                  <a:lnTo>
                    <a:pt x="2983" y="900"/>
                  </a:lnTo>
                  <a:cubicBezTo>
                    <a:pt x="3080" y="823"/>
                    <a:pt x="3096" y="681"/>
                    <a:pt x="3018" y="583"/>
                  </a:cubicBezTo>
                  <a:cubicBezTo>
                    <a:pt x="2974" y="528"/>
                    <a:pt x="2908" y="499"/>
                    <a:pt x="2842" y="499"/>
                  </a:cubicBezTo>
                  <a:cubicBezTo>
                    <a:pt x="2793" y="499"/>
                    <a:pt x="2743" y="515"/>
                    <a:pt x="2701" y="548"/>
                  </a:cubicBezTo>
                  <a:lnTo>
                    <a:pt x="2445" y="753"/>
                  </a:lnTo>
                  <a:lnTo>
                    <a:pt x="2445" y="226"/>
                  </a:lnTo>
                  <a:cubicBezTo>
                    <a:pt x="2445" y="101"/>
                    <a:pt x="2344" y="1"/>
                    <a:pt x="2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79"/>
            <p:cNvSpPr/>
            <p:nvPr/>
          </p:nvSpPr>
          <p:spPr>
            <a:xfrm>
              <a:off x="2433479" y="1317473"/>
              <a:ext cx="38743" cy="38743"/>
            </a:xfrm>
            <a:custGeom>
              <a:avLst/>
              <a:gdLst/>
              <a:ahLst/>
              <a:cxnLst/>
              <a:rect l="l" t="t" r="r" b="b"/>
              <a:pathLst>
                <a:path w="1449" h="1449" extrusionOk="0">
                  <a:moveTo>
                    <a:pt x="724" y="452"/>
                  </a:moveTo>
                  <a:cubicBezTo>
                    <a:pt x="875" y="452"/>
                    <a:pt x="997" y="574"/>
                    <a:pt x="997" y="725"/>
                  </a:cubicBezTo>
                  <a:cubicBezTo>
                    <a:pt x="997" y="875"/>
                    <a:pt x="875" y="998"/>
                    <a:pt x="724" y="998"/>
                  </a:cubicBezTo>
                  <a:cubicBezTo>
                    <a:pt x="574" y="998"/>
                    <a:pt x="451" y="875"/>
                    <a:pt x="451" y="725"/>
                  </a:cubicBezTo>
                  <a:cubicBezTo>
                    <a:pt x="451" y="574"/>
                    <a:pt x="574" y="452"/>
                    <a:pt x="724" y="452"/>
                  </a:cubicBezTo>
                  <a:close/>
                  <a:moveTo>
                    <a:pt x="725" y="1"/>
                  </a:moveTo>
                  <a:cubicBezTo>
                    <a:pt x="325" y="1"/>
                    <a:pt x="0" y="326"/>
                    <a:pt x="0" y="725"/>
                  </a:cubicBezTo>
                  <a:cubicBezTo>
                    <a:pt x="0" y="1124"/>
                    <a:pt x="325" y="1449"/>
                    <a:pt x="725" y="1449"/>
                  </a:cubicBezTo>
                  <a:cubicBezTo>
                    <a:pt x="1123" y="1449"/>
                    <a:pt x="1448" y="1124"/>
                    <a:pt x="1448" y="725"/>
                  </a:cubicBezTo>
                  <a:cubicBezTo>
                    <a:pt x="1448" y="326"/>
                    <a:pt x="1123"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79"/>
          <p:cNvGrpSpPr/>
          <p:nvPr/>
        </p:nvGrpSpPr>
        <p:grpSpPr>
          <a:xfrm>
            <a:off x="1592192" y="1306750"/>
            <a:ext cx="411784" cy="411764"/>
            <a:chOff x="1695900" y="1117650"/>
            <a:chExt cx="411784" cy="411764"/>
          </a:xfrm>
        </p:grpSpPr>
        <p:sp>
          <p:nvSpPr>
            <p:cNvPr id="978" name="Google Shape;978;p79"/>
            <p:cNvSpPr/>
            <p:nvPr/>
          </p:nvSpPr>
          <p:spPr>
            <a:xfrm>
              <a:off x="1695900" y="1210890"/>
              <a:ext cx="411784" cy="318524"/>
            </a:xfrm>
            <a:custGeom>
              <a:avLst/>
              <a:gdLst/>
              <a:ahLst/>
              <a:cxnLst/>
              <a:rect l="l" t="t" r="r" b="b"/>
              <a:pathLst>
                <a:path w="15401" h="11913" extrusionOk="0">
                  <a:moveTo>
                    <a:pt x="7701" y="452"/>
                  </a:moveTo>
                  <a:cubicBezTo>
                    <a:pt x="7851" y="452"/>
                    <a:pt x="7974" y="575"/>
                    <a:pt x="7974" y="725"/>
                  </a:cubicBezTo>
                  <a:lnTo>
                    <a:pt x="7974" y="1002"/>
                  </a:lnTo>
                  <a:cubicBezTo>
                    <a:pt x="7884" y="999"/>
                    <a:pt x="7792" y="997"/>
                    <a:pt x="7701" y="997"/>
                  </a:cubicBezTo>
                  <a:cubicBezTo>
                    <a:pt x="7610" y="997"/>
                    <a:pt x="7519" y="999"/>
                    <a:pt x="7428" y="1002"/>
                  </a:cubicBezTo>
                  <a:lnTo>
                    <a:pt x="7428" y="725"/>
                  </a:lnTo>
                  <a:cubicBezTo>
                    <a:pt x="7428" y="575"/>
                    <a:pt x="7551" y="452"/>
                    <a:pt x="7701" y="452"/>
                  </a:cubicBezTo>
                  <a:close/>
                  <a:moveTo>
                    <a:pt x="7701" y="1449"/>
                  </a:moveTo>
                  <a:cubicBezTo>
                    <a:pt x="8254" y="1449"/>
                    <a:pt x="8818" y="2191"/>
                    <a:pt x="9249" y="3484"/>
                  </a:cubicBezTo>
                  <a:cubicBezTo>
                    <a:pt x="9668" y="4740"/>
                    <a:pt x="9917" y="6374"/>
                    <a:pt x="9960" y="8135"/>
                  </a:cubicBezTo>
                  <a:cubicBezTo>
                    <a:pt x="9385" y="7552"/>
                    <a:pt x="8586" y="7226"/>
                    <a:pt x="7701" y="7226"/>
                  </a:cubicBezTo>
                  <a:cubicBezTo>
                    <a:pt x="6816" y="7226"/>
                    <a:pt x="6017" y="7552"/>
                    <a:pt x="5443" y="8134"/>
                  </a:cubicBezTo>
                  <a:cubicBezTo>
                    <a:pt x="5486" y="6374"/>
                    <a:pt x="5735" y="4739"/>
                    <a:pt x="6154" y="3484"/>
                  </a:cubicBezTo>
                  <a:cubicBezTo>
                    <a:pt x="6584" y="2191"/>
                    <a:pt x="7149" y="1449"/>
                    <a:pt x="7701" y="1449"/>
                  </a:cubicBezTo>
                  <a:close/>
                  <a:moveTo>
                    <a:pt x="8717" y="1520"/>
                  </a:moveTo>
                  <a:lnTo>
                    <a:pt x="8717" y="1520"/>
                  </a:lnTo>
                  <a:cubicBezTo>
                    <a:pt x="12056" y="1995"/>
                    <a:pt x="14688" y="4770"/>
                    <a:pt x="14932" y="8181"/>
                  </a:cubicBezTo>
                  <a:cubicBezTo>
                    <a:pt x="14360" y="7562"/>
                    <a:pt x="13578" y="7226"/>
                    <a:pt x="12685" y="7226"/>
                  </a:cubicBezTo>
                  <a:cubicBezTo>
                    <a:pt x="11792" y="7226"/>
                    <a:pt x="10987" y="7558"/>
                    <a:pt x="10411" y="8149"/>
                  </a:cubicBezTo>
                  <a:cubicBezTo>
                    <a:pt x="10369" y="6335"/>
                    <a:pt x="10111" y="4644"/>
                    <a:pt x="9676" y="3341"/>
                  </a:cubicBezTo>
                  <a:cubicBezTo>
                    <a:pt x="9407" y="2531"/>
                    <a:pt x="9080" y="1917"/>
                    <a:pt x="8717" y="1520"/>
                  </a:cubicBezTo>
                  <a:close/>
                  <a:moveTo>
                    <a:pt x="7974" y="10916"/>
                  </a:moveTo>
                  <a:lnTo>
                    <a:pt x="7974" y="11438"/>
                  </a:lnTo>
                  <a:cubicBezTo>
                    <a:pt x="7974" y="11450"/>
                    <a:pt x="7963" y="11461"/>
                    <a:pt x="7951" y="11461"/>
                  </a:cubicBezTo>
                  <a:lnTo>
                    <a:pt x="7452" y="11461"/>
                  </a:lnTo>
                  <a:cubicBezTo>
                    <a:pt x="7439" y="11461"/>
                    <a:pt x="7428" y="11450"/>
                    <a:pt x="7428" y="11438"/>
                  </a:cubicBezTo>
                  <a:lnTo>
                    <a:pt x="7428" y="10916"/>
                  </a:lnTo>
                  <a:close/>
                  <a:moveTo>
                    <a:pt x="7701" y="0"/>
                  </a:moveTo>
                  <a:cubicBezTo>
                    <a:pt x="7302" y="0"/>
                    <a:pt x="6977" y="326"/>
                    <a:pt x="6977" y="725"/>
                  </a:cubicBezTo>
                  <a:lnTo>
                    <a:pt x="6977" y="1030"/>
                  </a:lnTo>
                  <a:cubicBezTo>
                    <a:pt x="5560" y="1162"/>
                    <a:pt x="4222" y="1677"/>
                    <a:pt x="3074" y="2542"/>
                  </a:cubicBezTo>
                  <a:cubicBezTo>
                    <a:pt x="2975" y="2616"/>
                    <a:pt x="2955" y="2758"/>
                    <a:pt x="3030" y="2857"/>
                  </a:cubicBezTo>
                  <a:cubicBezTo>
                    <a:pt x="3074" y="2916"/>
                    <a:pt x="3142" y="2948"/>
                    <a:pt x="3210" y="2948"/>
                  </a:cubicBezTo>
                  <a:cubicBezTo>
                    <a:pt x="3257" y="2948"/>
                    <a:pt x="3305" y="2933"/>
                    <a:pt x="3345" y="2902"/>
                  </a:cubicBezTo>
                  <a:cubicBezTo>
                    <a:pt x="4336" y="2157"/>
                    <a:pt x="5477" y="1687"/>
                    <a:pt x="6688" y="1518"/>
                  </a:cubicBezTo>
                  <a:lnTo>
                    <a:pt x="6688" y="1518"/>
                  </a:lnTo>
                  <a:cubicBezTo>
                    <a:pt x="6324" y="1914"/>
                    <a:pt x="5995" y="2529"/>
                    <a:pt x="5725" y="3341"/>
                  </a:cubicBezTo>
                  <a:cubicBezTo>
                    <a:pt x="5291" y="4644"/>
                    <a:pt x="5034" y="6335"/>
                    <a:pt x="4990" y="8150"/>
                  </a:cubicBezTo>
                  <a:cubicBezTo>
                    <a:pt x="4415" y="7558"/>
                    <a:pt x="3609" y="7226"/>
                    <a:pt x="2717" y="7226"/>
                  </a:cubicBezTo>
                  <a:cubicBezTo>
                    <a:pt x="1825" y="7226"/>
                    <a:pt x="1041" y="7562"/>
                    <a:pt x="471" y="8181"/>
                  </a:cubicBezTo>
                  <a:cubicBezTo>
                    <a:pt x="595" y="6400"/>
                    <a:pt x="1360" y="4749"/>
                    <a:pt x="2654" y="3494"/>
                  </a:cubicBezTo>
                  <a:cubicBezTo>
                    <a:pt x="2744" y="3407"/>
                    <a:pt x="2746" y="3264"/>
                    <a:pt x="2659" y="3175"/>
                  </a:cubicBezTo>
                  <a:cubicBezTo>
                    <a:pt x="2615" y="3129"/>
                    <a:pt x="2556" y="3106"/>
                    <a:pt x="2497" y="3106"/>
                  </a:cubicBezTo>
                  <a:cubicBezTo>
                    <a:pt x="2440" y="3106"/>
                    <a:pt x="2384" y="3127"/>
                    <a:pt x="2340" y="3170"/>
                  </a:cubicBezTo>
                  <a:cubicBezTo>
                    <a:pt x="854" y="4612"/>
                    <a:pt x="24" y="6545"/>
                    <a:pt x="2" y="8613"/>
                  </a:cubicBezTo>
                  <a:cubicBezTo>
                    <a:pt x="1" y="8696"/>
                    <a:pt x="32" y="8773"/>
                    <a:pt x="90" y="8831"/>
                  </a:cubicBezTo>
                  <a:cubicBezTo>
                    <a:pt x="149" y="8890"/>
                    <a:pt x="226" y="8922"/>
                    <a:pt x="308" y="8922"/>
                  </a:cubicBezTo>
                  <a:cubicBezTo>
                    <a:pt x="410" y="8922"/>
                    <a:pt x="504" y="8873"/>
                    <a:pt x="561" y="8790"/>
                  </a:cubicBezTo>
                  <a:cubicBezTo>
                    <a:pt x="1055" y="8072"/>
                    <a:pt x="1821" y="7677"/>
                    <a:pt x="2717" y="7677"/>
                  </a:cubicBezTo>
                  <a:cubicBezTo>
                    <a:pt x="3614" y="7677"/>
                    <a:pt x="4434" y="8077"/>
                    <a:pt x="4924" y="8773"/>
                  </a:cubicBezTo>
                  <a:cubicBezTo>
                    <a:pt x="4989" y="8866"/>
                    <a:pt x="5096" y="8922"/>
                    <a:pt x="5209" y="8922"/>
                  </a:cubicBezTo>
                  <a:cubicBezTo>
                    <a:pt x="5322" y="8922"/>
                    <a:pt x="5428" y="8867"/>
                    <a:pt x="5494" y="8773"/>
                  </a:cubicBezTo>
                  <a:cubicBezTo>
                    <a:pt x="5848" y="8268"/>
                    <a:pt x="6369" y="7919"/>
                    <a:pt x="6977" y="7765"/>
                  </a:cubicBezTo>
                  <a:lnTo>
                    <a:pt x="6977" y="9137"/>
                  </a:lnTo>
                  <a:cubicBezTo>
                    <a:pt x="6977" y="9261"/>
                    <a:pt x="7078" y="9362"/>
                    <a:pt x="7202" y="9362"/>
                  </a:cubicBezTo>
                  <a:cubicBezTo>
                    <a:pt x="7328" y="9362"/>
                    <a:pt x="7428" y="9261"/>
                    <a:pt x="7428" y="9137"/>
                  </a:cubicBezTo>
                  <a:lnTo>
                    <a:pt x="7428" y="7689"/>
                  </a:lnTo>
                  <a:cubicBezTo>
                    <a:pt x="7518" y="7681"/>
                    <a:pt x="7609" y="7677"/>
                    <a:pt x="7701" y="7677"/>
                  </a:cubicBezTo>
                  <a:cubicBezTo>
                    <a:pt x="7792" y="7677"/>
                    <a:pt x="7884" y="7681"/>
                    <a:pt x="7974" y="7689"/>
                  </a:cubicBezTo>
                  <a:lnTo>
                    <a:pt x="7974" y="10465"/>
                  </a:lnTo>
                  <a:lnTo>
                    <a:pt x="7428" y="10465"/>
                  </a:lnTo>
                  <a:lnTo>
                    <a:pt x="7428" y="10039"/>
                  </a:lnTo>
                  <a:cubicBezTo>
                    <a:pt x="7428" y="9914"/>
                    <a:pt x="7328" y="9814"/>
                    <a:pt x="7202" y="9814"/>
                  </a:cubicBezTo>
                  <a:cubicBezTo>
                    <a:pt x="7078" y="9814"/>
                    <a:pt x="6977" y="9914"/>
                    <a:pt x="6977" y="10039"/>
                  </a:cubicBezTo>
                  <a:lnTo>
                    <a:pt x="6977" y="11438"/>
                  </a:lnTo>
                  <a:cubicBezTo>
                    <a:pt x="6977" y="11700"/>
                    <a:pt x="7190" y="11913"/>
                    <a:pt x="7452" y="11913"/>
                  </a:cubicBezTo>
                  <a:lnTo>
                    <a:pt x="7950" y="11913"/>
                  </a:lnTo>
                  <a:cubicBezTo>
                    <a:pt x="8212" y="11913"/>
                    <a:pt x="8425" y="11700"/>
                    <a:pt x="8425" y="11438"/>
                  </a:cubicBezTo>
                  <a:lnTo>
                    <a:pt x="8425" y="7766"/>
                  </a:lnTo>
                  <a:cubicBezTo>
                    <a:pt x="9033" y="7919"/>
                    <a:pt x="9553" y="8268"/>
                    <a:pt x="9908" y="8774"/>
                  </a:cubicBezTo>
                  <a:cubicBezTo>
                    <a:pt x="9973" y="8867"/>
                    <a:pt x="10080" y="8922"/>
                    <a:pt x="10193" y="8922"/>
                  </a:cubicBezTo>
                  <a:cubicBezTo>
                    <a:pt x="10306" y="8922"/>
                    <a:pt x="10412" y="8867"/>
                    <a:pt x="10478" y="8774"/>
                  </a:cubicBezTo>
                  <a:cubicBezTo>
                    <a:pt x="10967" y="8077"/>
                    <a:pt x="11771" y="7677"/>
                    <a:pt x="12684" y="7677"/>
                  </a:cubicBezTo>
                  <a:cubicBezTo>
                    <a:pt x="13598" y="7677"/>
                    <a:pt x="14347" y="8072"/>
                    <a:pt x="14841" y="8790"/>
                  </a:cubicBezTo>
                  <a:cubicBezTo>
                    <a:pt x="14898" y="8873"/>
                    <a:pt x="14993" y="8922"/>
                    <a:pt x="15093" y="8922"/>
                  </a:cubicBezTo>
                  <a:cubicBezTo>
                    <a:pt x="15176" y="8922"/>
                    <a:pt x="15254" y="8890"/>
                    <a:pt x="15312" y="8831"/>
                  </a:cubicBezTo>
                  <a:cubicBezTo>
                    <a:pt x="15370" y="8773"/>
                    <a:pt x="15401" y="8696"/>
                    <a:pt x="15401" y="8613"/>
                  </a:cubicBezTo>
                  <a:cubicBezTo>
                    <a:pt x="15379" y="6574"/>
                    <a:pt x="14567" y="4661"/>
                    <a:pt x="13118" y="3225"/>
                  </a:cubicBezTo>
                  <a:cubicBezTo>
                    <a:pt x="11840" y="1960"/>
                    <a:pt x="10195" y="1195"/>
                    <a:pt x="8425" y="1031"/>
                  </a:cubicBezTo>
                  <a:lnTo>
                    <a:pt x="8425" y="725"/>
                  </a:lnTo>
                  <a:cubicBezTo>
                    <a:pt x="8425" y="326"/>
                    <a:pt x="8100" y="0"/>
                    <a:pt x="7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79"/>
            <p:cNvSpPr/>
            <p:nvPr/>
          </p:nvSpPr>
          <p:spPr>
            <a:xfrm>
              <a:off x="1722559" y="1117650"/>
              <a:ext cx="12112" cy="65373"/>
            </a:xfrm>
            <a:custGeom>
              <a:avLst/>
              <a:gdLst/>
              <a:ahLst/>
              <a:cxnLst/>
              <a:rect l="l" t="t" r="r" b="b"/>
              <a:pathLst>
                <a:path w="453" h="2445" extrusionOk="0">
                  <a:moveTo>
                    <a:pt x="226" y="0"/>
                  </a:moveTo>
                  <a:cubicBezTo>
                    <a:pt x="102" y="0"/>
                    <a:pt x="1" y="102"/>
                    <a:pt x="1" y="226"/>
                  </a:cubicBezTo>
                  <a:lnTo>
                    <a:pt x="1" y="2218"/>
                  </a:lnTo>
                  <a:cubicBezTo>
                    <a:pt x="1" y="2344"/>
                    <a:pt x="102" y="2444"/>
                    <a:pt x="226" y="2444"/>
                  </a:cubicBezTo>
                  <a:cubicBezTo>
                    <a:pt x="352" y="2444"/>
                    <a:pt x="452" y="2344"/>
                    <a:pt x="452" y="2218"/>
                  </a:cubicBezTo>
                  <a:lnTo>
                    <a:pt x="452" y="226"/>
                  </a:lnTo>
                  <a:cubicBezTo>
                    <a:pt x="452" y="102"/>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79"/>
            <p:cNvSpPr/>
            <p:nvPr/>
          </p:nvSpPr>
          <p:spPr>
            <a:xfrm>
              <a:off x="1809168" y="1117650"/>
              <a:ext cx="12112" cy="65373"/>
            </a:xfrm>
            <a:custGeom>
              <a:avLst/>
              <a:gdLst/>
              <a:ahLst/>
              <a:cxnLst/>
              <a:rect l="l" t="t" r="r" b="b"/>
              <a:pathLst>
                <a:path w="453" h="2445" extrusionOk="0">
                  <a:moveTo>
                    <a:pt x="226" y="0"/>
                  </a:moveTo>
                  <a:cubicBezTo>
                    <a:pt x="102" y="0"/>
                    <a:pt x="1" y="102"/>
                    <a:pt x="1" y="226"/>
                  </a:cubicBezTo>
                  <a:lnTo>
                    <a:pt x="1" y="2218"/>
                  </a:lnTo>
                  <a:cubicBezTo>
                    <a:pt x="1" y="2344"/>
                    <a:pt x="102" y="2444"/>
                    <a:pt x="226" y="2444"/>
                  </a:cubicBezTo>
                  <a:cubicBezTo>
                    <a:pt x="351" y="2444"/>
                    <a:pt x="452" y="2344"/>
                    <a:pt x="452" y="2218"/>
                  </a:cubicBezTo>
                  <a:lnTo>
                    <a:pt x="452" y="226"/>
                  </a:lnTo>
                  <a:cubicBezTo>
                    <a:pt x="452" y="102"/>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79"/>
            <p:cNvSpPr/>
            <p:nvPr/>
          </p:nvSpPr>
          <p:spPr>
            <a:xfrm>
              <a:off x="1765877" y="1197574"/>
              <a:ext cx="12085" cy="65373"/>
            </a:xfrm>
            <a:custGeom>
              <a:avLst/>
              <a:gdLst/>
              <a:ahLst/>
              <a:cxnLst/>
              <a:rect l="l" t="t" r="r" b="b"/>
              <a:pathLst>
                <a:path w="452" h="2445" extrusionOk="0">
                  <a:moveTo>
                    <a:pt x="226" y="1"/>
                  </a:moveTo>
                  <a:cubicBezTo>
                    <a:pt x="101" y="1"/>
                    <a:pt x="1" y="102"/>
                    <a:pt x="1" y="226"/>
                  </a:cubicBezTo>
                  <a:lnTo>
                    <a:pt x="1" y="2220"/>
                  </a:lnTo>
                  <a:cubicBezTo>
                    <a:pt x="1" y="2344"/>
                    <a:pt x="101" y="2445"/>
                    <a:pt x="226" y="2445"/>
                  </a:cubicBezTo>
                  <a:cubicBezTo>
                    <a:pt x="351" y="2445"/>
                    <a:pt x="451" y="2344"/>
                    <a:pt x="451" y="2220"/>
                  </a:cubicBezTo>
                  <a:lnTo>
                    <a:pt x="451" y="226"/>
                  </a:lnTo>
                  <a:cubicBezTo>
                    <a:pt x="451" y="102"/>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79"/>
            <p:cNvSpPr/>
            <p:nvPr/>
          </p:nvSpPr>
          <p:spPr>
            <a:xfrm>
              <a:off x="2025677" y="1197574"/>
              <a:ext cx="12085" cy="65373"/>
            </a:xfrm>
            <a:custGeom>
              <a:avLst/>
              <a:gdLst/>
              <a:ahLst/>
              <a:cxnLst/>
              <a:rect l="l" t="t" r="r" b="b"/>
              <a:pathLst>
                <a:path w="452" h="2445" extrusionOk="0">
                  <a:moveTo>
                    <a:pt x="226" y="1"/>
                  </a:moveTo>
                  <a:cubicBezTo>
                    <a:pt x="102" y="1"/>
                    <a:pt x="1" y="102"/>
                    <a:pt x="1" y="226"/>
                  </a:cubicBezTo>
                  <a:lnTo>
                    <a:pt x="1" y="2220"/>
                  </a:lnTo>
                  <a:cubicBezTo>
                    <a:pt x="1" y="2344"/>
                    <a:pt x="102" y="2445"/>
                    <a:pt x="226" y="2445"/>
                  </a:cubicBezTo>
                  <a:cubicBezTo>
                    <a:pt x="350" y="2445"/>
                    <a:pt x="452" y="2344"/>
                    <a:pt x="452" y="2220"/>
                  </a:cubicBezTo>
                  <a:lnTo>
                    <a:pt x="452" y="226"/>
                  </a:lnTo>
                  <a:cubicBezTo>
                    <a:pt x="452"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79"/>
            <p:cNvSpPr/>
            <p:nvPr/>
          </p:nvSpPr>
          <p:spPr>
            <a:xfrm>
              <a:off x="1895777" y="1117650"/>
              <a:ext cx="12085" cy="65373"/>
            </a:xfrm>
            <a:custGeom>
              <a:avLst/>
              <a:gdLst/>
              <a:ahLst/>
              <a:cxnLst/>
              <a:rect l="l" t="t" r="r" b="b"/>
              <a:pathLst>
                <a:path w="452" h="2445" extrusionOk="0">
                  <a:moveTo>
                    <a:pt x="226" y="0"/>
                  </a:moveTo>
                  <a:cubicBezTo>
                    <a:pt x="102" y="0"/>
                    <a:pt x="1" y="102"/>
                    <a:pt x="1" y="226"/>
                  </a:cubicBezTo>
                  <a:lnTo>
                    <a:pt x="1" y="2218"/>
                  </a:lnTo>
                  <a:cubicBezTo>
                    <a:pt x="1" y="2344"/>
                    <a:pt x="102" y="2444"/>
                    <a:pt x="226" y="2444"/>
                  </a:cubicBezTo>
                  <a:cubicBezTo>
                    <a:pt x="351" y="2444"/>
                    <a:pt x="452" y="2344"/>
                    <a:pt x="452" y="2218"/>
                  </a:cubicBezTo>
                  <a:lnTo>
                    <a:pt x="452" y="226"/>
                  </a:lnTo>
                  <a:cubicBezTo>
                    <a:pt x="452" y="102"/>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9"/>
            <p:cNvSpPr/>
            <p:nvPr/>
          </p:nvSpPr>
          <p:spPr>
            <a:xfrm>
              <a:off x="1982386" y="1117650"/>
              <a:ext cx="12085" cy="65373"/>
            </a:xfrm>
            <a:custGeom>
              <a:avLst/>
              <a:gdLst/>
              <a:ahLst/>
              <a:cxnLst/>
              <a:rect l="l" t="t" r="r" b="b"/>
              <a:pathLst>
                <a:path w="452" h="2445" extrusionOk="0">
                  <a:moveTo>
                    <a:pt x="226" y="0"/>
                  </a:moveTo>
                  <a:cubicBezTo>
                    <a:pt x="101" y="0"/>
                    <a:pt x="1" y="102"/>
                    <a:pt x="1" y="226"/>
                  </a:cubicBezTo>
                  <a:lnTo>
                    <a:pt x="1" y="2218"/>
                  </a:lnTo>
                  <a:cubicBezTo>
                    <a:pt x="1" y="2344"/>
                    <a:pt x="101" y="2444"/>
                    <a:pt x="226" y="2444"/>
                  </a:cubicBezTo>
                  <a:cubicBezTo>
                    <a:pt x="350" y="2444"/>
                    <a:pt x="452" y="2344"/>
                    <a:pt x="452" y="2218"/>
                  </a:cubicBezTo>
                  <a:lnTo>
                    <a:pt x="452" y="226"/>
                  </a:lnTo>
                  <a:cubicBezTo>
                    <a:pt x="452" y="102"/>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9"/>
            <p:cNvSpPr/>
            <p:nvPr/>
          </p:nvSpPr>
          <p:spPr>
            <a:xfrm>
              <a:off x="2068994" y="1117650"/>
              <a:ext cx="12059" cy="65373"/>
            </a:xfrm>
            <a:custGeom>
              <a:avLst/>
              <a:gdLst/>
              <a:ahLst/>
              <a:cxnLst/>
              <a:rect l="l" t="t" r="r" b="b"/>
              <a:pathLst>
                <a:path w="451" h="2445" extrusionOk="0">
                  <a:moveTo>
                    <a:pt x="225" y="0"/>
                  </a:moveTo>
                  <a:cubicBezTo>
                    <a:pt x="101" y="0"/>
                    <a:pt x="1" y="102"/>
                    <a:pt x="1" y="226"/>
                  </a:cubicBezTo>
                  <a:lnTo>
                    <a:pt x="1" y="2218"/>
                  </a:lnTo>
                  <a:cubicBezTo>
                    <a:pt x="1" y="2344"/>
                    <a:pt x="101" y="2444"/>
                    <a:pt x="225" y="2444"/>
                  </a:cubicBezTo>
                  <a:cubicBezTo>
                    <a:pt x="350" y="2444"/>
                    <a:pt x="451" y="2344"/>
                    <a:pt x="451" y="2218"/>
                  </a:cubicBezTo>
                  <a:lnTo>
                    <a:pt x="451" y="226"/>
                  </a:lnTo>
                  <a:cubicBezTo>
                    <a:pt x="451" y="102"/>
                    <a:pt x="350"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 name="Google Shape;986;p79"/>
          <p:cNvGrpSpPr/>
          <p:nvPr/>
        </p:nvGrpSpPr>
        <p:grpSpPr>
          <a:xfrm>
            <a:off x="7936099" y="2007556"/>
            <a:ext cx="411737" cy="411808"/>
            <a:chOff x="6152949" y="1884881"/>
            <a:chExt cx="411737" cy="411808"/>
          </a:xfrm>
        </p:grpSpPr>
        <p:sp>
          <p:nvSpPr>
            <p:cNvPr id="987" name="Google Shape;987;p79"/>
            <p:cNvSpPr/>
            <p:nvPr/>
          </p:nvSpPr>
          <p:spPr>
            <a:xfrm>
              <a:off x="6152949" y="1943307"/>
              <a:ext cx="145292" cy="193499"/>
            </a:xfrm>
            <a:custGeom>
              <a:avLst/>
              <a:gdLst/>
              <a:ahLst/>
              <a:cxnLst/>
              <a:rect l="l" t="t" r="r" b="b"/>
              <a:pathLst>
                <a:path w="5434" h="7237" extrusionOk="0">
                  <a:moveTo>
                    <a:pt x="3199" y="0"/>
                  </a:moveTo>
                  <a:cubicBezTo>
                    <a:pt x="3127" y="0"/>
                    <a:pt x="3057" y="34"/>
                    <a:pt x="3013" y="97"/>
                  </a:cubicBezTo>
                  <a:cubicBezTo>
                    <a:pt x="2672" y="593"/>
                    <a:pt x="2491" y="1175"/>
                    <a:pt x="2491" y="1778"/>
                  </a:cubicBezTo>
                  <a:cubicBezTo>
                    <a:pt x="2491" y="1790"/>
                    <a:pt x="2491" y="1801"/>
                    <a:pt x="2492" y="1812"/>
                  </a:cubicBezTo>
                  <a:cubicBezTo>
                    <a:pt x="1098" y="1926"/>
                    <a:pt x="0" y="3097"/>
                    <a:pt x="0" y="4519"/>
                  </a:cubicBezTo>
                  <a:cubicBezTo>
                    <a:pt x="0" y="6017"/>
                    <a:pt x="1218" y="7237"/>
                    <a:pt x="2716" y="7237"/>
                  </a:cubicBezTo>
                  <a:lnTo>
                    <a:pt x="3201" y="7237"/>
                  </a:lnTo>
                  <a:cubicBezTo>
                    <a:pt x="3326" y="7237"/>
                    <a:pt x="3426" y="7135"/>
                    <a:pt x="3426" y="7011"/>
                  </a:cubicBezTo>
                  <a:cubicBezTo>
                    <a:pt x="3426" y="6886"/>
                    <a:pt x="3325" y="6785"/>
                    <a:pt x="3201" y="6785"/>
                  </a:cubicBezTo>
                  <a:lnTo>
                    <a:pt x="2716" y="6785"/>
                  </a:lnTo>
                  <a:cubicBezTo>
                    <a:pt x="1467" y="6785"/>
                    <a:pt x="451" y="5769"/>
                    <a:pt x="451" y="4519"/>
                  </a:cubicBezTo>
                  <a:cubicBezTo>
                    <a:pt x="451" y="3270"/>
                    <a:pt x="1466" y="2255"/>
                    <a:pt x="2714" y="2254"/>
                  </a:cubicBezTo>
                  <a:lnTo>
                    <a:pt x="2728" y="2254"/>
                  </a:lnTo>
                  <a:cubicBezTo>
                    <a:pt x="3972" y="2260"/>
                    <a:pt x="4982" y="3274"/>
                    <a:pt x="4982" y="4519"/>
                  </a:cubicBezTo>
                  <a:cubicBezTo>
                    <a:pt x="4982" y="4644"/>
                    <a:pt x="5084" y="4745"/>
                    <a:pt x="5208" y="4745"/>
                  </a:cubicBezTo>
                  <a:cubicBezTo>
                    <a:pt x="5332" y="4745"/>
                    <a:pt x="5433" y="4644"/>
                    <a:pt x="5433" y="4519"/>
                  </a:cubicBezTo>
                  <a:cubicBezTo>
                    <a:pt x="5433" y="3097"/>
                    <a:pt x="4335" y="1928"/>
                    <a:pt x="2943" y="1812"/>
                  </a:cubicBezTo>
                  <a:cubicBezTo>
                    <a:pt x="2943" y="1801"/>
                    <a:pt x="2942" y="1790"/>
                    <a:pt x="2942" y="1778"/>
                  </a:cubicBezTo>
                  <a:cubicBezTo>
                    <a:pt x="2942" y="1267"/>
                    <a:pt x="3095" y="773"/>
                    <a:pt x="3385" y="354"/>
                  </a:cubicBezTo>
                  <a:cubicBezTo>
                    <a:pt x="3455" y="252"/>
                    <a:pt x="3429" y="111"/>
                    <a:pt x="3327" y="40"/>
                  </a:cubicBezTo>
                  <a:cubicBezTo>
                    <a:pt x="3288" y="13"/>
                    <a:pt x="3243" y="0"/>
                    <a:pt x="3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79"/>
            <p:cNvSpPr/>
            <p:nvPr/>
          </p:nvSpPr>
          <p:spPr>
            <a:xfrm>
              <a:off x="6248462" y="1884881"/>
              <a:ext cx="316224" cy="251894"/>
            </a:xfrm>
            <a:custGeom>
              <a:avLst/>
              <a:gdLst/>
              <a:ahLst/>
              <a:cxnLst/>
              <a:rect l="l" t="t" r="r" b="b"/>
              <a:pathLst>
                <a:path w="11827" h="9421" extrusionOk="0">
                  <a:moveTo>
                    <a:pt x="7615" y="452"/>
                  </a:moveTo>
                  <a:cubicBezTo>
                    <a:pt x="8154" y="452"/>
                    <a:pt x="8658" y="700"/>
                    <a:pt x="8988" y="1113"/>
                  </a:cubicBezTo>
                  <a:cubicBezTo>
                    <a:pt x="8335" y="1363"/>
                    <a:pt x="7888" y="1994"/>
                    <a:pt x="7888" y="2718"/>
                  </a:cubicBezTo>
                  <a:cubicBezTo>
                    <a:pt x="7888" y="2842"/>
                    <a:pt x="7988" y="2944"/>
                    <a:pt x="8114" y="2944"/>
                  </a:cubicBezTo>
                  <a:cubicBezTo>
                    <a:pt x="8238" y="2944"/>
                    <a:pt x="8339" y="2842"/>
                    <a:pt x="8339" y="2718"/>
                  </a:cubicBezTo>
                  <a:cubicBezTo>
                    <a:pt x="8339" y="2100"/>
                    <a:pt x="8781" y="1574"/>
                    <a:pt x="9389" y="1469"/>
                  </a:cubicBezTo>
                  <a:cubicBezTo>
                    <a:pt x="9462" y="1455"/>
                    <a:pt x="9536" y="1449"/>
                    <a:pt x="9608" y="1449"/>
                  </a:cubicBezTo>
                  <a:cubicBezTo>
                    <a:pt x="10308" y="1449"/>
                    <a:pt x="10877" y="2018"/>
                    <a:pt x="10877" y="2718"/>
                  </a:cubicBezTo>
                  <a:cubicBezTo>
                    <a:pt x="10877" y="3418"/>
                    <a:pt x="10308" y="3987"/>
                    <a:pt x="9608" y="3987"/>
                  </a:cubicBezTo>
                  <a:lnTo>
                    <a:pt x="9015" y="3986"/>
                  </a:lnTo>
                  <a:cubicBezTo>
                    <a:pt x="8629" y="3674"/>
                    <a:pt x="8140" y="3489"/>
                    <a:pt x="7615" y="3489"/>
                  </a:cubicBezTo>
                  <a:cubicBezTo>
                    <a:pt x="7241" y="3489"/>
                    <a:pt x="6880" y="3581"/>
                    <a:pt x="6556" y="3758"/>
                  </a:cubicBezTo>
                  <a:cubicBezTo>
                    <a:pt x="6240" y="3285"/>
                    <a:pt x="5701" y="2991"/>
                    <a:pt x="5123" y="2991"/>
                  </a:cubicBezTo>
                  <a:cubicBezTo>
                    <a:pt x="4981" y="2991"/>
                    <a:pt x="4841" y="3008"/>
                    <a:pt x="4705" y="3042"/>
                  </a:cubicBezTo>
                  <a:cubicBezTo>
                    <a:pt x="4644" y="2857"/>
                    <a:pt x="4564" y="2679"/>
                    <a:pt x="4468" y="2509"/>
                  </a:cubicBezTo>
                  <a:cubicBezTo>
                    <a:pt x="4639" y="2170"/>
                    <a:pt x="4992" y="1947"/>
                    <a:pt x="5377" y="1947"/>
                  </a:cubicBezTo>
                  <a:cubicBezTo>
                    <a:pt x="5462" y="1947"/>
                    <a:pt x="5546" y="1957"/>
                    <a:pt x="5627" y="1978"/>
                  </a:cubicBezTo>
                  <a:cubicBezTo>
                    <a:pt x="5646" y="1983"/>
                    <a:pt x="5664" y="1985"/>
                    <a:pt x="5683" y="1985"/>
                  </a:cubicBezTo>
                  <a:cubicBezTo>
                    <a:pt x="5724" y="1985"/>
                    <a:pt x="5764" y="1974"/>
                    <a:pt x="5799" y="1952"/>
                  </a:cubicBezTo>
                  <a:cubicBezTo>
                    <a:pt x="5851" y="1921"/>
                    <a:pt x="5888" y="1870"/>
                    <a:pt x="5902" y="1811"/>
                  </a:cubicBezTo>
                  <a:cubicBezTo>
                    <a:pt x="6089" y="1011"/>
                    <a:pt x="6793" y="452"/>
                    <a:pt x="7615" y="452"/>
                  </a:cubicBezTo>
                  <a:close/>
                  <a:moveTo>
                    <a:pt x="7615" y="1"/>
                  </a:moveTo>
                  <a:cubicBezTo>
                    <a:pt x="6654" y="1"/>
                    <a:pt x="5821" y="609"/>
                    <a:pt x="5521" y="1503"/>
                  </a:cubicBezTo>
                  <a:cubicBezTo>
                    <a:pt x="5473" y="1499"/>
                    <a:pt x="5424" y="1496"/>
                    <a:pt x="5377" y="1496"/>
                  </a:cubicBezTo>
                  <a:cubicBezTo>
                    <a:pt x="4904" y="1496"/>
                    <a:pt x="4464" y="1729"/>
                    <a:pt x="4192" y="2099"/>
                  </a:cubicBezTo>
                  <a:cubicBezTo>
                    <a:pt x="4057" y="1934"/>
                    <a:pt x="3906" y="1782"/>
                    <a:pt x="3738" y="1648"/>
                  </a:cubicBezTo>
                  <a:cubicBezTo>
                    <a:pt x="3214" y="1229"/>
                    <a:pt x="2557" y="998"/>
                    <a:pt x="1885" y="998"/>
                  </a:cubicBezTo>
                  <a:cubicBezTo>
                    <a:pt x="1214" y="998"/>
                    <a:pt x="635" y="1199"/>
                    <a:pt x="121" y="1579"/>
                  </a:cubicBezTo>
                  <a:cubicBezTo>
                    <a:pt x="22" y="1652"/>
                    <a:pt x="0" y="1794"/>
                    <a:pt x="75" y="1894"/>
                  </a:cubicBezTo>
                  <a:cubicBezTo>
                    <a:pt x="119" y="1954"/>
                    <a:pt x="188" y="1985"/>
                    <a:pt x="257" y="1985"/>
                  </a:cubicBezTo>
                  <a:cubicBezTo>
                    <a:pt x="303" y="1985"/>
                    <a:pt x="350" y="1971"/>
                    <a:pt x="391" y="1941"/>
                  </a:cubicBezTo>
                  <a:cubicBezTo>
                    <a:pt x="825" y="1619"/>
                    <a:pt x="1342" y="1449"/>
                    <a:pt x="1885" y="1449"/>
                  </a:cubicBezTo>
                  <a:cubicBezTo>
                    <a:pt x="2996" y="1449"/>
                    <a:pt x="3958" y="2164"/>
                    <a:pt x="4285" y="3209"/>
                  </a:cubicBezTo>
                  <a:cubicBezTo>
                    <a:pt x="3751" y="3507"/>
                    <a:pt x="3404" y="4076"/>
                    <a:pt x="3404" y="4711"/>
                  </a:cubicBezTo>
                  <a:cubicBezTo>
                    <a:pt x="3404" y="4836"/>
                    <a:pt x="3504" y="4936"/>
                    <a:pt x="3628" y="4936"/>
                  </a:cubicBezTo>
                  <a:cubicBezTo>
                    <a:pt x="3754" y="4936"/>
                    <a:pt x="3854" y="4836"/>
                    <a:pt x="3854" y="4711"/>
                  </a:cubicBezTo>
                  <a:cubicBezTo>
                    <a:pt x="3854" y="4189"/>
                    <a:pt x="4173" y="3726"/>
                    <a:pt x="4646" y="3535"/>
                  </a:cubicBezTo>
                  <a:cubicBezTo>
                    <a:pt x="4655" y="3531"/>
                    <a:pt x="4768" y="3492"/>
                    <a:pt x="4797" y="3484"/>
                  </a:cubicBezTo>
                  <a:cubicBezTo>
                    <a:pt x="4904" y="3456"/>
                    <a:pt x="5012" y="3442"/>
                    <a:pt x="5123" y="3442"/>
                  </a:cubicBezTo>
                  <a:cubicBezTo>
                    <a:pt x="5612" y="3442"/>
                    <a:pt x="6062" y="3727"/>
                    <a:pt x="6271" y="4169"/>
                  </a:cubicBezTo>
                  <a:cubicBezTo>
                    <a:pt x="6300" y="4229"/>
                    <a:pt x="6353" y="4274"/>
                    <a:pt x="6417" y="4291"/>
                  </a:cubicBezTo>
                  <a:cubicBezTo>
                    <a:pt x="6436" y="4296"/>
                    <a:pt x="6456" y="4298"/>
                    <a:pt x="6476" y="4298"/>
                  </a:cubicBezTo>
                  <a:cubicBezTo>
                    <a:pt x="6521" y="4298"/>
                    <a:pt x="6567" y="4284"/>
                    <a:pt x="6604" y="4257"/>
                  </a:cubicBezTo>
                  <a:cubicBezTo>
                    <a:pt x="6903" y="4050"/>
                    <a:pt x="7251" y="3941"/>
                    <a:pt x="7615" y="3941"/>
                  </a:cubicBezTo>
                  <a:cubicBezTo>
                    <a:pt x="8422" y="3941"/>
                    <a:pt x="9127" y="4486"/>
                    <a:pt x="9327" y="5267"/>
                  </a:cubicBezTo>
                  <a:cubicBezTo>
                    <a:pt x="9352" y="5367"/>
                    <a:pt x="9443" y="5437"/>
                    <a:pt x="9546" y="5437"/>
                  </a:cubicBezTo>
                  <a:cubicBezTo>
                    <a:pt x="9548" y="5437"/>
                    <a:pt x="9550" y="5437"/>
                    <a:pt x="9553" y="5436"/>
                  </a:cubicBezTo>
                  <a:cubicBezTo>
                    <a:pt x="9553" y="5436"/>
                    <a:pt x="9595" y="5435"/>
                    <a:pt x="9608" y="5435"/>
                  </a:cubicBezTo>
                  <a:cubicBezTo>
                    <a:pt x="10582" y="5435"/>
                    <a:pt x="11375" y="6228"/>
                    <a:pt x="11375" y="7202"/>
                  </a:cubicBezTo>
                  <a:cubicBezTo>
                    <a:pt x="11375" y="8177"/>
                    <a:pt x="10582" y="8970"/>
                    <a:pt x="9608" y="8970"/>
                  </a:cubicBezTo>
                  <a:cubicBezTo>
                    <a:pt x="8633" y="8970"/>
                    <a:pt x="7840" y="8177"/>
                    <a:pt x="7840" y="7202"/>
                  </a:cubicBezTo>
                  <a:cubicBezTo>
                    <a:pt x="7840" y="7078"/>
                    <a:pt x="7739" y="6977"/>
                    <a:pt x="7615" y="6977"/>
                  </a:cubicBezTo>
                  <a:cubicBezTo>
                    <a:pt x="7491" y="6977"/>
                    <a:pt x="7389" y="7078"/>
                    <a:pt x="7389" y="7202"/>
                  </a:cubicBezTo>
                  <a:cubicBezTo>
                    <a:pt x="7389" y="7923"/>
                    <a:pt x="7735" y="8565"/>
                    <a:pt x="8269" y="8970"/>
                  </a:cubicBezTo>
                  <a:lnTo>
                    <a:pt x="531" y="8970"/>
                  </a:lnTo>
                  <a:cubicBezTo>
                    <a:pt x="406" y="8970"/>
                    <a:pt x="306" y="9071"/>
                    <a:pt x="306" y="9196"/>
                  </a:cubicBezTo>
                  <a:cubicBezTo>
                    <a:pt x="306" y="9320"/>
                    <a:pt x="406" y="9421"/>
                    <a:pt x="531" y="9421"/>
                  </a:cubicBezTo>
                  <a:lnTo>
                    <a:pt x="9608" y="9421"/>
                  </a:lnTo>
                  <a:cubicBezTo>
                    <a:pt x="10832" y="9421"/>
                    <a:pt x="11827" y="8426"/>
                    <a:pt x="11827" y="7202"/>
                  </a:cubicBezTo>
                  <a:cubicBezTo>
                    <a:pt x="11827" y="5979"/>
                    <a:pt x="10888" y="5042"/>
                    <a:pt x="9714" y="4986"/>
                  </a:cubicBezTo>
                  <a:cubicBezTo>
                    <a:pt x="9646" y="4788"/>
                    <a:pt x="9551" y="4604"/>
                    <a:pt x="9436" y="4439"/>
                  </a:cubicBezTo>
                  <a:lnTo>
                    <a:pt x="9608" y="4439"/>
                  </a:lnTo>
                  <a:cubicBezTo>
                    <a:pt x="10557" y="4439"/>
                    <a:pt x="11329" y="3666"/>
                    <a:pt x="11329" y="2718"/>
                  </a:cubicBezTo>
                  <a:cubicBezTo>
                    <a:pt x="11329" y="1770"/>
                    <a:pt x="10557" y="998"/>
                    <a:pt x="9608" y="998"/>
                  </a:cubicBezTo>
                  <a:cubicBezTo>
                    <a:pt x="9561" y="998"/>
                    <a:pt x="9514" y="1000"/>
                    <a:pt x="9467" y="1004"/>
                  </a:cubicBezTo>
                  <a:cubicBezTo>
                    <a:pt x="9060" y="382"/>
                    <a:pt x="8364" y="1"/>
                    <a:pt x="7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9"/>
            <p:cNvSpPr/>
            <p:nvPr/>
          </p:nvSpPr>
          <p:spPr>
            <a:xfrm>
              <a:off x="6152949" y="2151365"/>
              <a:ext cx="211921" cy="65373"/>
            </a:xfrm>
            <a:custGeom>
              <a:avLst/>
              <a:gdLst/>
              <a:ahLst/>
              <a:cxnLst/>
              <a:rect l="l" t="t" r="r" b="b"/>
              <a:pathLst>
                <a:path w="7926" h="2445" extrusionOk="0">
                  <a:moveTo>
                    <a:pt x="6703" y="0"/>
                  </a:moveTo>
                  <a:cubicBezTo>
                    <a:pt x="6029" y="0"/>
                    <a:pt x="5481" y="549"/>
                    <a:pt x="5481" y="1223"/>
                  </a:cubicBezTo>
                  <a:cubicBezTo>
                    <a:pt x="5481" y="1347"/>
                    <a:pt x="5582" y="1448"/>
                    <a:pt x="5706" y="1448"/>
                  </a:cubicBezTo>
                  <a:cubicBezTo>
                    <a:pt x="5831" y="1448"/>
                    <a:pt x="5931" y="1347"/>
                    <a:pt x="5931" y="1223"/>
                  </a:cubicBezTo>
                  <a:cubicBezTo>
                    <a:pt x="5931" y="797"/>
                    <a:pt x="6277" y="451"/>
                    <a:pt x="6703" y="451"/>
                  </a:cubicBezTo>
                  <a:cubicBezTo>
                    <a:pt x="7128" y="451"/>
                    <a:pt x="7474" y="797"/>
                    <a:pt x="7474" y="1223"/>
                  </a:cubicBezTo>
                  <a:cubicBezTo>
                    <a:pt x="7474" y="1648"/>
                    <a:pt x="7128" y="1994"/>
                    <a:pt x="6703" y="1994"/>
                  </a:cubicBezTo>
                  <a:lnTo>
                    <a:pt x="225" y="1994"/>
                  </a:lnTo>
                  <a:cubicBezTo>
                    <a:pt x="100" y="1994"/>
                    <a:pt x="0" y="2094"/>
                    <a:pt x="0" y="2220"/>
                  </a:cubicBezTo>
                  <a:cubicBezTo>
                    <a:pt x="0" y="2344"/>
                    <a:pt x="100" y="2444"/>
                    <a:pt x="225" y="2444"/>
                  </a:cubicBezTo>
                  <a:lnTo>
                    <a:pt x="6703" y="2444"/>
                  </a:lnTo>
                  <a:cubicBezTo>
                    <a:pt x="7376" y="2444"/>
                    <a:pt x="7925" y="1897"/>
                    <a:pt x="7925" y="1223"/>
                  </a:cubicBezTo>
                  <a:cubicBezTo>
                    <a:pt x="7925" y="549"/>
                    <a:pt x="7376" y="0"/>
                    <a:pt x="6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79"/>
            <p:cNvSpPr/>
            <p:nvPr/>
          </p:nvSpPr>
          <p:spPr>
            <a:xfrm>
              <a:off x="6259532" y="2044782"/>
              <a:ext cx="118634" cy="65373"/>
            </a:xfrm>
            <a:custGeom>
              <a:avLst/>
              <a:gdLst/>
              <a:ahLst/>
              <a:cxnLst/>
              <a:rect l="l" t="t" r="r" b="b"/>
              <a:pathLst>
                <a:path w="4437" h="2445" extrusionOk="0">
                  <a:moveTo>
                    <a:pt x="3215" y="1"/>
                  </a:moveTo>
                  <a:cubicBezTo>
                    <a:pt x="2542" y="1"/>
                    <a:pt x="1993" y="549"/>
                    <a:pt x="1993" y="1222"/>
                  </a:cubicBezTo>
                  <a:cubicBezTo>
                    <a:pt x="1993" y="1348"/>
                    <a:pt x="2094" y="1448"/>
                    <a:pt x="2219" y="1448"/>
                  </a:cubicBezTo>
                  <a:cubicBezTo>
                    <a:pt x="2343" y="1448"/>
                    <a:pt x="2444" y="1347"/>
                    <a:pt x="2444" y="1222"/>
                  </a:cubicBezTo>
                  <a:cubicBezTo>
                    <a:pt x="2444" y="797"/>
                    <a:pt x="2790" y="451"/>
                    <a:pt x="3214" y="451"/>
                  </a:cubicBezTo>
                  <a:cubicBezTo>
                    <a:pt x="3640" y="451"/>
                    <a:pt x="3986" y="798"/>
                    <a:pt x="3986" y="1222"/>
                  </a:cubicBezTo>
                  <a:cubicBezTo>
                    <a:pt x="3986" y="1648"/>
                    <a:pt x="3640" y="1994"/>
                    <a:pt x="3214" y="1994"/>
                  </a:cubicBezTo>
                  <a:lnTo>
                    <a:pt x="225" y="1994"/>
                  </a:lnTo>
                  <a:cubicBezTo>
                    <a:pt x="101" y="1994"/>
                    <a:pt x="0" y="2095"/>
                    <a:pt x="0" y="2219"/>
                  </a:cubicBezTo>
                  <a:cubicBezTo>
                    <a:pt x="0" y="2343"/>
                    <a:pt x="101" y="2445"/>
                    <a:pt x="225" y="2445"/>
                  </a:cubicBezTo>
                  <a:lnTo>
                    <a:pt x="3215" y="2445"/>
                  </a:lnTo>
                  <a:cubicBezTo>
                    <a:pt x="3889" y="2445"/>
                    <a:pt x="4437" y="1896"/>
                    <a:pt x="4437" y="1222"/>
                  </a:cubicBezTo>
                  <a:cubicBezTo>
                    <a:pt x="4437" y="549"/>
                    <a:pt x="3889" y="1"/>
                    <a:pt x="3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79"/>
            <p:cNvSpPr/>
            <p:nvPr/>
          </p:nvSpPr>
          <p:spPr>
            <a:xfrm>
              <a:off x="6206214" y="2231289"/>
              <a:ext cx="211921" cy="65400"/>
            </a:xfrm>
            <a:custGeom>
              <a:avLst/>
              <a:gdLst/>
              <a:ahLst/>
              <a:cxnLst/>
              <a:rect l="l" t="t" r="r" b="b"/>
              <a:pathLst>
                <a:path w="7926" h="2446" extrusionOk="0">
                  <a:moveTo>
                    <a:pt x="6704" y="1"/>
                  </a:moveTo>
                  <a:lnTo>
                    <a:pt x="6704" y="2"/>
                  </a:lnTo>
                  <a:lnTo>
                    <a:pt x="226" y="2"/>
                  </a:lnTo>
                  <a:cubicBezTo>
                    <a:pt x="102" y="2"/>
                    <a:pt x="1" y="102"/>
                    <a:pt x="1" y="226"/>
                  </a:cubicBezTo>
                  <a:cubicBezTo>
                    <a:pt x="1" y="352"/>
                    <a:pt x="102" y="452"/>
                    <a:pt x="226" y="452"/>
                  </a:cubicBezTo>
                  <a:lnTo>
                    <a:pt x="6704" y="452"/>
                  </a:lnTo>
                  <a:cubicBezTo>
                    <a:pt x="7129" y="452"/>
                    <a:pt x="7474" y="798"/>
                    <a:pt x="7474" y="1223"/>
                  </a:cubicBezTo>
                  <a:cubicBezTo>
                    <a:pt x="7474" y="1649"/>
                    <a:pt x="7129" y="1994"/>
                    <a:pt x="6704" y="1994"/>
                  </a:cubicBezTo>
                  <a:cubicBezTo>
                    <a:pt x="6279" y="1994"/>
                    <a:pt x="5933" y="1649"/>
                    <a:pt x="5933" y="1223"/>
                  </a:cubicBezTo>
                  <a:cubicBezTo>
                    <a:pt x="5933" y="1099"/>
                    <a:pt x="5832" y="997"/>
                    <a:pt x="5707" y="997"/>
                  </a:cubicBezTo>
                  <a:cubicBezTo>
                    <a:pt x="5583" y="997"/>
                    <a:pt x="5482" y="1099"/>
                    <a:pt x="5482" y="1223"/>
                  </a:cubicBezTo>
                  <a:cubicBezTo>
                    <a:pt x="5482" y="1897"/>
                    <a:pt x="6030" y="2446"/>
                    <a:pt x="6704" y="2446"/>
                  </a:cubicBezTo>
                  <a:cubicBezTo>
                    <a:pt x="7378" y="2446"/>
                    <a:pt x="7926" y="1897"/>
                    <a:pt x="7926" y="1223"/>
                  </a:cubicBezTo>
                  <a:cubicBezTo>
                    <a:pt x="7926" y="549"/>
                    <a:pt x="7378" y="1"/>
                    <a:pt x="6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9"/>
            <p:cNvSpPr/>
            <p:nvPr/>
          </p:nvSpPr>
          <p:spPr>
            <a:xfrm>
              <a:off x="6432723" y="2151392"/>
              <a:ext cx="118661" cy="118634"/>
            </a:xfrm>
            <a:custGeom>
              <a:avLst/>
              <a:gdLst/>
              <a:ahLst/>
              <a:cxnLst/>
              <a:rect l="l" t="t" r="r" b="b"/>
              <a:pathLst>
                <a:path w="4438" h="4437" extrusionOk="0">
                  <a:moveTo>
                    <a:pt x="2220" y="0"/>
                  </a:moveTo>
                  <a:cubicBezTo>
                    <a:pt x="2094" y="0"/>
                    <a:pt x="1994" y="101"/>
                    <a:pt x="1994" y="225"/>
                  </a:cubicBezTo>
                  <a:lnTo>
                    <a:pt x="1994" y="753"/>
                  </a:lnTo>
                  <a:lnTo>
                    <a:pt x="1737" y="548"/>
                  </a:lnTo>
                  <a:cubicBezTo>
                    <a:pt x="1696" y="514"/>
                    <a:pt x="1646" y="498"/>
                    <a:pt x="1597" y="498"/>
                  </a:cubicBezTo>
                  <a:cubicBezTo>
                    <a:pt x="1530" y="498"/>
                    <a:pt x="1465" y="527"/>
                    <a:pt x="1420" y="583"/>
                  </a:cubicBezTo>
                  <a:cubicBezTo>
                    <a:pt x="1343" y="680"/>
                    <a:pt x="1358" y="822"/>
                    <a:pt x="1456" y="900"/>
                  </a:cubicBezTo>
                  <a:lnTo>
                    <a:pt x="1994" y="1330"/>
                  </a:lnTo>
                  <a:lnTo>
                    <a:pt x="1994" y="1993"/>
                  </a:lnTo>
                  <a:lnTo>
                    <a:pt x="1331" y="1993"/>
                  </a:lnTo>
                  <a:lnTo>
                    <a:pt x="901" y="1455"/>
                  </a:lnTo>
                  <a:cubicBezTo>
                    <a:pt x="856" y="1399"/>
                    <a:pt x="791" y="1370"/>
                    <a:pt x="724" y="1370"/>
                  </a:cubicBezTo>
                  <a:cubicBezTo>
                    <a:pt x="675" y="1370"/>
                    <a:pt x="625" y="1386"/>
                    <a:pt x="583" y="1419"/>
                  </a:cubicBezTo>
                  <a:cubicBezTo>
                    <a:pt x="486" y="1497"/>
                    <a:pt x="470" y="1639"/>
                    <a:pt x="548" y="1736"/>
                  </a:cubicBezTo>
                  <a:lnTo>
                    <a:pt x="754" y="1993"/>
                  </a:lnTo>
                  <a:lnTo>
                    <a:pt x="226" y="1993"/>
                  </a:lnTo>
                  <a:cubicBezTo>
                    <a:pt x="102" y="1993"/>
                    <a:pt x="0" y="2093"/>
                    <a:pt x="0" y="2219"/>
                  </a:cubicBezTo>
                  <a:cubicBezTo>
                    <a:pt x="0" y="2343"/>
                    <a:pt x="102" y="2443"/>
                    <a:pt x="226" y="2443"/>
                  </a:cubicBezTo>
                  <a:lnTo>
                    <a:pt x="754" y="2443"/>
                  </a:lnTo>
                  <a:lnTo>
                    <a:pt x="548" y="2700"/>
                  </a:lnTo>
                  <a:cubicBezTo>
                    <a:pt x="470" y="2797"/>
                    <a:pt x="486" y="2939"/>
                    <a:pt x="583" y="3017"/>
                  </a:cubicBezTo>
                  <a:cubicBezTo>
                    <a:pt x="625" y="3050"/>
                    <a:pt x="675" y="3066"/>
                    <a:pt x="724" y="3066"/>
                  </a:cubicBezTo>
                  <a:cubicBezTo>
                    <a:pt x="790" y="3066"/>
                    <a:pt x="856" y="3037"/>
                    <a:pt x="901" y="2981"/>
                  </a:cubicBezTo>
                  <a:lnTo>
                    <a:pt x="1331" y="2443"/>
                  </a:lnTo>
                  <a:lnTo>
                    <a:pt x="1994" y="2443"/>
                  </a:lnTo>
                  <a:lnTo>
                    <a:pt x="1994" y="3107"/>
                  </a:lnTo>
                  <a:lnTo>
                    <a:pt x="1456" y="3536"/>
                  </a:lnTo>
                  <a:cubicBezTo>
                    <a:pt x="1358" y="3615"/>
                    <a:pt x="1343" y="3757"/>
                    <a:pt x="1420" y="3854"/>
                  </a:cubicBezTo>
                  <a:cubicBezTo>
                    <a:pt x="1465" y="3910"/>
                    <a:pt x="1530" y="3939"/>
                    <a:pt x="1596" y="3939"/>
                  </a:cubicBezTo>
                  <a:cubicBezTo>
                    <a:pt x="1646" y="3939"/>
                    <a:pt x="1696" y="3922"/>
                    <a:pt x="1737" y="3889"/>
                  </a:cubicBezTo>
                  <a:lnTo>
                    <a:pt x="1994" y="3684"/>
                  </a:lnTo>
                  <a:lnTo>
                    <a:pt x="1994" y="4211"/>
                  </a:lnTo>
                  <a:cubicBezTo>
                    <a:pt x="1994" y="4335"/>
                    <a:pt x="2094" y="4437"/>
                    <a:pt x="2220" y="4437"/>
                  </a:cubicBezTo>
                  <a:cubicBezTo>
                    <a:pt x="2344" y="4437"/>
                    <a:pt x="2444" y="4335"/>
                    <a:pt x="2444" y="4211"/>
                  </a:cubicBezTo>
                  <a:lnTo>
                    <a:pt x="2444" y="3684"/>
                  </a:lnTo>
                  <a:lnTo>
                    <a:pt x="2701" y="3889"/>
                  </a:lnTo>
                  <a:cubicBezTo>
                    <a:pt x="2742" y="3922"/>
                    <a:pt x="2792" y="3938"/>
                    <a:pt x="2842" y="3938"/>
                  </a:cubicBezTo>
                  <a:cubicBezTo>
                    <a:pt x="2908" y="3938"/>
                    <a:pt x="2973" y="3910"/>
                    <a:pt x="3018" y="3854"/>
                  </a:cubicBezTo>
                  <a:cubicBezTo>
                    <a:pt x="3095" y="3757"/>
                    <a:pt x="3080" y="3615"/>
                    <a:pt x="2982" y="3536"/>
                  </a:cubicBezTo>
                  <a:lnTo>
                    <a:pt x="2444" y="3107"/>
                  </a:lnTo>
                  <a:lnTo>
                    <a:pt x="2444" y="2443"/>
                  </a:lnTo>
                  <a:lnTo>
                    <a:pt x="3107" y="2443"/>
                  </a:lnTo>
                  <a:lnTo>
                    <a:pt x="3537" y="2981"/>
                  </a:lnTo>
                  <a:cubicBezTo>
                    <a:pt x="3582" y="3037"/>
                    <a:pt x="3648" y="3066"/>
                    <a:pt x="3714" y="3066"/>
                  </a:cubicBezTo>
                  <a:cubicBezTo>
                    <a:pt x="3763" y="3066"/>
                    <a:pt x="3813" y="3051"/>
                    <a:pt x="3855" y="3017"/>
                  </a:cubicBezTo>
                  <a:cubicBezTo>
                    <a:pt x="3952" y="2939"/>
                    <a:pt x="3968" y="2797"/>
                    <a:pt x="3890" y="2700"/>
                  </a:cubicBezTo>
                  <a:lnTo>
                    <a:pt x="3684" y="2444"/>
                  </a:lnTo>
                  <a:lnTo>
                    <a:pt x="4212" y="2444"/>
                  </a:lnTo>
                  <a:cubicBezTo>
                    <a:pt x="4336" y="2444"/>
                    <a:pt x="4438" y="2343"/>
                    <a:pt x="4438" y="2219"/>
                  </a:cubicBezTo>
                  <a:cubicBezTo>
                    <a:pt x="4438" y="2093"/>
                    <a:pt x="4336" y="1993"/>
                    <a:pt x="4212" y="1993"/>
                  </a:cubicBezTo>
                  <a:lnTo>
                    <a:pt x="3685" y="1993"/>
                  </a:lnTo>
                  <a:lnTo>
                    <a:pt x="3890" y="1736"/>
                  </a:lnTo>
                  <a:cubicBezTo>
                    <a:pt x="3968" y="1639"/>
                    <a:pt x="3952" y="1497"/>
                    <a:pt x="3855" y="1419"/>
                  </a:cubicBezTo>
                  <a:cubicBezTo>
                    <a:pt x="3813" y="1386"/>
                    <a:pt x="3764" y="1370"/>
                    <a:pt x="3714" y="1370"/>
                  </a:cubicBezTo>
                  <a:cubicBezTo>
                    <a:pt x="3648" y="1370"/>
                    <a:pt x="3582" y="1399"/>
                    <a:pt x="3537" y="1455"/>
                  </a:cubicBezTo>
                  <a:lnTo>
                    <a:pt x="3108" y="1993"/>
                  </a:lnTo>
                  <a:lnTo>
                    <a:pt x="2444" y="1993"/>
                  </a:lnTo>
                  <a:lnTo>
                    <a:pt x="2444" y="1330"/>
                  </a:lnTo>
                  <a:lnTo>
                    <a:pt x="2982" y="900"/>
                  </a:lnTo>
                  <a:cubicBezTo>
                    <a:pt x="3080" y="822"/>
                    <a:pt x="3096" y="680"/>
                    <a:pt x="3018" y="583"/>
                  </a:cubicBezTo>
                  <a:cubicBezTo>
                    <a:pt x="2973" y="527"/>
                    <a:pt x="2908" y="498"/>
                    <a:pt x="2841" y="498"/>
                  </a:cubicBezTo>
                  <a:cubicBezTo>
                    <a:pt x="2792" y="498"/>
                    <a:pt x="2742" y="514"/>
                    <a:pt x="2701" y="548"/>
                  </a:cubicBezTo>
                  <a:lnTo>
                    <a:pt x="2444" y="753"/>
                  </a:lnTo>
                  <a:lnTo>
                    <a:pt x="2444" y="225"/>
                  </a:lnTo>
                  <a:cubicBezTo>
                    <a:pt x="2444" y="101"/>
                    <a:pt x="2344" y="0"/>
                    <a:pt x="2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79"/>
          <p:cNvGrpSpPr/>
          <p:nvPr/>
        </p:nvGrpSpPr>
        <p:grpSpPr>
          <a:xfrm>
            <a:off x="7150860" y="2007556"/>
            <a:ext cx="411764" cy="411808"/>
            <a:chOff x="5603295" y="1884881"/>
            <a:chExt cx="411764" cy="411808"/>
          </a:xfrm>
        </p:grpSpPr>
        <p:sp>
          <p:nvSpPr>
            <p:cNvPr id="994" name="Google Shape;994;p79"/>
            <p:cNvSpPr/>
            <p:nvPr/>
          </p:nvSpPr>
          <p:spPr>
            <a:xfrm>
              <a:off x="5603295" y="1943440"/>
              <a:ext cx="145292" cy="193366"/>
            </a:xfrm>
            <a:custGeom>
              <a:avLst/>
              <a:gdLst/>
              <a:ahLst/>
              <a:cxnLst/>
              <a:rect l="l" t="t" r="r" b="b"/>
              <a:pathLst>
                <a:path w="5434" h="7232" extrusionOk="0">
                  <a:moveTo>
                    <a:pt x="3197" y="0"/>
                  </a:moveTo>
                  <a:cubicBezTo>
                    <a:pt x="3124" y="0"/>
                    <a:pt x="3053" y="35"/>
                    <a:pt x="3010" y="99"/>
                  </a:cubicBezTo>
                  <a:cubicBezTo>
                    <a:pt x="2671" y="593"/>
                    <a:pt x="2492" y="1172"/>
                    <a:pt x="2492" y="1774"/>
                  </a:cubicBezTo>
                  <a:cubicBezTo>
                    <a:pt x="2492" y="1785"/>
                    <a:pt x="2492" y="1796"/>
                    <a:pt x="2492" y="1807"/>
                  </a:cubicBezTo>
                  <a:cubicBezTo>
                    <a:pt x="1099" y="1921"/>
                    <a:pt x="0" y="3092"/>
                    <a:pt x="0" y="4514"/>
                  </a:cubicBezTo>
                  <a:cubicBezTo>
                    <a:pt x="0" y="6012"/>
                    <a:pt x="1219" y="7232"/>
                    <a:pt x="2717" y="7232"/>
                  </a:cubicBezTo>
                  <a:lnTo>
                    <a:pt x="3201" y="7232"/>
                  </a:lnTo>
                  <a:cubicBezTo>
                    <a:pt x="3326" y="7232"/>
                    <a:pt x="3427" y="7130"/>
                    <a:pt x="3427" y="7006"/>
                  </a:cubicBezTo>
                  <a:cubicBezTo>
                    <a:pt x="3427" y="6881"/>
                    <a:pt x="3326" y="6780"/>
                    <a:pt x="3201" y="6780"/>
                  </a:cubicBezTo>
                  <a:lnTo>
                    <a:pt x="2718" y="6780"/>
                  </a:lnTo>
                  <a:cubicBezTo>
                    <a:pt x="1468" y="6780"/>
                    <a:pt x="452" y="5764"/>
                    <a:pt x="452" y="4514"/>
                  </a:cubicBezTo>
                  <a:cubicBezTo>
                    <a:pt x="452" y="3265"/>
                    <a:pt x="1466" y="2250"/>
                    <a:pt x="2715" y="2249"/>
                  </a:cubicBezTo>
                  <a:lnTo>
                    <a:pt x="2729" y="2249"/>
                  </a:lnTo>
                  <a:cubicBezTo>
                    <a:pt x="3973" y="2255"/>
                    <a:pt x="4983" y="3269"/>
                    <a:pt x="4983" y="4514"/>
                  </a:cubicBezTo>
                  <a:cubicBezTo>
                    <a:pt x="4983" y="4639"/>
                    <a:pt x="5084" y="4740"/>
                    <a:pt x="5208" y="4740"/>
                  </a:cubicBezTo>
                  <a:cubicBezTo>
                    <a:pt x="5333" y="4740"/>
                    <a:pt x="5434" y="4639"/>
                    <a:pt x="5434" y="4514"/>
                  </a:cubicBezTo>
                  <a:cubicBezTo>
                    <a:pt x="5434" y="3092"/>
                    <a:pt x="4336" y="1923"/>
                    <a:pt x="2943" y="1807"/>
                  </a:cubicBezTo>
                  <a:cubicBezTo>
                    <a:pt x="2943" y="1796"/>
                    <a:pt x="2942" y="1785"/>
                    <a:pt x="2942" y="1774"/>
                  </a:cubicBezTo>
                  <a:cubicBezTo>
                    <a:pt x="2942" y="1264"/>
                    <a:pt x="3094" y="772"/>
                    <a:pt x="3382" y="353"/>
                  </a:cubicBezTo>
                  <a:cubicBezTo>
                    <a:pt x="3453" y="251"/>
                    <a:pt x="3427" y="110"/>
                    <a:pt x="3323" y="40"/>
                  </a:cubicBezTo>
                  <a:cubicBezTo>
                    <a:pt x="3285" y="13"/>
                    <a:pt x="3240" y="0"/>
                    <a:pt x="31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9"/>
            <p:cNvSpPr/>
            <p:nvPr/>
          </p:nvSpPr>
          <p:spPr>
            <a:xfrm>
              <a:off x="5698514" y="1884881"/>
              <a:ext cx="316545" cy="251894"/>
            </a:xfrm>
            <a:custGeom>
              <a:avLst/>
              <a:gdLst/>
              <a:ahLst/>
              <a:cxnLst/>
              <a:rect l="l" t="t" r="r" b="b"/>
              <a:pathLst>
                <a:path w="11839" h="9421" extrusionOk="0">
                  <a:moveTo>
                    <a:pt x="7627" y="452"/>
                  </a:moveTo>
                  <a:cubicBezTo>
                    <a:pt x="8165" y="452"/>
                    <a:pt x="8670" y="700"/>
                    <a:pt x="9000" y="1113"/>
                  </a:cubicBezTo>
                  <a:cubicBezTo>
                    <a:pt x="8347" y="1363"/>
                    <a:pt x="7899" y="1994"/>
                    <a:pt x="7899" y="2718"/>
                  </a:cubicBezTo>
                  <a:cubicBezTo>
                    <a:pt x="7899" y="2843"/>
                    <a:pt x="8001" y="2944"/>
                    <a:pt x="8125" y="2944"/>
                  </a:cubicBezTo>
                  <a:cubicBezTo>
                    <a:pt x="8249" y="2944"/>
                    <a:pt x="8351" y="2842"/>
                    <a:pt x="8351" y="2718"/>
                  </a:cubicBezTo>
                  <a:cubicBezTo>
                    <a:pt x="8351" y="2100"/>
                    <a:pt x="8792" y="1574"/>
                    <a:pt x="9399" y="1468"/>
                  </a:cubicBezTo>
                  <a:cubicBezTo>
                    <a:pt x="9473" y="1455"/>
                    <a:pt x="9547" y="1449"/>
                    <a:pt x="9620" y="1449"/>
                  </a:cubicBezTo>
                  <a:cubicBezTo>
                    <a:pt x="10320" y="1449"/>
                    <a:pt x="10889" y="2018"/>
                    <a:pt x="10889" y="2718"/>
                  </a:cubicBezTo>
                  <a:cubicBezTo>
                    <a:pt x="10889" y="3418"/>
                    <a:pt x="10320" y="3987"/>
                    <a:pt x="9620" y="3987"/>
                  </a:cubicBezTo>
                  <a:lnTo>
                    <a:pt x="9027" y="3986"/>
                  </a:lnTo>
                  <a:cubicBezTo>
                    <a:pt x="8641" y="3674"/>
                    <a:pt x="8151" y="3489"/>
                    <a:pt x="7626" y="3489"/>
                  </a:cubicBezTo>
                  <a:cubicBezTo>
                    <a:pt x="7252" y="3489"/>
                    <a:pt x="6891" y="3581"/>
                    <a:pt x="6567" y="3758"/>
                  </a:cubicBezTo>
                  <a:cubicBezTo>
                    <a:pt x="6251" y="3285"/>
                    <a:pt x="5713" y="2991"/>
                    <a:pt x="5136" y="2991"/>
                  </a:cubicBezTo>
                  <a:cubicBezTo>
                    <a:pt x="4993" y="2991"/>
                    <a:pt x="4853" y="3008"/>
                    <a:pt x="4716" y="3042"/>
                  </a:cubicBezTo>
                  <a:cubicBezTo>
                    <a:pt x="4655" y="2857"/>
                    <a:pt x="4576" y="2679"/>
                    <a:pt x="4480" y="2509"/>
                  </a:cubicBezTo>
                  <a:cubicBezTo>
                    <a:pt x="4651" y="2170"/>
                    <a:pt x="5003" y="1947"/>
                    <a:pt x="5388" y="1947"/>
                  </a:cubicBezTo>
                  <a:cubicBezTo>
                    <a:pt x="5473" y="1947"/>
                    <a:pt x="5557" y="1957"/>
                    <a:pt x="5639" y="1978"/>
                  </a:cubicBezTo>
                  <a:cubicBezTo>
                    <a:pt x="5657" y="1983"/>
                    <a:pt x="5676" y="1985"/>
                    <a:pt x="5695" y="1985"/>
                  </a:cubicBezTo>
                  <a:cubicBezTo>
                    <a:pt x="5735" y="1985"/>
                    <a:pt x="5776" y="1974"/>
                    <a:pt x="5812" y="1952"/>
                  </a:cubicBezTo>
                  <a:cubicBezTo>
                    <a:pt x="5863" y="1921"/>
                    <a:pt x="5900" y="1869"/>
                    <a:pt x="5913" y="1811"/>
                  </a:cubicBezTo>
                  <a:cubicBezTo>
                    <a:pt x="6100" y="1011"/>
                    <a:pt x="6804" y="452"/>
                    <a:pt x="7627" y="452"/>
                  </a:cubicBezTo>
                  <a:close/>
                  <a:moveTo>
                    <a:pt x="7627" y="1"/>
                  </a:moveTo>
                  <a:cubicBezTo>
                    <a:pt x="6666" y="1"/>
                    <a:pt x="5832" y="609"/>
                    <a:pt x="5532" y="1503"/>
                  </a:cubicBezTo>
                  <a:cubicBezTo>
                    <a:pt x="5484" y="1499"/>
                    <a:pt x="5437" y="1496"/>
                    <a:pt x="5388" y="1496"/>
                  </a:cubicBezTo>
                  <a:cubicBezTo>
                    <a:pt x="4915" y="1496"/>
                    <a:pt x="4475" y="1729"/>
                    <a:pt x="4203" y="2099"/>
                  </a:cubicBezTo>
                  <a:cubicBezTo>
                    <a:pt x="4068" y="1934"/>
                    <a:pt x="3917" y="1782"/>
                    <a:pt x="3750" y="1648"/>
                  </a:cubicBezTo>
                  <a:cubicBezTo>
                    <a:pt x="3227" y="1229"/>
                    <a:pt x="2568" y="998"/>
                    <a:pt x="1897" y="998"/>
                  </a:cubicBezTo>
                  <a:cubicBezTo>
                    <a:pt x="1225" y="998"/>
                    <a:pt x="636" y="1202"/>
                    <a:pt x="120" y="1589"/>
                  </a:cubicBezTo>
                  <a:cubicBezTo>
                    <a:pt x="20" y="1663"/>
                    <a:pt x="0" y="1804"/>
                    <a:pt x="75" y="1905"/>
                  </a:cubicBezTo>
                  <a:cubicBezTo>
                    <a:pt x="119" y="1963"/>
                    <a:pt x="187" y="1995"/>
                    <a:pt x="255" y="1995"/>
                  </a:cubicBezTo>
                  <a:cubicBezTo>
                    <a:pt x="302" y="1995"/>
                    <a:pt x="350" y="1980"/>
                    <a:pt x="391" y="1949"/>
                  </a:cubicBezTo>
                  <a:cubicBezTo>
                    <a:pt x="827" y="1622"/>
                    <a:pt x="1348" y="1449"/>
                    <a:pt x="1897" y="1449"/>
                  </a:cubicBezTo>
                  <a:cubicBezTo>
                    <a:pt x="3007" y="1449"/>
                    <a:pt x="3969" y="2164"/>
                    <a:pt x="4296" y="3209"/>
                  </a:cubicBezTo>
                  <a:cubicBezTo>
                    <a:pt x="3762" y="3507"/>
                    <a:pt x="3415" y="4076"/>
                    <a:pt x="3415" y="4711"/>
                  </a:cubicBezTo>
                  <a:cubicBezTo>
                    <a:pt x="3415" y="4836"/>
                    <a:pt x="3516" y="4936"/>
                    <a:pt x="3640" y="4936"/>
                  </a:cubicBezTo>
                  <a:cubicBezTo>
                    <a:pt x="3765" y="4936"/>
                    <a:pt x="3865" y="4836"/>
                    <a:pt x="3865" y="4711"/>
                  </a:cubicBezTo>
                  <a:cubicBezTo>
                    <a:pt x="3865" y="4192"/>
                    <a:pt x="4179" y="3734"/>
                    <a:pt x="4647" y="3539"/>
                  </a:cubicBezTo>
                  <a:cubicBezTo>
                    <a:pt x="4648" y="3539"/>
                    <a:pt x="4649" y="3539"/>
                    <a:pt x="4649" y="3538"/>
                  </a:cubicBezTo>
                  <a:cubicBezTo>
                    <a:pt x="4803" y="3475"/>
                    <a:pt x="4967" y="3442"/>
                    <a:pt x="5135" y="3442"/>
                  </a:cubicBezTo>
                  <a:cubicBezTo>
                    <a:pt x="5623" y="3442"/>
                    <a:pt x="6073" y="3727"/>
                    <a:pt x="6283" y="4169"/>
                  </a:cubicBezTo>
                  <a:cubicBezTo>
                    <a:pt x="6311" y="4229"/>
                    <a:pt x="6364" y="4274"/>
                    <a:pt x="6428" y="4291"/>
                  </a:cubicBezTo>
                  <a:cubicBezTo>
                    <a:pt x="6448" y="4296"/>
                    <a:pt x="6467" y="4298"/>
                    <a:pt x="6487" y="4298"/>
                  </a:cubicBezTo>
                  <a:cubicBezTo>
                    <a:pt x="6532" y="4298"/>
                    <a:pt x="6577" y="4284"/>
                    <a:pt x="6616" y="4257"/>
                  </a:cubicBezTo>
                  <a:cubicBezTo>
                    <a:pt x="6914" y="4050"/>
                    <a:pt x="7263" y="3941"/>
                    <a:pt x="7626" y="3941"/>
                  </a:cubicBezTo>
                  <a:cubicBezTo>
                    <a:pt x="8434" y="3941"/>
                    <a:pt x="9138" y="4486"/>
                    <a:pt x="9338" y="5267"/>
                  </a:cubicBezTo>
                  <a:cubicBezTo>
                    <a:pt x="9364" y="5367"/>
                    <a:pt x="9454" y="5437"/>
                    <a:pt x="9557" y="5437"/>
                  </a:cubicBezTo>
                  <a:cubicBezTo>
                    <a:pt x="9559" y="5437"/>
                    <a:pt x="9562" y="5437"/>
                    <a:pt x="9564" y="5436"/>
                  </a:cubicBezTo>
                  <a:cubicBezTo>
                    <a:pt x="9564" y="5436"/>
                    <a:pt x="9606" y="5435"/>
                    <a:pt x="9620" y="5435"/>
                  </a:cubicBezTo>
                  <a:cubicBezTo>
                    <a:pt x="10594" y="5435"/>
                    <a:pt x="11387" y="6228"/>
                    <a:pt x="11387" y="7202"/>
                  </a:cubicBezTo>
                  <a:cubicBezTo>
                    <a:pt x="11387" y="8177"/>
                    <a:pt x="10594" y="8970"/>
                    <a:pt x="9620" y="8970"/>
                  </a:cubicBezTo>
                  <a:cubicBezTo>
                    <a:pt x="8645" y="8970"/>
                    <a:pt x="7852" y="8177"/>
                    <a:pt x="7852" y="7202"/>
                  </a:cubicBezTo>
                  <a:cubicBezTo>
                    <a:pt x="7852" y="7078"/>
                    <a:pt x="7750" y="6977"/>
                    <a:pt x="7626" y="6977"/>
                  </a:cubicBezTo>
                  <a:cubicBezTo>
                    <a:pt x="7502" y="6977"/>
                    <a:pt x="7400" y="7078"/>
                    <a:pt x="7400" y="7202"/>
                  </a:cubicBezTo>
                  <a:cubicBezTo>
                    <a:pt x="7400" y="7923"/>
                    <a:pt x="7746" y="8565"/>
                    <a:pt x="8280" y="8970"/>
                  </a:cubicBezTo>
                  <a:lnTo>
                    <a:pt x="543" y="8970"/>
                  </a:lnTo>
                  <a:cubicBezTo>
                    <a:pt x="417" y="8970"/>
                    <a:pt x="317" y="9071"/>
                    <a:pt x="317" y="9196"/>
                  </a:cubicBezTo>
                  <a:cubicBezTo>
                    <a:pt x="317" y="9320"/>
                    <a:pt x="417" y="9421"/>
                    <a:pt x="543" y="9421"/>
                  </a:cubicBezTo>
                  <a:lnTo>
                    <a:pt x="9620" y="9421"/>
                  </a:lnTo>
                  <a:cubicBezTo>
                    <a:pt x="10842" y="9421"/>
                    <a:pt x="11838" y="8426"/>
                    <a:pt x="11838" y="7202"/>
                  </a:cubicBezTo>
                  <a:cubicBezTo>
                    <a:pt x="11838" y="5979"/>
                    <a:pt x="10899" y="5042"/>
                    <a:pt x="9725" y="4986"/>
                  </a:cubicBezTo>
                  <a:cubicBezTo>
                    <a:pt x="9658" y="4788"/>
                    <a:pt x="9563" y="4604"/>
                    <a:pt x="9447" y="4439"/>
                  </a:cubicBezTo>
                  <a:lnTo>
                    <a:pt x="9620" y="4439"/>
                  </a:lnTo>
                  <a:cubicBezTo>
                    <a:pt x="10568" y="4439"/>
                    <a:pt x="11340" y="3666"/>
                    <a:pt x="11340" y="2718"/>
                  </a:cubicBezTo>
                  <a:cubicBezTo>
                    <a:pt x="11340" y="1770"/>
                    <a:pt x="10568" y="998"/>
                    <a:pt x="9620" y="998"/>
                  </a:cubicBezTo>
                  <a:cubicBezTo>
                    <a:pt x="9573" y="998"/>
                    <a:pt x="9526" y="1000"/>
                    <a:pt x="9478" y="1004"/>
                  </a:cubicBezTo>
                  <a:cubicBezTo>
                    <a:pt x="9071" y="382"/>
                    <a:pt x="8376" y="1"/>
                    <a:pt x="7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79"/>
            <p:cNvSpPr/>
            <p:nvPr/>
          </p:nvSpPr>
          <p:spPr>
            <a:xfrm>
              <a:off x="5603295" y="2151365"/>
              <a:ext cx="211921" cy="65373"/>
            </a:xfrm>
            <a:custGeom>
              <a:avLst/>
              <a:gdLst/>
              <a:ahLst/>
              <a:cxnLst/>
              <a:rect l="l" t="t" r="r" b="b"/>
              <a:pathLst>
                <a:path w="7926" h="2445" extrusionOk="0">
                  <a:moveTo>
                    <a:pt x="6703" y="0"/>
                  </a:moveTo>
                  <a:cubicBezTo>
                    <a:pt x="6029" y="0"/>
                    <a:pt x="5481" y="549"/>
                    <a:pt x="5481" y="1223"/>
                  </a:cubicBezTo>
                  <a:cubicBezTo>
                    <a:pt x="5481" y="1347"/>
                    <a:pt x="5582" y="1448"/>
                    <a:pt x="5707" y="1448"/>
                  </a:cubicBezTo>
                  <a:cubicBezTo>
                    <a:pt x="5831" y="1448"/>
                    <a:pt x="5933" y="1347"/>
                    <a:pt x="5933" y="1223"/>
                  </a:cubicBezTo>
                  <a:cubicBezTo>
                    <a:pt x="5933" y="797"/>
                    <a:pt x="6279" y="451"/>
                    <a:pt x="6703" y="451"/>
                  </a:cubicBezTo>
                  <a:cubicBezTo>
                    <a:pt x="7128" y="451"/>
                    <a:pt x="7474" y="797"/>
                    <a:pt x="7474" y="1223"/>
                  </a:cubicBezTo>
                  <a:cubicBezTo>
                    <a:pt x="7474" y="1648"/>
                    <a:pt x="7128" y="1994"/>
                    <a:pt x="6703" y="1994"/>
                  </a:cubicBezTo>
                  <a:lnTo>
                    <a:pt x="226" y="1994"/>
                  </a:lnTo>
                  <a:cubicBezTo>
                    <a:pt x="101" y="1994"/>
                    <a:pt x="0" y="2094"/>
                    <a:pt x="0" y="2220"/>
                  </a:cubicBezTo>
                  <a:cubicBezTo>
                    <a:pt x="0" y="2344"/>
                    <a:pt x="101" y="2444"/>
                    <a:pt x="226" y="2444"/>
                  </a:cubicBezTo>
                  <a:lnTo>
                    <a:pt x="6703" y="2444"/>
                  </a:lnTo>
                  <a:cubicBezTo>
                    <a:pt x="7377" y="2444"/>
                    <a:pt x="7925" y="1897"/>
                    <a:pt x="7925" y="1223"/>
                  </a:cubicBezTo>
                  <a:cubicBezTo>
                    <a:pt x="7925" y="549"/>
                    <a:pt x="7377" y="0"/>
                    <a:pt x="6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79"/>
            <p:cNvSpPr/>
            <p:nvPr/>
          </p:nvSpPr>
          <p:spPr>
            <a:xfrm>
              <a:off x="5709878" y="2044782"/>
              <a:ext cx="118661" cy="65373"/>
            </a:xfrm>
            <a:custGeom>
              <a:avLst/>
              <a:gdLst/>
              <a:ahLst/>
              <a:cxnLst/>
              <a:rect l="l" t="t" r="r" b="b"/>
              <a:pathLst>
                <a:path w="4438" h="2445" extrusionOk="0">
                  <a:moveTo>
                    <a:pt x="3216" y="1"/>
                  </a:moveTo>
                  <a:cubicBezTo>
                    <a:pt x="2542" y="1"/>
                    <a:pt x="1993" y="549"/>
                    <a:pt x="1993" y="1222"/>
                  </a:cubicBezTo>
                  <a:cubicBezTo>
                    <a:pt x="1993" y="1348"/>
                    <a:pt x="2095" y="1448"/>
                    <a:pt x="2219" y="1448"/>
                  </a:cubicBezTo>
                  <a:cubicBezTo>
                    <a:pt x="2343" y="1448"/>
                    <a:pt x="2445" y="1347"/>
                    <a:pt x="2445" y="1222"/>
                  </a:cubicBezTo>
                  <a:cubicBezTo>
                    <a:pt x="2445" y="798"/>
                    <a:pt x="2790" y="451"/>
                    <a:pt x="3216" y="451"/>
                  </a:cubicBezTo>
                  <a:cubicBezTo>
                    <a:pt x="3640" y="451"/>
                    <a:pt x="3986" y="798"/>
                    <a:pt x="3986" y="1222"/>
                  </a:cubicBezTo>
                  <a:cubicBezTo>
                    <a:pt x="3986" y="1648"/>
                    <a:pt x="3640" y="1994"/>
                    <a:pt x="3216" y="1994"/>
                  </a:cubicBezTo>
                  <a:lnTo>
                    <a:pt x="226" y="1994"/>
                  </a:lnTo>
                  <a:cubicBezTo>
                    <a:pt x="101" y="1994"/>
                    <a:pt x="1" y="2095"/>
                    <a:pt x="1" y="2219"/>
                  </a:cubicBezTo>
                  <a:cubicBezTo>
                    <a:pt x="1" y="2343"/>
                    <a:pt x="101" y="2445"/>
                    <a:pt x="226" y="2445"/>
                  </a:cubicBezTo>
                  <a:lnTo>
                    <a:pt x="3216" y="2445"/>
                  </a:lnTo>
                  <a:cubicBezTo>
                    <a:pt x="3890" y="2445"/>
                    <a:pt x="4437" y="1896"/>
                    <a:pt x="4437" y="1222"/>
                  </a:cubicBezTo>
                  <a:cubicBezTo>
                    <a:pt x="4437" y="549"/>
                    <a:pt x="3890" y="1"/>
                    <a:pt x="3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79"/>
            <p:cNvSpPr/>
            <p:nvPr/>
          </p:nvSpPr>
          <p:spPr>
            <a:xfrm>
              <a:off x="5656586" y="2231289"/>
              <a:ext cx="211948" cy="65400"/>
            </a:xfrm>
            <a:custGeom>
              <a:avLst/>
              <a:gdLst/>
              <a:ahLst/>
              <a:cxnLst/>
              <a:rect l="l" t="t" r="r" b="b"/>
              <a:pathLst>
                <a:path w="7927" h="2446" extrusionOk="0">
                  <a:moveTo>
                    <a:pt x="6704" y="1"/>
                  </a:moveTo>
                  <a:lnTo>
                    <a:pt x="6704" y="2"/>
                  </a:lnTo>
                  <a:lnTo>
                    <a:pt x="226" y="2"/>
                  </a:lnTo>
                  <a:cubicBezTo>
                    <a:pt x="102" y="2"/>
                    <a:pt x="0" y="102"/>
                    <a:pt x="0" y="226"/>
                  </a:cubicBezTo>
                  <a:cubicBezTo>
                    <a:pt x="0" y="352"/>
                    <a:pt x="102" y="452"/>
                    <a:pt x="226" y="452"/>
                  </a:cubicBezTo>
                  <a:lnTo>
                    <a:pt x="6704" y="452"/>
                  </a:lnTo>
                  <a:cubicBezTo>
                    <a:pt x="7128" y="452"/>
                    <a:pt x="7475" y="798"/>
                    <a:pt x="7475" y="1223"/>
                  </a:cubicBezTo>
                  <a:cubicBezTo>
                    <a:pt x="7475" y="1649"/>
                    <a:pt x="7128" y="1994"/>
                    <a:pt x="6704" y="1994"/>
                  </a:cubicBezTo>
                  <a:cubicBezTo>
                    <a:pt x="6278" y="1994"/>
                    <a:pt x="5932" y="1649"/>
                    <a:pt x="5932" y="1223"/>
                  </a:cubicBezTo>
                  <a:cubicBezTo>
                    <a:pt x="5932" y="1099"/>
                    <a:pt x="5831" y="997"/>
                    <a:pt x="5707" y="997"/>
                  </a:cubicBezTo>
                  <a:cubicBezTo>
                    <a:pt x="5583" y="997"/>
                    <a:pt x="5481" y="1099"/>
                    <a:pt x="5481" y="1223"/>
                  </a:cubicBezTo>
                  <a:cubicBezTo>
                    <a:pt x="5481" y="1897"/>
                    <a:pt x="6030" y="2446"/>
                    <a:pt x="6704" y="2446"/>
                  </a:cubicBezTo>
                  <a:cubicBezTo>
                    <a:pt x="7377" y="2446"/>
                    <a:pt x="7926" y="1897"/>
                    <a:pt x="7926" y="1223"/>
                  </a:cubicBezTo>
                  <a:cubicBezTo>
                    <a:pt x="7926" y="549"/>
                    <a:pt x="7377" y="1"/>
                    <a:pt x="67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79"/>
            <p:cNvSpPr/>
            <p:nvPr/>
          </p:nvSpPr>
          <p:spPr>
            <a:xfrm>
              <a:off x="5882480" y="2151365"/>
              <a:ext cx="79303" cy="78715"/>
            </a:xfrm>
            <a:custGeom>
              <a:avLst/>
              <a:gdLst/>
              <a:ahLst/>
              <a:cxnLst/>
              <a:rect l="l" t="t" r="r" b="b"/>
              <a:pathLst>
                <a:path w="2966" h="2944" extrusionOk="0">
                  <a:moveTo>
                    <a:pt x="2490" y="451"/>
                  </a:moveTo>
                  <a:cubicBezTo>
                    <a:pt x="2504" y="451"/>
                    <a:pt x="2514" y="463"/>
                    <a:pt x="2514" y="475"/>
                  </a:cubicBezTo>
                  <a:lnTo>
                    <a:pt x="2514" y="1223"/>
                  </a:lnTo>
                  <a:cubicBezTo>
                    <a:pt x="2514" y="1648"/>
                    <a:pt x="2168" y="1994"/>
                    <a:pt x="1743" y="1994"/>
                  </a:cubicBezTo>
                  <a:lnTo>
                    <a:pt x="1292" y="1994"/>
                  </a:lnTo>
                  <a:lnTo>
                    <a:pt x="1902" y="1382"/>
                  </a:lnTo>
                  <a:cubicBezTo>
                    <a:pt x="1991" y="1294"/>
                    <a:pt x="1991" y="1151"/>
                    <a:pt x="1902" y="1063"/>
                  </a:cubicBezTo>
                  <a:cubicBezTo>
                    <a:pt x="1858" y="1019"/>
                    <a:pt x="1801" y="997"/>
                    <a:pt x="1743" y="997"/>
                  </a:cubicBezTo>
                  <a:cubicBezTo>
                    <a:pt x="1685" y="997"/>
                    <a:pt x="1628" y="1019"/>
                    <a:pt x="1584" y="1063"/>
                  </a:cubicBezTo>
                  <a:lnTo>
                    <a:pt x="973" y="1675"/>
                  </a:lnTo>
                  <a:lnTo>
                    <a:pt x="973" y="1223"/>
                  </a:lnTo>
                  <a:cubicBezTo>
                    <a:pt x="973" y="797"/>
                    <a:pt x="1319" y="451"/>
                    <a:pt x="1743" y="451"/>
                  </a:cubicBezTo>
                  <a:close/>
                  <a:moveTo>
                    <a:pt x="1743" y="0"/>
                  </a:moveTo>
                  <a:cubicBezTo>
                    <a:pt x="1069" y="0"/>
                    <a:pt x="521" y="549"/>
                    <a:pt x="521" y="1223"/>
                  </a:cubicBezTo>
                  <a:lnTo>
                    <a:pt x="521" y="2126"/>
                  </a:lnTo>
                  <a:lnTo>
                    <a:pt x="89" y="2558"/>
                  </a:lnTo>
                  <a:cubicBezTo>
                    <a:pt x="1" y="2646"/>
                    <a:pt x="1" y="2789"/>
                    <a:pt x="89" y="2877"/>
                  </a:cubicBezTo>
                  <a:cubicBezTo>
                    <a:pt x="133" y="2921"/>
                    <a:pt x="191" y="2943"/>
                    <a:pt x="248" y="2943"/>
                  </a:cubicBezTo>
                  <a:cubicBezTo>
                    <a:pt x="306" y="2943"/>
                    <a:pt x="364" y="2921"/>
                    <a:pt x="408" y="2877"/>
                  </a:cubicBezTo>
                  <a:lnTo>
                    <a:pt x="840" y="2445"/>
                  </a:lnTo>
                  <a:lnTo>
                    <a:pt x="1743" y="2445"/>
                  </a:lnTo>
                  <a:cubicBezTo>
                    <a:pt x="2417" y="2445"/>
                    <a:pt x="2965" y="1897"/>
                    <a:pt x="2965" y="1223"/>
                  </a:cubicBezTo>
                  <a:lnTo>
                    <a:pt x="2965" y="475"/>
                  </a:lnTo>
                  <a:cubicBezTo>
                    <a:pt x="2965" y="213"/>
                    <a:pt x="2752" y="0"/>
                    <a:pt x="2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 name="Google Shape;1000;p79"/>
          <p:cNvGrpSpPr/>
          <p:nvPr/>
        </p:nvGrpSpPr>
        <p:grpSpPr>
          <a:xfrm>
            <a:off x="6353014" y="2007556"/>
            <a:ext cx="411791" cy="411781"/>
            <a:chOff x="5053641" y="1884881"/>
            <a:chExt cx="411791" cy="411781"/>
          </a:xfrm>
        </p:grpSpPr>
        <p:sp>
          <p:nvSpPr>
            <p:cNvPr id="1001" name="Google Shape;1001;p79"/>
            <p:cNvSpPr/>
            <p:nvPr/>
          </p:nvSpPr>
          <p:spPr>
            <a:xfrm>
              <a:off x="5149207" y="1884881"/>
              <a:ext cx="316224" cy="411758"/>
            </a:xfrm>
            <a:custGeom>
              <a:avLst/>
              <a:gdLst/>
              <a:ahLst/>
              <a:cxnLst/>
              <a:rect l="l" t="t" r="r" b="b"/>
              <a:pathLst>
                <a:path w="11827" h="15400" extrusionOk="0">
                  <a:moveTo>
                    <a:pt x="7615" y="452"/>
                  </a:moveTo>
                  <a:cubicBezTo>
                    <a:pt x="8153" y="452"/>
                    <a:pt x="8657" y="700"/>
                    <a:pt x="8988" y="1113"/>
                  </a:cubicBezTo>
                  <a:cubicBezTo>
                    <a:pt x="8334" y="1363"/>
                    <a:pt x="7887" y="1994"/>
                    <a:pt x="7887" y="2718"/>
                  </a:cubicBezTo>
                  <a:cubicBezTo>
                    <a:pt x="7887" y="2842"/>
                    <a:pt x="7988" y="2944"/>
                    <a:pt x="8112" y="2944"/>
                  </a:cubicBezTo>
                  <a:cubicBezTo>
                    <a:pt x="8237" y="2944"/>
                    <a:pt x="8338" y="2842"/>
                    <a:pt x="8338" y="2718"/>
                  </a:cubicBezTo>
                  <a:cubicBezTo>
                    <a:pt x="8338" y="2101"/>
                    <a:pt x="8777" y="1576"/>
                    <a:pt x="9383" y="1469"/>
                  </a:cubicBezTo>
                  <a:cubicBezTo>
                    <a:pt x="9385" y="1469"/>
                    <a:pt x="9535" y="1449"/>
                    <a:pt x="9607" y="1449"/>
                  </a:cubicBezTo>
                  <a:cubicBezTo>
                    <a:pt x="10307" y="1449"/>
                    <a:pt x="10876" y="2018"/>
                    <a:pt x="10876" y="2718"/>
                  </a:cubicBezTo>
                  <a:cubicBezTo>
                    <a:pt x="10876" y="3418"/>
                    <a:pt x="10307" y="3987"/>
                    <a:pt x="9607" y="3987"/>
                  </a:cubicBezTo>
                  <a:lnTo>
                    <a:pt x="9014" y="3986"/>
                  </a:lnTo>
                  <a:cubicBezTo>
                    <a:pt x="8629" y="3673"/>
                    <a:pt x="8139" y="3489"/>
                    <a:pt x="7615" y="3489"/>
                  </a:cubicBezTo>
                  <a:cubicBezTo>
                    <a:pt x="7241" y="3489"/>
                    <a:pt x="6879" y="3581"/>
                    <a:pt x="6555" y="3758"/>
                  </a:cubicBezTo>
                  <a:lnTo>
                    <a:pt x="6555" y="3758"/>
                  </a:lnTo>
                  <a:cubicBezTo>
                    <a:pt x="6239" y="3285"/>
                    <a:pt x="5700" y="2990"/>
                    <a:pt x="5123" y="2990"/>
                  </a:cubicBezTo>
                  <a:cubicBezTo>
                    <a:pt x="4980" y="2990"/>
                    <a:pt x="4840" y="3008"/>
                    <a:pt x="4704" y="3042"/>
                  </a:cubicBezTo>
                  <a:cubicBezTo>
                    <a:pt x="4644" y="2857"/>
                    <a:pt x="4564" y="2678"/>
                    <a:pt x="4468" y="2508"/>
                  </a:cubicBezTo>
                  <a:cubicBezTo>
                    <a:pt x="4639" y="2170"/>
                    <a:pt x="4991" y="1947"/>
                    <a:pt x="5376" y="1947"/>
                  </a:cubicBezTo>
                  <a:cubicBezTo>
                    <a:pt x="5460" y="1947"/>
                    <a:pt x="5544" y="1957"/>
                    <a:pt x="5626" y="1978"/>
                  </a:cubicBezTo>
                  <a:cubicBezTo>
                    <a:pt x="5644" y="1983"/>
                    <a:pt x="5663" y="1985"/>
                    <a:pt x="5681" y="1985"/>
                  </a:cubicBezTo>
                  <a:cubicBezTo>
                    <a:pt x="5722" y="1985"/>
                    <a:pt x="5763" y="1974"/>
                    <a:pt x="5799" y="1952"/>
                  </a:cubicBezTo>
                  <a:cubicBezTo>
                    <a:pt x="5851" y="1921"/>
                    <a:pt x="5887" y="1869"/>
                    <a:pt x="5901" y="1810"/>
                  </a:cubicBezTo>
                  <a:cubicBezTo>
                    <a:pt x="6088" y="1011"/>
                    <a:pt x="6792" y="452"/>
                    <a:pt x="7615" y="452"/>
                  </a:cubicBezTo>
                  <a:close/>
                  <a:moveTo>
                    <a:pt x="5275" y="8425"/>
                  </a:moveTo>
                  <a:cubicBezTo>
                    <a:pt x="5278" y="8425"/>
                    <a:pt x="5288" y="8425"/>
                    <a:pt x="5295" y="8434"/>
                  </a:cubicBezTo>
                  <a:cubicBezTo>
                    <a:pt x="5301" y="8445"/>
                    <a:pt x="5299" y="8453"/>
                    <a:pt x="5298" y="8456"/>
                  </a:cubicBezTo>
                  <a:lnTo>
                    <a:pt x="5073" y="9128"/>
                  </a:lnTo>
                  <a:cubicBezTo>
                    <a:pt x="5073" y="9128"/>
                    <a:pt x="5073" y="9129"/>
                    <a:pt x="5073" y="9129"/>
                  </a:cubicBezTo>
                  <a:lnTo>
                    <a:pt x="4519" y="10789"/>
                  </a:lnTo>
                  <a:lnTo>
                    <a:pt x="4521" y="10789"/>
                  </a:lnTo>
                  <a:cubicBezTo>
                    <a:pt x="4472" y="10933"/>
                    <a:pt x="4497" y="11093"/>
                    <a:pt x="4586" y="11217"/>
                  </a:cubicBezTo>
                  <a:cubicBezTo>
                    <a:pt x="4674" y="11340"/>
                    <a:pt x="4819" y="11414"/>
                    <a:pt x="4971" y="11414"/>
                  </a:cubicBezTo>
                  <a:lnTo>
                    <a:pt x="5462" y="11414"/>
                  </a:lnTo>
                  <a:cubicBezTo>
                    <a:pt x="5467" y="11414"/>
                    <a:pt x="5476" y="11414"/>
                    <a:pt x="5483" y="11425"/>
                  </a:cubicBezTo>
                  <a:cubicBezTo>
                    <a:pt x="5489" y="11436"/>
                    <a:pt x="5485" y="11444"/>
                    <a:pt x="5483" y="11448"/>
                  </a:cubicBezTo>
                  <a:lnTo>
                    <a:pt x="3967" y="14409"/>
                  </a:lnTo>
                  <a:lnTo>
                    <a:pt x="4298" y="12516"/>
                  </a:lnTo>
                  <a:cubicBezTo>
                    <a:pt x="4322" y="12377"/>
                    <a:pt x="4283" y="12236"/>
                    <a:pt x="4193" y="12129"/>
                  </a:cubicBezTo>
                  <a:cubicBezTo>
                    <a:pt x="4103" y="12021"/>
                    <a:pt x="3971" y="11959"/>
                    <a:pt x="3830" y="11959"/>
                  </a:cubicBezTo>
                  <a:lnTo>
                    <a:pt x="2682" y="11959"/>
                  </a:lnTo>
                  <a:cubicBezTo>
                    <a:pt x="2680" y="11959"/>
                    <a:pt x="2672" y="11959"/>
                    <a:pt x="2665" y="11951"/>
                  </a:cubicBezTo>
                  <a:cubicBezTo>
                    <a:pt x="2657" y="11942"/>
                    <a:pt x="2659" y="11934"/>
                    <a:pt x="2659" y="11931"/>
                  </a:cubicBezTo>
                  <a:lnTo>
                    <a:pt x="3163" y="9241"/>
                  </a:lnTo>
                  <a:lnTo>
                    <a:pt x="3314" y="8444"/>
                  </a:lnTo>
                  <a:cubicBezTo>
                    <a:pt x="3316" y="8432"/>
                    <a:pt x="3325" y="8425"/>
                    <a:pt x="3336" y="8425"/>
                  </a:cubicBezTo>
                  <a:close/>
                  <a:moveTo>
                    <a:pt x="7615" y="1"/>
                  </a:moveTo>
                  <a:cubicBezTo>
                    <a:pt x="6653" y="1"/>
                    <a:pt x="5821" y="609"/>
                    <a:pt x="5520" y="1503"/>
                  </a:cubicBezTo>
                  <a:cubicBezTo>
                    <a:pt x="5472" y="1498"/>
                    <a:pt x="5424" y="1496"/>
                    <a:pt x="5377" y="1496"/>
                  </a:cubicBezTo>
                  <a:cubicBezTo>
                    <a:pt x="4904" y="1496"/>
                    <a:pt x="4463" y="1728"/>
                    <a:pt x="4190" y="2099"/>
                  </a:cubicBezTo>
                  <a:cubicBezTo>
                    <a:pt x="4057" y="1934"/>
                    <a:pt x="3905" y="1781"/>
                    <a:pt x="3737" y="1648"/>
                  </a:cubicBezTo>
                  <a:cubicBezTo>
                    <a:pt x="3214" y="1229"/>
                    <a:pt x="2556" y="998"/>
                    <a:pt x="1884" y="998"/>
                  </a:cubicBezTo>
                  <a:cubicBezTo>
                    <a:pt x="1213" y="998"/>
                    <a:pt x="635" y="1199"/>
                    <a:pt x="121" y="1579"/>
                  </a:cubicBezTo>
                  <a:cubicBezTo>
                    <a:pt x="22" y="1652"/>
                    <a:pt x="0" y="1794"/>
                    <a:pt x="75" y="1893"/>
                  </a:cubicBezTo>
                  <a:cubicBezTo>
                    <a:pt x="119" y="1953"/>
                    <a:pt x="187" y="1985"/>
                    <a:pt x="256" y="1985"/>
                  </a:cubicBezTo>
                  <a:cubicBezTo>
                    <a:pt x="303" y="1985"/>
                    <a:pt x="350" y="1970"/>
                    <a:pt x="390" y="1941"/>
                  </a:cubicBezTo>
                  <a:cubicBezTo>
                    <a:pt x="825" y="1619"/>
                    <a:pt x="1342" y="1449"/>
                    <a:pt x="1884" y="1449"/>
                  </a:cubicBezTo>
                  <a:cubicBezTo>
                    <a:pt x="2769" y="1449"/>
                    <a:pt x="3560" y="1903"/>
                    <a:pt x="4010" y="2616"/>
                  </a:cubicBezTo>
                  <a:lnTo>
                    <a:pt x="4038" y="2661"/>
                  </a:lnTo>
                  <a:cubicBezTo>
                    <a:pt x="4140" y="2830"/>
                    <a:pt x="4222" y="3014"/>
                    <a:pt x="4283" y="3209"/>
                  </a:cubicBezTo>
                  <a:cubicBezTo>
                    <a:pt x="3749" y="3507"/>
                    <a:pt x="3403" y="4076"/>
                    <a:pt x="3403" y="4711"/>
                  </a:cubicBezTo>
                  <a:cubicBezTo>
                    <a:pt x="3403" y="4835"/>
                    <a:pt x="3504" y="4936"/>
                    <a:pt x="3628" y="4936"/>
                  </a:cubicBezTo>
                  <a:cubicBezTo>
                    <a:pt x="3752" y="4936"/>
                    <a:pt x="3854" y="4835"/>
                    <a:pt x="3854" y="4711"/>
                  </a:cubicBezTo>
                  <a:cubicBezTo>
                    <a:pt x="3854" y="4192"/>
                    <a:pt x="4168" y="3733"/>
                    <a:pt x="4635" y="3539"/>
                  </a:cubicBezTo>
                  <a:cubicBezTo>
                    <a:pt x="4790" y="3475"/>
                    <a:pt x="4955" y="3442"/>
                    <a:pt x="5123" y="3442"/>
                  </a:cubicBezTo>
                  <a:cubicBezTo>
                    <a:pt x="5612" y="3442"/>
                    <a:pt x="6062" y="3727"/>
                    <a:pt x="6271" y="4169"/>
                  </a:cubicBezTo>
                  <a:cubicBezTo>
                    <a:pt x="6299" y="4229"/>
                    <a:pt x="6353" y="4274"/>
                    <a:pt x="6417" y="4291"/>
                  </a:cubicBezTo>
                  <a:cubicBezTo>
                    <a:pt x="6436" y="4296"/>
                    <a:pt x="6456" y="4298"/>
                    <a:pt x="6475" y="4298"/>
                  </a:cubicBezTo>
                  <a:cubicBezTo>
                    <a:pt x="6521" y="4298"/>
                    <a:pt x="6566" y="4284"/>
                    <a:pt x="6604" y="4257"/>
                  </a:cubicBezTo>
                  <a:cubicBezTo>
                    <a:pt x="6901" y="4049"/>
                    <a:pt x="7251" y="3940"/>
                    <a:pt x="7615" y="3940"/>
                  </a:cubicBezTo>
                  <a:cubicBezTo>
                    <a:pt x="8422" y="3940"/>
                    <a:pt x="9126" y="4485"/>
                    <a:pt x="9327" y="5267"/>
                  </a:cubicBezTo>
                  <a:cubicBezTo>
                    <a:pt x="9352" y="5367"/>
                    <a:pt x="9441" y="5437"/>
                    <a:pt x="9545" y="5437"/>
                  </a:cubicBezTo>
                  <a:cubicBezTo>
                    <a:pt x="9548" y="5437"/>
                    <a:pt x="9550" y="5437"/>
                    <a:pt x="9552" y="5436"/>
                  </a:cubicBezTo>
                  <a:cubicBezTo>
                    <a:pt x="9552" y="5436"/>
                    <a:pt x="9594" y="5434"/>
                    <a:pt x="9607" y="5434"/>
                  </a:cubicBezTo>
                  <a:cubicBezTo>
                    <a:pt x="10582" y="5434"/>
                    <a:pt x="11375" y="6227"/>
                    <a:pt x="11375" y="7202"/>
                  </a:cubicBezTo>
                  <a:cubicBezTo>
                    <a:pt x="11375" y="8176"/>
                    <a:pt x="10582" y="8969"/>
                    <a:pt x="9607" y="8969"/>
                  </a:cubicBezTo>
                  <a:cubicBezTo>
                    <a:pt x="8633" y="8969"/>
                    <a:pt x="7840" y="8176"/>
                    <a:pt x="7840" y="7202"/>
                  </a:cubicBezTo>
                  <a:cubicBezTo>
                    <a:pt x="7840" y="7077"/>
                    <a:pt x="7739" y="6977"/>
                    <a:pt x="7615" y="6977"/>
                  </a:cubicBezTo>
                  <a:cubicBezTo>
                    <a:pt x="7489" y="6977"/>
                    <a:pt x="7389" y="7077"/>
                    <a:pt x="7389" y="7202"/>
                  </a:cubicBezTo>
                  <a:cubicBezTo>
                    <a:pt x="7389" y="7923"/>
                    <a:pt x="7735" y="8565"/>
                    <a:pt x="8269" y="8969"/>
                  </a:cubicBezTo>
                  <a:lnTo>
                    <a:pt x="5602" y="8969"/>
                  </a:lnTo>
                  <a:lnTo>
                    <a:pt x="5726" y="8598"/>
                  </a:lnTo>
                  <a:cubicBezTo>
                    <a:pt x="5774" y="8454"/>
                    <a:pt x="5749" y="8293"/>
                    <a:pt x="5661" y="8170"/>
                  </a:cubicBezTo>
                  <a:cubicBezTo>
                    <a:pt x="5572" y="8047"/>
                    <a:pt x="5428" y="7973"/>
                    <a:pt x="5275" y="7973"/>
                  </a:cubicBezTo>
                  <a:lnTo>
                    <a:pt x="3336" y="7973"/>
                  </a:lnTo>
                  <a:cubicBezTo>
                    <a:pt x="3109" y="7973"/>
                    <a:pt x="2912" y="8136"/>
                    <a:pt x="2871" y="8360"/>
                  </a:cubicBezTo>
                  <a:lnTo>
                    <a:pt x="2756" y="8969"/>
                  </a:lnTo>
                  <a:lnTo>
                    <a:pt x="531" y="8969"/>
                  </a:lnTo>
                  <a:cubicBezTo>
                    <a:pt x="406" y="8969"/>
                    <a:pt x="305" y="9071"/>
                    <a:pt x="305" y="9195"/>
                  </a:cubicBezTo>
                  <a:cubicBezTo>
                    <a:pt x="305" y="9319"/>
                    <a:pt x="406" y="9421"/>
                    <a:pt x="531" y="9421"/>
                  </a:cubicBezTo>
                  <a:lnTo>
                    <a:pt x="2672" y="9421"/>
                  </a:lnTo>
                  <a:lnTo>
                    <a:pt x="2216" y="11848"/>
                  </a:lnTo>
                  <a:cubicBezTo>
                    <a:pt x="2190" y="11987"/>
                    <a:pt x="2227" y="12130"/>
                    <a:pt x="2318" y="12238"/>
                  </a:cubicBezTo>
                  <a:cubicBezTo>
                    <a:pt x="2408" y="12348"/>
                    <a:pt x="2541" y="12410"/>
                    <a:pt x="2683" y="12410"/>
                  </a:cubicBezTo>
                  <a:lnTo>
                    <a:pt x="3830" y="12410"/>
                  </a:lnTo>
                  <a:cubicBezTo>
                    <a:pt x="3833" y="12410"/>
                    <a:pt x="3841" y="12410"/>
                    <a:pt x="3849" y="12418"/>
                  </a:cubicBezTo>
                  <a:cubicBezTo>
                    <a:pt x="3855" y="12427"/>
                    <a:pt x="3854" y="12435"/>
                    <a:pt x="3854" y="12438"/>
                  </a:cubicBezTo>
                  <a:lnTo>
                    <a:pt x="3408" y="14992"/>
                  </a:lnTo>
                  <a:cubicBezTo>
                    <a:pt x="3380" y="15163"/>
                    <a:pt x="3474" y="15322"/>
                    <a:pt x="3637" y="15379"/>
                  </a:cubicBezTo>
                  <a:cubicBezTo>
                    <a:pt x="3677" y="15393"/>
                    <a:pt x="3717" y="15400"/>
                    <a:pt x="3757" y="15400"/>
                  </a:cubicBezTo>
                  <a:cubicBezTo>
                    <a:pt x="3880" y="15400"/>
                    <a:pt x="3995" y="15335"/>
                    <a:pt x="4059" y="15221"/>
                  </a:cubicBezTo>
                  <a:lnTo>
                    <a:pt x="4063" y="15213"/>
                  </a:lnTo>
                  <a:lnTo>
                    <a:pt x="5886" y="11653"/>
                  </a:lnTo>
                  <a:cubicBezTo>
                    <a:pt x="5961" y="11505"/>
                    <a:pt x="5955" y="11332"/>
                    <a:pt x="5868" y="11190"/>
                  </a:cubicBezTo>
                  <a:cubicBezTo>
                    <a:pt x="5781" y="11047"/>
                    <a:pt x="5630" y="10962"/>
                    <a:pt x="5464" y="10962"/>
                  </a:cubicBezTo>
                  <a:lnTo>
                    <a:pt x="4971" y="10962"/>
                  </a:lnTo>
                  <a:cubicBezTo>
                    <a:pt x="4968" y="10962"/>
                    <a:pt x="4958" y="10962"/>
                    <a:pt x="4952" y="10953"/>
                  </a:cubicBezTo>
                  <a:cubicBezTo>
                    <a:pt x="4945" y="10942"/>
                    <a:pt x="4948" y="10934"/>
                    <a:pt x="4948" y="10931"/>
                  </a:cubicBezTo>
                  <a:lnTo>
                    <a:pt x="5452" y="9421"/>
                  </a:lnTo>
                  <a:lnTo>
                    <a:pt x="9607" y="9421"/>
                  </a:lnTo>
                  <a:cubicBezTo>
                    <a:pt x="10831" y="9421"/>
                    <a:pt x="11826" y="8425"/>
                    <a:pt x="11826" y="7202"/>
                  </a:cubicBezTo>
                  <a:cubicBezTo>
                    <a:pt x="11826" y="5979"/>
                    <a:pt x="10888" y="5041"/>
                    <a:pt x="9713" y="4986"/>
                  </a:cubicBezTo>
                  <a:cubicBezTo>
                    <a:pt x="9645" y="4788"/>
                    <a:pt x="9551" y="4604"/>
                    <a:pt x="9434" y="4438"/>
                  </a:cubicBezTo>
                  <a:lnTo>
                    <a:pt x="9434" y="4438"/>
                  </a:lnTo>
                  <a:lnTo>
                    <a:pt x="9607" y="4439"/>
                  </a:lnTo>
                  <a:cubicBezTo>
                    <a:pt x="10555" y="4439"/>
                    <a:pt x="11328" y="3666"/>
                    <a:pt x="11328" y="2718"/>
                  </a:cubicBezTo>
                  <a:cubicBezTo>
                    <a:pt x="11328" y="1769"/>
                    <a:pt x="10556" y="998"/>
                    <a:pt x="9607" y="998"/>
                  </a:cubicBezTo>
                  <a:cubicBezTo>
                    <a:pt x="9561" y="998"/>
                    <a:pt x="9513" y="1000"/>
                    <a:pt x="9465" y="1004"/>
                  </a:cubicBezTo>
                  <a:cubicBezTo>
                    <a:pt x="9059" y="382"/>
                    <a:pt x="8363" y="1"/>
                    <a:pt x="76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79"/>
            <p:cNvSpPr/>
            <p:nvPr/>
          </p:nvSpPr>
          <p:spPr>
            <a:xfrm>
              <a:off x="5053641" y="1943119"/>
              <a:ext cx="145345" cy="193660"/>
            </a:xfrm>
            <a:custGeom>
              <a:avLst/>
              <a:gdLst/>
              <a:ahLst/>
              <a:cxnLst/>
              <a:rect l="l" t="t" r="r" b="b"/>
              <a:pathLst>
                <a:path w="5436" h="7243" extrusionOk="0">
                  <a:moveTo>
                    <a:pt x="3205" y="0"/>
                  </a:moveTo>
                  <a:cubicBezTo>
                    <a:pt x="3133" y="0"/>
                    <a:pt x="3063" y="34"/>
                    <a:pt x="3019" y="97"/>
                  </a:cubicBezTo>
                  <a:cubicBezTo>
                    <a:pt x="2675" y="595"/>
                    <a:pt x="2492" y="1179"/>
                    <a:pt x="2492" y="1785"/>
                  </a:cubicBezTo>
                  <a:cubicBezTo>
                    <a:pt x="2492" y="1797"/>
                    <a:pt x="2492" y="1807"/>
                    <a:pt x="2492" y="1819"/>
                  </a:cubicBezTo>
                  <a:cubicBezTo>
                    <a:pt x="1099" y="1933"/>
                    <a:pt x="1" y="3104"/>
                    <a:pt x="1" y="4525"/>
                  </a:cubicBezTo>
                  <a:cubicBezTo>
                    <a:pt x="1" y="6024"/>
                    <a:pt x="1220" y="7243"/>
                    <a:pt x="2718" y="7243"/>
                  </a:cubicBezTo>
                  <a:lnTo>
                    <a:pt x="3202" y="7243"/>
                  </a:lnTo>
                  <a:cubicBezTo>
                    <a:pt x="3327" y="7243"/>
                    <a:pt x="3428" y="7141"/>
                    <a:pt x="3428" y="7017"/>
                  </a:cubicBezTo>
                  <a:cubicBezTo>
                    <a:pt x="3428" y="6893"/>
                    <a:pt x="3327" y="6791"/>
                    <a:pt x="3202" y="6791"/>
                  </a:cubicBezTo>
                  <a:lnTo>
                    <a:pt x="2718" y="6791"/>
                  </a:lnTo>
                  <a:cubicBezTo>
                    <a:pt x="1469" y="6791"/>
                    <a:pt x="452" y="5776"/>
                    <a:pt x="452" y="4526"/>
                  </a:cubicBezTo>
                  <a:cubicBezTo>
                    <a:pt x="452" y="3277"/>
                    <a:pt x="1468" y="2262"/>
                    <a:pt x="2716" y="2261"/>
                  </a:cubicBezTo>
                  <a:lnTo>
                    <a:pt x="2729" y="2261"/>
                  </a:lnTo>
                  <a:cubicBezTo>
                    <a:pt x="3974" y="2267"/>
                    <a:pt x="4984" y="3280"/>
                    <a:pt x="4984" y="4526"/>
                  </a:cubicBezTo>
                  <a:cubicBezTo>
                    <a:pt x="4984" y="4651"/>
                    <a:pt x="5084" y="4751"/>
                    <a:pt x="5210" y="4751"/>
                  </a:cubicBezTo>
                  <a:cubicBezTo>
                    <a:pt x="5334" y="4751"/>
                    <a:pt x="5435" y="4651"/>
                    <a:pt x="5435" y="4526"/>
                  </a:cubicBezTo>
                  <a:cubicBezTo>
                    <a:pt x="5435" y="3104"/>
                    <a:pt x="4337" y="1935"/>
                    <a:pt x="2945" y="1819"/>
                  </a:cubicBezTo>
                  <a:cubicBezTo>
                    <a:pt x="2944" y="1807"/>
                    <a:pt x="2944" y="1797"/>
                    <a:pt x="2944" y="1785"/>
                  </a:cubicBezTo>
                  <a:cubicBezTo>
                    <a:pt x="2944" y="1271"/>
                    <a:pt x="3098" y="776"/>
                    <a:pt x="3390" y="355"/>
                  </a:cubicBezTo>
                  <a:cubicBezTo>
                    <a:pt x="3461" y="252"/>
                    <a:pt x="3435" y="112"/>
                    <a:pt x="3333" y="40"/>
                  </a:cubicBezTo>
                  <a:cubicBezTo>
                    <a:pt x="3294" y="13"/>
                    <a:pt x="3249" y="0"/>
                    <a:pt x="3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79"/>
            <p:cNvSpPr/>
            <p:nvPr/>
          </p:nvSpPr>
          <p:spPr>
            <a:xfrm>
              <a:off x="5080300" y="2151365"/>
              <a:ext cx="12085" cy="65373"/>
            </a:xfrm>
            <a:custGeom>
              <a:avLst/>
              <a:gdLst/>
              <a:ahLst/>
              <a:cxnLst/>
              <a:rect l="l" t="t" r="r" b="b"/>
              <a:pathLst>
                <a:path w="452" h="2445" extrusionOk="0">
                  <a:moveTo>
                    <a:pt x="226" y="0"/>
                  </a:moveTo>
                  <a:cubicBezTo>
                    <a:pt x="102" y="0"/>
                    <a:pt x="1" y="102"/>
                    <a:pt x="1" y="226"/>
                  </a:cubicBezTo>
                  <a:lnTo>
                    <a:pt x="1" y="2218"/>
                  </a:lnTo>
                  <a:cubicBezTo>
                    <a:pt x="1" y="2344"/>
                    <a:pt x="102" y="2444"/>
                    <a:pt x="226" y="2444"/>
                  </a:cubicBezTo>
                  <a:cubicBezTo>
                    <a:pt x="351" y="2444"/>
                    <a:pt x="452" y="2344"/>
                    <a:pt x="452" y="2218"/>
                  </a:cubicBezTo>
                  <a:lnTo>
                    <a:pt x="452" y="226"/>
                  </a:lnTo>
                  <a:cubicBezTo>
                    <a:pt x="452" y="102"/>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9"/>
            <p:cNvSpPr/>
            <p:nvPr/>
          </p:nvSpPr>
          <p:spPr>
            <a:xfrm>
              <a:off x="5166909" y="2151365"/>
              <a:ext cx="12085" cy="65373"/>
            </a:xfrm>
            <a:custGeom>
              <a:avLst/>
              <a:gdLst/>
              <a:ahLst/>
              <a:cxnLst/>
              <a:rect l="l" t="t" r="r" b="b"/>
              <a:pathLst>
                <a:path w="452" h="2445" extrusionOk="0">
                  <a:moveTo>
                    <a:pt x="226" y="0"/>
                  </a:moveTo>
                  <a:cubicBezTo>
                    <a:pt x="101" y="0"/>
                    <a:pt x="1" y="102"/>
                    <a:pt x="1" y="226"/>
                  </a:cubicBezTo>
                  <a:lnTo>
                    <a:pt x="1" y="2218"/>
                  </a:lnTo>
                  <a:cubicBezTo>
                    <a:pt x="1" y="2344"/>
                    <a:pt x="101" y="2444"/>
                    <a:pt x="226" y="2444"/>
                  </a:cubicBezTo>
                  <a:cubicBezTo>
                    <a:pt x="350" y="2444"/>
                    <a:pt x="452" y="2344"/>
                    <a:pt x="452" y="2218"/>
                  </a:cubicBezTo>
                  <a:lnTo>
                    <a:pt x="452" y="226"/>
                  </a:lnTo>
                  <a:cubicBezTo>
                    <a:pt x="452" y="102"/>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9"/>
            <p:cNvSpPr/>
            <p:nvPr/>
          </p:nvSpPr>
          <p:spPr>
            <a:xfrm>
              <a:off x="5123591" y="2231289"/>
              <a:ext cx="12085" cy="65373"/>
            </a:xfrm>
            <a:custGeom>
              <a:avLst/>
              <a:gdLst/>
              <a:ahLst/>
              <a:cxnLst/>
              <a:rect l="l" t="t" r="r" b="b"/>
              <a:pathLst>
                <a:path w="452" h="2445" extrusionOk="0">
                  <a:moveTo>
                    <a:pt x="226" y="1"/>
                  </a:moveTo>
                  <a:cubicBezTo>
                    <a:pt x="102" y="1"/>
                    <a:pt x="1" y="102"/>
                    <a:pt x="1" y="226"/>
                  </a:cubicBezTo>
                  <a:lnTo>
                    <a:pt x="1" y="2219"/>
                  </a:lnTo>
                  <a:cubicBezTo>
                    <a:pt x="1" y="2344"/>
                    <a:pt x="102" y="2445"/>
                    <a:pt x="226" y="2445"/>
                  </a:cubicBezTo>
                  <a:cubicBezTo>
                    <a:pt x="351" y="2445"/>
                    <a:pt x="452" y="2344"/>
                    <a:pt x="452" y="2219"/>
                  </a:cubicBezTo>
                  <a:lnTo>
                    <a:pt x="452" y="226"/>
                  </a:lnTo>
                  <a:cubicBezTo>
                    <a:pt x="452" y="102"/>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79"/>
            <p:cNvSpPr/>
            <p:nvPr/>
          </p:nvSpPr>
          <p:spPr>
            <a:xfrm>
              <a:off x="5340099" y="2151365"/>
              <a:ext cx="12085" cy="65373"/>
            </a:xfrm>
            <a:custGeom>
              <a:avLst/>
              <a:gdLst/>
              <a:ahLst/>
              <a:cxnLst/>
              <a:rect l="l" t="t" r="r" b="b"/>
              <a:pathLst>
                <a:path w="452" h="2445" extrusionOk="0">
                  <a:moveTo>
                    <a:pt x="226" y="0"/>
                  </a:moveTo>
                  <a:cubicBezTo>
                    <a:pt x="102" y="0"/>
                    <a:pt x="0" y="102"/>
                    <a:pt x="0" y="226"/>
                  </a:cubicBezTo>
                  <a:lnTo>
                    <a:pt x="0" y="2218"/>
                  </a:lnTo>
                  <a:cubicBezTo>
                    <a:pt x="0" y="2344"/>
                    <a:pt x="102" y="2444"/>
                    <a:pt x="226" y="2444"/>
                  </a:cubicBezTo>
                  <a:cubicBezTo>
                    <a:pt x="351" y="2444"/>
                    <a:pt x="452" y="2344"/>
                    <a:pt x="452" y="2218"/>
                  </a:cubicBezTo>
                  <a:lnTo>
                    <a:pt x="452" y="226"/>
                  </a:lnTo>
                  <a:cubicBezTo>
                    <a:pt x="452" y="102"/>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9"/>
            <p:cNvSpPr/>
            <p:nvPr/>
          </p:nvSpPr>
          <p:spPr>
            <a:xfrm>
              <a:off x="5426708" y="2151365"/>
              <a:ext cx="12085" cy="65373"/>
            </a:xfrm>
            <a:custGeom>
              <a:avLst/>
              <a:gdLst/>
              <a:ahLst/>
              <a:cxnLst/>
              <a:rect l="l" t="t" r="r" b="b"/>
              <a:pathLst>
                <a:path w="452" h="2445" extrusionOk="0">
                  <a:moveTo>
                    <a:pt x="226" y="0"/>
                  </a:moveTo>
                  <a:cubicBezTo>
                    <a:pt x="102" y="0"/>
                    <a:pt x="0" y="102"/>
                    <a:pt x="0" y="226"/>
                  </a:cubicBezTo>
                  <a:lnTo>
                    <a:pt x="0" y="2218"/>
                  </a:lnTo>
                  <a:cubicBezTo>
                    <a:pt x="0" y="2344"/>
                    <a:pt x="101" y="2444"/>
                    <a:pt x="226" y="2444"/>
                  </a:cubicBezTo>
                  <a:cubicBezTo>
                    <a:pt x="350" y="2444"/>
                    <a:pt x="452" y="2344"/>
                    <a:pt x="452" y="2218"/>
                  </a:cubicBezTo>
                  <a:lnTo>
                    <a:pt x="452" y="226"/>
                  </a:lnTo>
                  <a:cubicBezTo>
                    <a:pt x="452" y="102"/>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9"/>
            <p:cNvSpPr/>
            <p:nvPr/>
          </p:nvSpPr>
          <p:spPr>
            <a:xfrm>
              <a:off x="5383417" y="2231289"/>
              <a:ext cx="12059" cy="65373"/>
            </a:xfrm>
            <a:custGeom>
              <a:avLst/>
              <a:gdLst/>
              <a:ahLst/>
              <a:cxnLst/>
              <a:rect l="l" t="t" r="r" b="b"/>
              <a:pathLst>
                <a:path w="451" h="2445" extrusionOk="0">
                  <a:moveTo>
                    <a:pt x="226" y="1"/>
                  </a:moveTo>
                  <a:cubicBezTo>
                    <a:pt x="101" y="1"/>
                    <a:pt x="0" y="102"/>
                    <a:pt x="0" y="226"/>
                  </a:cubicBezTo>
                  <a:lnTo>
                    <a:pt x="0" y="2219"/>
                  </a:lnTo>
                  <a:cubicBezTo>
                    <a:pt x="0" y="2344"/>
                    <a:pt x="101" y="2445"/>
                    <a:pt x="226" y="2445"/>
                  </a:cubicBezTo>
                  <a:cubicBezTo>
                    <a:pt x="350" y="2445"/>
                    <a:pt x="451" y="2344"/>
                    <a:pt x="451" y="2219"/>
                  </a:cubicBezTo>
                  <a:lnTo>
                    <a:pt x="451" y="226"/>
                  </a:lnTo>
                  <a:cubicBezTo>
                    <a:pt x="451"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79"/>
          <p:cNvGrpSpPr/>
          <p:nvPr/>
        </p:nvGrpSpPr>
        <p:grpSpPr>
          <a:xfrm>
            <a:off x="5554608" y="2007556"/>
            <a:ext cx="412637" cy="411762"/>
            <a:chOff x="4504040" y="1884881"/>
            <a:chExt cx="412637" cy="411762"/>
          </a:xfrm>
        </p:grpSpPr>
        <p:sp>
          <p:nvSpPr>
            <p:cNvPr id="1010" name="Google Shape;1010;p79"/>
            <p:cNvSpPr/>
            <p:nvPr/>
          </p:nvSpPr>
          <p:spPr>
            <a:xfrm>
              <a:off x="4504040" y="1951516"/>
              <a:ext cx="411731" cy="345128"/>
            </a:xfrm>
            <a:custGeom>
              <a:avLst/>
              <a:gdLst/>
              <a:ahLst/>
              <a:cxnLst/>
              <a:rect l="l" t="t" r="r" b="b"/>
              <a:pathLst>
                <a:path w="15399" h="12908" extrusionOk="0">
                  <a:moveTo>
                    <a:pt x="12184" y="5933"/>
                  </a:moveTo>
                  <a:cubicBezTo>
                    <a:pt x="12334" y="5933"/>
                    <a:pt x="12456" y="6055"/>
                    <a:pt x="12456" y="6205"/>
                  </a:cubicBezTo>
                  <a:cubicBezTo>
                    <a:pt x="12456" y="6356"/>
                    <a:pt x="12334" y="6478"/>
                    <a:pt x="12184" y="6478"/>
                  </a:cubicBezTo>
                  <a:lnTo>
                    <a:pt x="9194" y="6478"/>
                  </a:lnTo>
                  <a:cubicBezTo>
                    <a:pt x="8795" y="6478"/>
                    <a:pt x="8470" y="6802"/>
                    <a:pt x="8470" y="7202"/>
                  </a:cubicBezTo>
                  <a:cubicBezTo>
                    <a:pt x="8470" y="7602"/>
                    <a:pt x="8795" y="7925"/>
                    <a:pt x="9194" y="7925"/>
                  </a:cubicBezTo>
                  <a:lnTo>
                    <a:pt x="9692" y="7925"/>
                  </a:lnTo>
                  <a:cubicBezTo>
                    <a:pt x="9842" y="7925"/>
                    <a:pt x="9964" y="8048"/>
                    <a:pt x="9964" y="8199"/>
                  </a:cubicBezTo>
                  <a:cubicBezTo>
                    <a:pt x="9964" y="8349"/>
                    <a:pt x="9842" y="8471"/>
                    <a:pt x="9692" y="8471"/>
                  </a:cubicBezTo>
                  <a:lnTo>
                    <a:pt x="5706" y="8471"/>
                  </a:lnTo>
                  <a:cubicBezTo>
                    <a:pt x="5556" y="8471"/>
                    <a:pt x="5434" y="8349"/>
                    <a:pt x="5434" y="8199"/>
                  </a:cubicBezTo>
                  <a:cubicBezTo>
                    <a:pt x="5434" y="8048"/>
                    <a:pt x="5556" y="7925"/>
                    <a:pt x="5706" y="7925"/>
                  </a:cubicBezTo>
                  <a:lnTo>
                    <a:pt x="6205" y="7925"/>
                  </a:lnTo>
                  <a:cubicBezTo>
                    <a:pt x="6603" y="7925"/>
                    <a:pt x="6928" y="7602"/>
                    <a:pt x="6928" y="7202"/>
                  </a:cubicBezTo>
                  <a:cubicBezTo>
                    <a:pt x="6928" y="6802"/>
                    <a:pt x="6603" y="6478"/>
                    <a:pt x="6205" y="6478"/>
                  </a:cubicBezTo>
                  <a:lnTo>
                    <a:pt x="3215" y="6478"/>
                  </a:lnTo>
                  <a:cubicBezTo>
                    <a:pt x="3064" y="6478"/>
                    <a:pt x="2942" y="6356"/>
                    <a:pt x="2942" y="6205"/>
                  </a:cubicBezTo>
                  <a:cubicBezTo>
                    <a:pt x="2942" y="6055"/>
                    <a:pt x="3064" y="5933"/>
                    <a:pt x="3215" y="5933"/>
                  </a:cubicBezTo>
                  <a:close/>
                  <a:moveTo>
                    <a:pt x="14945" y="5933"/>
                  </a:moveTo>
                  <a:cubicBezTo>
                    <a:pt x="14946" y="5936"/>
                    <a:pt x="14948" y="5940"/>
                    <a:pt x="14948" y="5943"/>
                  </a:cubicBezTo>
                  <a:lnTo>
                    <a:pt x="14948" y="7973"/>
                  </a:lnTo>
                  <a:lnTo>
                    <a:pt x="12224" y="7973"/>
                  </a:lnTo>
                  <a:cubicBezTo>
                    <a:pt x="11498" y="7973"/>
                    <a:pt x="10846" y="8376"/>
                    <a:pt x="10521" y="9026"/>
                  </a:cubicBezTo>
                  <a:lnTo>
                    <a:pt x="10453" y="9162"/>
                  </a:lnTo>
                  <a:cubicBezTo>
                    <a:pt x="10206" y="9658"/>
                    <a:pt x="9708" y="9966"/>
                    <a:pt x="9153" y="9966"/>
                  </a:cubicBezTo>
                  <a:lnTo>
                    <a:pt x="6106" y="9966"/>
                  </a:lnTo>
                  <a:cubicBezTo>
                    <a:pt x="5619" y="9966"/>
                    <a:pt x="5168" y="9725"/>
                    <a:pt x="4897" y="9319"/>
                  </a:cubicBezTo>
                  <a:cubicBezTo>
                    <a:pt x="4543" y="8788"/>
                    <a:pt x="3951" y="8471"/>
                    <a:pt x="3314" y="8471"/>
                  </a:cubicBezTo>
                  <a:lnTo>
                    <a:pt x="452" y="8471"/>
                  </a:lnTo>
                  <a:lnTo>
                    <a:pt x="452" y="5943"/>
                  </a:lnTo>
                  <a:cubicBezTo>
                    <a:pt x="452" y="5940"/>
                    <a:pt x="452" y="5936"/>
                    <a:pt x="454" y="5933"/>
                  </a:cubicBezTo>
                  <a:lnTo>
                    <a:pt x="2545" y="5933"/>
                  </a:lnTo>
                  <a:cubicBezTo>
                    <a:pt x="2510" y="6017"/>
                    <a:pt x="2491" y="6109"/>
                    <a:pt x="2491" y="6205"/>
                  </a:cubicBezTo>
                  <a:cubicBezTo>
                    <a:pt x="2491" y="6605"/>
                    <a:pt x="2816" y="6930"/>
                    <a:pt x="3215" y="6930"/>
                  </a:cubicBezTo>
                  <a:lnTo>
                    <a:pt x="6205" y="6930"/>
                  </a:lnTo>
                  <a:cubicBezTo>
                    <a:pt x="6355" y="6930"/>
                    <a:pt x="6477" y="7052"/>
                    <a:pt x="6477" y="7202"/>
                  </a:cubicBezTo>
                  <a:cubicBezTo>
                    <a:pt x="6477" y="7352"/>
                    <a:pt x="6355" y="7474"/>
                    <a:pt x="6205" y="7474"/>
                  </a:cubicBezTo>
                  <a:lnTo>
                    <a:pt x="5706" y="7474"/>
                  </a:lnTo>
                  <a:cubicBezTo>
                    <a:pt x="5307" y="7474"/>
                    <a:pt x="4982" y="7799"/>
                    <a:pt x="4982" y="8199"/>
                  </a:cubicBezTo>
                  <a:cubicBezTo>
                    <a:pt x="4982" y="8597"/>
                    <a:pt x="5307" y="8922"/>
                    <a:pt x="5706" y="8922"/>
                  </a:cubicBezTo>
                  <a:lnTo>
                    <a:pt x="9692" y="8922"/>
                  </a:lnTo>
                  <a:cubicBezTo>
                    <a:pt x="10092" y="8922"/>
                    <a:pt x="10416" y="8597"/>
                    <a:pt x="10416" y="8199"/>
                  </a:cubicBezTo>
                  <a:cubicBezTo>
                    <a:pt x="10416" y="7799"/>
                    <a:pt x="10092" y="7474"/>
                    <a:pt x="9692" y="7474"/>
                  </a:cubicBezTo>
                  <a:lnTo>
                    <a:pt x="9194" y="7474"/>
                  </a:lnTo>
                  <a:cubicBezTo>
                    <a:pt x="9044" y="7474"/>
                    <a:pt x="8921" y="7352"/>
                    <a:pt x="8921" y="7202"/>
                  </a:cubicBezTo>
                  <a:cubicBezTo>
                    <a:pt x="8921" y="7052"/>
                    <a:pt x="9044" y="6930"/>
                    <a:pt x="9194" y="6930"/>
                  </a:cubicBezTo>
                  <a:lnTo>
                    <a:pt x="12184" y="6930"/>
                  </a:lnTo>
                  <a:cubicBezTo>
                    <a:pt x="12582" y="6930"/>
                    <a:pt x="12907" y="6605"/>
                    <a:pt x="12907" y="6205"/>
                  </a:cubicBezTo>
                  <a:cubicBezTo>
                    <a:pt x="12907" y="6109"/>
                    <a:pt x="12889" y="6017"/>
                    <a:pt x="12853" y="5933"/>
                  </a:cubicBezTo>
                  <a:close/>
                  <a:moveTo>
                    <a:pt x="7700" y="1"/>
                  </a:moveTo>
                  <a:cubicBezTo>
                    <a:pt x="6736" y="1"/>
                    <a:pt x="5829" y="317"/>
                    <a:pt x="5078" y="917"/>
                  </a:cubicBezTo>
                  <a:cubicBezTo>
                    <a:pt x="4980" y="994"/>
                    <a:pt x="4964" y="1136"/>
                    <a:pt x="5041" y="1233"/>
                  </a:cubicBezTo>
                  <a:cubicBezTo>
                    <a:pt x="5086" y="1289"/>
                    <a:pt x="5152" y="1319"/>
                    <a:pt x="5218" y="1319"/>
                  </a:cubicBezTo>
                  <a:cubicBezTo>
                    <a:pt x="5267" y="1319"/>
                    <a:pt x="5317" y="1303"/>
                    <a:pt x="5358" y="1270"/>
                  </a:cubicBezTo>
                  <a:cubicBezTo>
                    <a:pt x="6030" y="734"/>
                    <a:pt x="6839" y="452"/>
                    <a:pt x="7700" y="452"/>
                  </a:cubicBezTo>
                  <a:cubicBezTo>
                    <a:pt x="9773" y="452"/>
                    <a:pt x="11460" y="2139"/>
                    <a:pt x="11460" y="4212"/>
                  </a:cubicBezTo>
                  <a:cubicBezTo>
                    <a:pt x="11460" y="4649"/>
                    <a:pt x="11386" y="5076"/>
                    <a:pt x="11241" y="5482"/>
                  </a:cubicBezTo>
                  <a:lnTo>
                    <a:pt x="4158" y="5482"/>
                  </a:lnTo>
                  <a:cubicBezTo>
                    <a:pt x="4013" y="5076"/>
                    <a:pt x="3939" y="4649"/>
                    <a:pt x="3939" y="4212"/>
                  </a:cubicBezTo>
                  <a:cubicBezTo>
                    <a:pt x="3939" y="3352"/>
                    <a:pt x="4221" y="2543"/>
                    <a:pt x="4757" y="1871"/>
                  </a:cubicBezTo>
                  <a:cubicBezTo>
                    <a:pt x="4834" y="1774"/>
                    <a:pt x="4818" y="1632"/>
                    <a:pt x="4720" y="1554"/>
                  </a:cubicBezTo>
                  <a:cubicBezTo>
                    <a:pt x="4679" y="1521"/>
                    <a:pt x="4630" y="1505"/>
                    <a:pt x="4581" y="1505"/>
                  </a:cubicBezTo>
                  <a:cubicBezTo>
                    <a:pt x="4514" y="1505"/>
                    <a:pt x="4448" y="1535"/>
                    <a:pt x="4404" y="1590"/>
                  </a:cubicBezTo>
                  <a:cubicBezTo>
                    <a:pt x="3804" y="2342"/>
                    <a:pt x="3488" y="3249"/>
                    <a:pt x="3488" y="4212"/>
                  </a:cubicBezTo>
                  <a:cubicBezTo>
                    <a:pt x="3488" y="4647"/>
                    <a:pt x="3554" y="5073"/>
                    <a:pt x="3683" y="5482"/>
                  </a:cubicBezTo>
                  <a:lnTo>
                    <a:pt x="396" y="5482"/>
                  </a:lnTo>
                  <a:cubicBezTo>
                    <a:pt x="372" y="5482"/>
                    <a:pt x="348" y="5486"/>
                    <a:pt x="325" y="5493"/>
                  </a:cubicBezTo>
                  <a:cubicBezTo>
                    <a:pt x="131" y="5558"/>
                    <a:pt x="0" y="5738"/>
                    <a:pt x="0" y="5943"/>
                  </a:cubicBezTo>
                  <a:lnTo>
                    <a:pt x="0" y="12184"/>
                  </a:lnTo>
                  <a:cubicBezTo>
                    <a:pt x="0" y="12584"/>
                    <a:pt x="325" y="12908"/>
                    <a:pt x="724" y="12908"/>
                  </a:cubicBezTo>
                  <a:lnTo>
                    <a:pt x="3373" y="12908"/>
                  </a:lnTo>
                  <a:cubicBezTo>
                    <a:pt x="3498" y="12908"/>
                    <a:pt x="3598" y="12807"/>
                    <a:pt x="3598" y="12683"/>
                  </a:cubicBezTo>
                  <a:cubicBezTo>
                    <a:pt x="3598" y="12558"/>
                    <a:pt x="3498" y="12457"/>
                    <a:pt x="3373" y="12457"/>
                  </a:cubicBezTo>
                  <a:lnTo>
                    <a:pt x="724" y="12457"/>
                  </a:lnTo>
                  <a:cubicBezTo>
                    <a:pt x="574" y="12457"/>
                    <a:pt x="452" y="12335"/>
                    <a:pt x="452" y="12184"/>
                  </a:cubicBezTo>
                  <a:lnTo>
                    <a:pt x="452" y="8922"/>
                  </a:lnTo>
                  <a:lnTo>
                    <a:pt x="3314" y="8922"/>
                  </a:lnTo>
                  <a:cubicBezTo>
                    <a:pt x="3800" y="8922"/>
                    <a:pt x="4253" y="9164"/>
                    <a:pt x="4523" y="9569"/>
                  </a:cubicBezTo>
                  <a:cubicBezTo>
                    <a:pt x="4877" y="10100"/>
                    <a:pt x="5469" y="10417"/>
                    <a:pt x="6106" y="10417"/>
                  </a:cubicBezTo>
                  <a:lnTo>
                    <a:pt x="9154" y="10417"/>
                  </a:lnTo>
                  <a:cubicBezTo>
                    <a:pt x="9880" y="10417"/>
                    <a:pt x="10532" y="10013"/>
                    <a:pt x="10857" y="9364"/>
                  </a:cubicBezTo>
                  <a:lnTo>
                    <a:pt x="10925" y="9227"/>
                  </a:lnTo>
                  <a:cubicBezTo>
                    <a:pt x="11172" y="8732"/>
                    <a:pt x="11670" y="8423"/>
                    <a:pt x="12225" y="8423"/>
                  </a:cubicBezTo>
                  <a:lnTo>
                    <a:pt x="14948" y="8423"/>
                  </a:lnTo>
                  <a:lnTo>
                    <a:pt x="14948" y="12184"/>
                  </a:lnTo>
                  <a:cubicBezTo>
                    <a:pt x="14948" y="12334"/>
                    <a:pt x="14825" y="12457"/>
                    <a:pt x="14675" y="12457"/>
                  </a:cubicBezTo>
                  <a:lnTo>
                    <a:pt x="4275" y="12457"/>
                  </a:lnTo>
                  <a:cubicBezTo>
                    <a:pt x="4151" y="12457"/>
                    <a:pt x="4050" y="12558"/>
                    <a:pt x="4050" y="12683"/>
                  </a:cubicBezTo>
                  <a:cubicBezTo>
                    <a:pt x="4050" y="12807"/>
                    <a:pt x="4151" y="12908"/>
                    <a:pt x="4275" y="12908"/>
                  </a:cubicBezTo>
                  <a:lnTo>
                    <a:pt x="14675" y="12908"/>
                  </a:lnTo>
                  <a:cubicBezTo>
                    <a:pt x="15075" y="12908"/>
                    <a:pt x="15399" y="12584"/>
                    <a:pt x="15399" y="12184"/>
                  </a:cubicBezTo>
                  <a:lnTo>
                    <a:pt x="15399" y="5943"/>
                  </a:lnTo>
                  <a:cubicBezTo>
                    <a:pt x="15399" y="5738"/>
                    <a:pt x="15268" y="5557"/>
                    <a:pt x="15075" y="5493"/>
                  </a:cubicBezTo>
                  <a:lnTo>
                    <a:pt x="15074" y="5493"/>
                  </a:lnTo>
                  <a:cubicBezTo>
                    <a:pt x="15051" y="5486"/>
                    <a:pt x="15027" y="5482"/>
                    <a:pt x="15002" y="5482"/>
                  </a:cubicBezTo>
                  <a:lnTo>
                    <a:pt x="11716" y="5482"/>
                  </a:lnTo>
                  <a:cubicBezTo>
                    <a:pt x="11845" y="5073"/>
                    <a:pt x="11910" y="4647"/>
                    <a:pt x="11910" y="4212"/>
                  </a:cubicBezTo>
                  <a:cubicBezTo>
                    <a:pt x="11910" y="1890"/>
                    <a:pt x="10021" y="1"/>
                    <a:pt x="77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79"/>
            <p:cNvSpPr/>
            <p:nvPr/>
          </p:nvSpPr>
          <p:spPr>
            <a:xfrm>
              <a:off x="4530672" y="2231316"/>
              <a:ext cx="65346" cy="38716"/>
            </a:xfrm>
            <a:custGeom>
              <a:avLst/>
              <a:gdLst/>
              <a:ahLst/>
              <a:cxnLst/>
              <a:rect l="l" t="t" r="r" b="b"/>
              <a:pathLst>
                <a:path w="2444" h="1448" extrusionOk="0">
                  <a:moveTo>
                    <a:pt x="1720" y="451"/>
                  </a:moveTo>
                  <a:cubicBezTo>
                    <a:pt x="1870" y="451"/>
                    <a:pt x="1994" y="573"/>
                    <a:pt x="1994" y="724"/>
                  </a:cubicBezTo>
                  <a:cubicBezTo>
                    <a:pt x="1994" y="874"/>
                    <a:pt x="1872" y="996"/>
                    <a:pt x="1720" y="996"/>
                  </a:cubicBezTo>
                  <a:lnTo>
                    <a:pt x="725" y="996"/>
                  </a:lnTo>
                  <a:cubicBezTo>
                    <a:pt x="573" y="996"/>
                    <a:pt x="451" y="874"/>
                    <a:pt x="451" y="724"/>
                  </a:cubicBezTo>
                  <a:cubicBezTo>
                    <a:pt x="451" y="573"/>
                    <a:pt x="573" y="451"/>
                    <a:pt x="725" y="451"/>
                  </a:cubicBezTo>
                  <a:close/>
                  <a:moveTo>
                    <a:pt x="725" y="1"/>
                  </a:moveTo>
                  <a:cubicBezTo>
                    <a:pt x="325" y="1"/>
                    <a:pt x="0" y="325"/>
                    <a:pt x="0" y="724"/>
                  </a:cubicBezTo>
                  <a:cubicBezTo>
                    <a:pt x="0" y="1123"/>
                    <a:pt x="325" y="1448"/>
                    <a:pt x="725" y="1448"/>
                  </a:cubicBezTo>
                  <a:lnTo>
                    <a:pt x="1720" y="1448"/>
                  </a:lnTo>
                  <a:cubicBezTo>
                    <a:pt x="2120" y="1448"/>
                    <a:pt x="2444" y="1123"/>
                    <a:pt x="2444" y="724"/>
                  </a:cubicBezTo>
                  <a:cubicBezTo>
                    <a:pt x="2444" y="325"/>
                    <a:pt x="2120" y="1"/>
                    <a:pt x="1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9"/>
            <p:cNvSpPr/>
            <p:nvPr/>
          </p:nvSpPr>
          <p:spPr>
            <a:xfrm>
              <a:off x="4851277" y="1884881"/>
              <a:ext cx="65400" cy="74999"/>
            </a:xfrm>
            <a:custGeom>
              <a:avLst/>
              <a:gdLst/>
              <a:ahLst/>
              <a:cxnLst/>
              <a:rect l="l" t="t" r="r" b="b"/>
              <a:pathLst>
                <a:path w="2446" h="2805" extrusionOk="0">
                  <a:moveTo>
                    <a:pt x="1223" y="452"/>
                  </a:moveTo>
                  <a:cubicBezTo>
                    <a:pt x="1235" y="452"/>
                    <a:pt x="1240" y="458"/>
                    <a:pt x="1242" y="462"/>
                  </a:cubicBezTo>
                  <a:lnTo>
                    <a:pt x="1955" y="1318"/>
                  </a:lnTo>
                  <a:cubicBezTo>
                    <a:pt x="1958" y="1322"/>
                    <a:pt x="1965" y="1329"/>
                    <a:pt x="1958" y="1342"/>
                  </a:cubicBezTo>
                  <a:cubicBezTo>
                    <a:pt x="1952" y="1356"/>
                    <a:pt x="1943" y="1356"/>
                    <a:pt x="1938" y="1356"/>
                  </a:cubicBezTo>
                  <a:lnTo>
                    <a:pt x="1721" y="1356"/>
                  </a:lnTo>
                  <a:cubicBezTo>
                    <a:pt x="1597" y="1356"/>
                    <a:pt x="1497" y="1457"/>
                    <a:pt x="1497" y="1582"/>
                  </a:cubicBezTo>
                  <a:lnTo>
                    <a:pt x="1497" y="2329"/>
                  </a:lnTo>
                  <a:cubicBezTo>
                    <a:pt x="1497" y="2342"/>
                    <a:pt x="1485" y="2353"/>
                    <a:pt x="1473" y="2353"/>
                  </a:cubicBezTo>
                  <a:lnTo>
                    <a:pt x="974" y="2353"/>
                  </a:lnTo>
                  <a:cubicBezTo>
                    <a:pt x="962" y="2353"/>
                    <a:pt x="951" y="2342"/>
                    <a:pt x="951" y="2329"/>
                  </a:cubicBezTo>
                  <a:lnTo>
                    <a:pt x="951" y="1582"/>
                  </a:lnTo>
                  <a:cubicBezTo>
                    <a:pt x="951" y="1457"/>
                    <a:pt x="850" y="1356"/>
                    <a:pt x="726" y="1356"/>
                  </a:cubicBezTo>
                  <a:lnTo>
                    <a:pt x="510" y="1356"/>
                  </a:lnTo>
                  <a:cubicBezTo>
                    <a:pt x="505" y="1356"/>
                    <a:pt x="495" y="1356"/>
                    <a:pt x="489" y="1342"/>
                  </a:cubicBezTo>
                  <a:cubicBezTo>
                    <a:pt x="482" y="1329"/>
                    <a:pt x="489" y="1322"/>
                    <a:pt x="492" y="1318"/>
                  </a:cubicBezTo>
                  <a:lnTo>
                    <a:pt x="1206" y="462"/>
                  </a:lnTo>
                  <a:cubicBezTo>
                    <a:pt x="1207" y="460"/>
                    <a:pt x="1212" y="452"/>
                    <a:pt x="1223" y="452"/>
                  </a:cubicBezTo>
                  <a:close/>
                  <a:moveTo>
                    <a:pt x="1223" y="1"/>
                  </a:moveTo>
                  <a:cubicBezTo>
                    <a:pt x="1083" y="1"/>
                    <a:pt x="949" y="64"/>
                    <a:pt x="859" y="172"/>
                  </a:cubicBezTo>
                  <a:lnTo>
                    <a:pt x="146" y="1029"/>
                  </a:lnTo>
                  <a:cubicBezTo>
                    <a:pt x="26" y="1172"/>
                    <a:pt x="1" y="1365"/>
                    <a:pt x="81" y="1534"/>
                  </a:cubicBezTo>
                  <a:cubicBezTo>
                    <a:pt x="157" y="1700"/>
                    <a:pt x="318" y="1803"/>
                    <a:pt x="500" y="1807"/>
                  </a:cubicBezTo>
                  <a:lnTo>
                    <a:pt x="500" y="2329"/>
                  </a:lnTo>
                  <a:cubicBezTo>
                    <a:pt x="500" y="2591"/>
                    <a:pt x="713" y="2804"/>
                    <a:pt x="975" y="2804"/>
                  </a:cubicBezTo>
                  <a:lnTo>
                    <a:pt x="1473" y="2804"/>
                  </a:lnTo>
                  <a:cubicBezTo>
                    <a:pt x="1735" y="2804"/>
                    <a:pt x="1948" y="2591"/>
                    <a:pt x="1948" y="2329"/>
                  </a:cubicBezTo>
                  <a:lnTo>
                    <a:pt x="1948" y="1807"/>
                  </a:lnTo>
                  <a:cubicBezTo>
                    <a:pt x="2129" y="1803"/>
                    <a:pt x="2290" y="1700"/>
                    <a:pt x="2367" y="1534"/>
                  </a:cubicBezTo>
                  <a:cubicBezTo>
                    <a:pt x="2446" y="1365"/>
                    <a:pt x="2421" y="1172"/>
                    <a:pt x="2302" y="1029"/>
                  </a:cubicBezTo>
                  <a:lnTo>
                    <a:pt x="1589" y="172"/>
                  </a:lnTo>
                  <a:cubicBezTo>
                    <a:pt x="1498" y="64"/>
                    <a:pt x="1365"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9"/>
            <p:cNvSpPr/>
            <p:nvPr/>
          </p:nvSpPr>
          <p:spPr>
            <a:xfrm>
              <a:off x="4703863" y="1884935"/>
              <a:ext cx="12112" cy="52031"/>
            </a:xfrm>
            <a:custGeom>
              <a:avLst/>
              <a:gdLst/>
              <a:ahLst/>
              <a:cxnLst/>
              <a:rect l="l" t="t" r="r" b="b"/>
              <a:pathLst>
                <a:path w="453" h="1946" extrusionOk="0">
                  <a:moveTo>
                    <a:pt x="227" y="0"/>
                  </a:moveTo>
                  <a:cubicBezTo>
                    <a:pt x="101" y="0"/>
                    <a:pt x="1" y="100"/>
                    <a:pt x="1" y="225"/>
                  </a:cubicBezTo>
                  <a:lnTo>
                    <a:pt x="1" y="1719"/>
                  </a:lnTo>
                  <a:cubicBezTo>
                    <a:pt x="1" y="1845"/>
                    <a:pt x="101" y="1945"/>
                    <a:pt x="227" y="1945"/>
                  </a:cubicBezTo>
                  <a:cubicBezTo>
                    <a:pt x="351" y="1945"/>
                    <a:pt x="452" y="1845"/>
                    <a:pt x="452" y="1719"/>
                  </a:cubicBezTo>
                  <a:lnTo>
                    <a:pt x="452" y="225"/>
                  </a:lnTo>
                  <a:cubicBezTo>
                    <a:pt x="452" y="100"/>
                    <a:pt x="351"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9"/>
            <p:cNvSpPr/>
            <p:nvPr/>
          </p:nvSpPr>
          <p:spPr>
            <a:xfrm>
              <a:off x="4580809" y="1935632"/>
              <a:ext cx="41523" cy="40347"/>
            </a:xfrm>
            <a:custGeom>
              <a:avLst/>
              <a:gdLst/>
              <a:ahLst/>
              <a:cxnLst/>
              <a:rect l="l" t="t" r="r" b="b"/>
              <a:pathLst>
                <a:path w="1553" h="1509" extrusionOk="0">
                  <a:moveTo>
                    <a:pt x="248" y="1"/>
                  </a:moveTo>
                  <a:cubicBezTo>
                    <a:pt x="190" y="1"/>
                    <a:pt x="133" y="23"/>
                    <a:pt x="89" y="67"/>
                  </a:cubicBezTo>
                  <a:cubicBezTo>
                    <a:pt x="1" y="155"/>
                    <a:pt x="1" y="297"/>
                    <a:pt x="89" y="385"/>
                  </a:cubicBezTo>
                  <a:lnTo>
                    <a:pt x="1146" y="1442"/>
                  </a:lnTo>
                  <a:cubicBezTo>
                    <a:pt x="1189" y="1487"/>
                    <a:pt x="1247" y="1509"/>
                    <a:pt x="1305" y="1509"/>
                  </a:cubicBezTo>
                  <a:cubicBezTo>
                    <a:pt x="1363" y="1509"/>
                    <a:pt x="1421" y="1487"/>
                    <a:pt x="1464" y="1442"/>
                  </a:cubicBezTo>
                  <a:cubicBezTo>
                    <a:pt x="1552" y="1354"/>
                    <a:pt x="1552" y="1211"/>
                    <a:pt x="1464" y="1123"/>
                  </a:cubicBezTo>
                  <a:lnTo>
                    <a:pt x="407" y="67"/>
                  </a:lnTo>
                  <a:cubicBezTo>
                    <a:pt x="363" y="23"/>
                    <a:pt x="306"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9"/>
            <p:cNvSpPr/>
            <p:nvPr/>
          </p:nvSpPr>
          <p:spPr>
            <a:xfrm>
              <a:off x="4530672" y="2058099"/>
              <a:ext cx="52058" cy="12112"/>
            </a:xfrm>
            <a:custGeom>
              <a:avLst/>
              <a:gdLst/>
              <a:ahLst/>
              <a:cxnLst/>
              <a:rect l="l" t="t" r="r" b="b"/>
              <a:pathLst>
                <a:path w="1947" h="453" extrusionOk="0">
                  <a:moveTo>
                    <a:pt x="226" y="1"/>
                  </a:moveTo>
                  <a:cubicBezTo>
                    <a:pt x="101" y="1"/>
                    <a:pt x="0" y="102"/>
                    <a:pt x="0" y="226"/>
                  </a:cubicBezTo>
                  <a:cubicBezTo>
                    <a:pt x="0" y="351"/>
                    <a:pt x="101" y="452"/>
                    <a:pt x="226" y="452"/>
                  </a:cubicBezTo>
                  <a:lnTo>
                    <a:pt x="1720" y="452"/>
                  </a:lnTo>
                  <a:cubicBezTo>
                    <a:pt x="1846" y="452"/>
                    <a:pt x="1946" y="351"/>
                    <a:pt x="1946" y="226"/>
                  </a:cubicBezTo>
                  <a:cubicBezTo>
                    <a:pt x="1946" y="102"/>
                    <a:pt x="1846" y="1"/>
                    <a:pt x="1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79"/>
            <p:cNvSpPr/>
            <p:nvPr/>
          </p:nvSpPr>
          <p:spPr>
            <a:xfrm>
              <a:off x="4837079" y="2058099"/>
              <a:ext cx="52058" cy="12112"/>
            </a:xfrm>
            <a:custGeom>
              <a:avLst/>
              <a:gdLst/>
              <a:ahLst/>
              <a:cxnLst/>
              <a:rect l="l" t="t" r="r" b="b"/>
              <a:pathLst>
                <a:path w="1947" h="453" extrusionOk="0">
                  <a:moveTo>
                    <a:pt x="227" y="1"/>
                  </a:moveTo>
                  <a:cubicBezTo>
                    <a:pt x="102" y="1"/>
                    <a:pt x="1" y="102"/>
                    <a:pt x="1" y="226"/>
                  </a:cubicBezTo>
                  <a:cubicBezTo>
                    <a:pt x="1" y="351"/>
                    <a:pt x="102" y="452"/>
                    <a:pt x="227" y="452"/>
                  </a:cubicBezTo>
                  <a:lnTo>
                    <a:pt x="1721" y="452"/>
                  </a:lnTo>
                  <a:cubicBezTo>
                    <a:pt x="1847" y="452"/>
                    <a:pt x="1947" y="351"/>
                    <a:pt x="1947" y="226"/>
                  </a:cubicBezTo>
                  <a:cubicBezTo>
                    <a:pt x="1947" y="102"/>
                    <a:pt x="1847" y="1"/>
                    <a:pt x="17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79"/>
            <p:cNvSpPr/>
            <p:nvPr/>
          </p:nvSpPr>
          <p:spPr>
            <a:xfrm>
              <a:off x="4797478" y="1935632"/>
              <a:ext cx="41550" cy="40347"/>
            </a:xfrm>
            <a:custGeom>
              <a:avLst/>
              <a:gdLst/>
              <a:ahLst/>
              <a:cxnLst/>
              <a:rect l="l" t="t" r="r" b="b"/>
              <a:pathLst>
                <a:path w="1554" h="1509" extrusionOk="0">
                  <a:moveTo>
                    <a:pt x="1305" y="1"/>
                  </a:moveTo>
                  <a:cubicBezTo>
                    <a:pt x="1248" y="1"/>
                    <a:pt x="1190" y="23"/>
                    <a:pt x="1146" y="67"/>
                  </a:cubicBezTo>
                  <a:lnTo>
                    <a:pt x="89" y="1123"/>
                  </a:lnTo>
                  <a:cubicBezTo>
                    <a:pt x="1" y="1211"/>
                    <a:pt x="1" y="1354"/>
                    <a:pt x="89" y="1442"/>
                  </a:cubicBezTo>
                  <a:cubicBezTo>
                    <a:pt x="133" y="1487"/>
                    <a:pt x="191" y="1509"/>
                    <a:pt x="248" y="1509"/>
                  </a:cubicBezTo>
                  <a:cubicBezTo>
                    <a:pt x="306" y="1509"/>
                    <a:pt x="364" y="1487"/>
                    <a:pt x="407" y="1442"/>
                  </a:cubicBezTo>
                  <a:lnTo>
                    <a:pt x="1465" y="385"/>
                  </a:lnTo>
                  <a:cubicBezTo>
                    <a:pt x="1553" y="297"/>
                    <a:pt x="1553" y="155"/>
                    <a:pt x="1465" y="67"/>
                  </a:cubicBezTo>
                  <a:cubicBezTo>
                    <a:pt x="1421" y="23"/>
                    <a:pt x="1363" y="1"/>
                    <a:pt x="1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9"/>
            <p:cNvSpPr/>
            <p:nvPr/>
          </p:nvSpPr>
          <p:spPr>
            <a:xfrm>
              <a:off x="4644422" y="1916541"/>
              <a:ext cx="21363" cy="30561"/>
            </a:xfrm>
            <a:custGeom>
              <a:avLst/>
              <a:gdLst/>
              <a:ahLst/>
              <a:cxnLst/>
              <a:rect l="l" t="t" r="r" b="b"/>
              <a:pathLst>
                <a:path w="799" h="1143" extrusionOk="0">
                  <a:moveTo>
                    <a:pt x="256" y="1"/>
                  </a:moveTo>
                  <a:cubicBezTo>
                    <a:pt x="227" y="1"/>
                    <a:pt x="198" y="6"/>
                    <a:pt x="170" y="18"/>
                  </a:cubicBezTo>
                  <a:cubicBezTo>
                    <a:pt x="55" y="65"/>
                    <a:pt x="0" y="198"/>
                    <a:pt x="48" y="313"/>
                  </a:cubicBezTo>
                  <a:lnTo>
                    <a:pt x="334" y="1003"/>
                  </a:lnTo>
                  <a:cubicBezTo>
                    <a:pt x="370" y="1090"/>
                    <a:pt x="454" y="1143"/>
                    <a:pt x="543" y="1143"/>
                  </a:cubicBezTo>
                  <a:cubicBezTo>
                    <a:pt x="572" y="1143"/>
                    <a:pt x="601" y="1137"/>
                    <a:pt x="629" y="1125"/>
                  </a:cubicBezTo>
                  <a:cubicBezTo>
                    <a:pt x="744" y="1078"/>
                    <a:pt x="798" y="946"/>
                    <a:pt x="751" y="830"/>
                  </a:cubicBezTo>
                  <a:lnTo>
                    <a:pt x="465" y="140"/>
                  </a:lnTo>
                  <a:cubicBezTo>
                    <a:pt x="429" y="53"/>
                    <a:pt x="345"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79"/>
            <p:cNvSpPr/>
            <p:nvPr/>
          </p:nvSpPr>
          <p:spPr>
            <a:xfrm>
              <a:off x="4561503" y="1999459"/>
              <a:ext cx="32165" cy="19759"/>
            </a:xfrm>
            <a:custGeom>
              <a:avLst/>
              <a:gdLst/>
              <a:ahLst/>
              <a:cxnLst/>
              <a:rect l="l" t="t" r="r" b="b"/>
              <a:pathLst>
                <a:path w="1203" h="739" extrusionOk="0">
                  <a:moveTo>
                    <a:pt x="257" y="1"/>
                  </a:moveTo>
                  <a:cubicBezTo>
                    <a:pt x="168" y="1"/>
                    <a:pt x="84" y="53"/>
                    <a:pt x="48" y="140"/>
                  </a:cubicBezTo>
                  <a:cubicBezTo>
                    <a:pt x="0" y="255"/>
                    <a:pt x="55" y="386"/>
                    <a:pt x="170" y="435"/>
                  </a:cubicBezTo>
                  <a:lnTo>
                    <a:pt x="860" y="721"/>
                  </a:lnTo>
                  <a:cubicBezTo>
                    <a:pt x="889" y="732"/>
                    <a:pt x="918" y="738"/>
                    <a:pt x="947" y="738"/>
                  </a:cubicBezTo>
                  <a:cubicBezTo>
                    <a:pt x="1035" y="738"/>
                    <a:pt x="1119" y="686"/>
                    <a:pt x="1155" y="599"/>
                  </a:cubicBezTo>
                  <a:cubicBezTo>
                    <a:pt x="1203" y="484"/>
                    <a:pt x="1148" y="352"/>
                    <a:pt x="1033" y="304"/>
                  </a:cubicBezTo>
                  <a:lnTo>
                    <a:pt x="343" y="18"/>
                  </a:lnTo>
                  <a:cubicBezTo>
                    <a:pt x="315" y="6"/>
                    <a:pt x="285"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79"/>
            <p:cNvSpPr/>
            <p:nvPr/>
          </p:nvSpPr>
          <p:spPr>
            <a:xfrm>
              <a:off x="4826142" y="1999459"/>
              <a:ext cx="32165" cy="19759"/>
            </a:xfrm>
            <a:custGeom>
              <a:avLst/>
              <a:gdLst/>
              <a:ahLst/>
              <a:cxnLst/>
              <a:rect l="l" t="t" r="r" b="b"/>
              <a:pathLst>
                <a:path w="1203" h="739" extrusionOk="0">
                  <a:moveTo>
                    <a:pt x="947" y="1"/>
                  </a:moveTo>
                  <a:cubicBezTo>
                    <a:pt x="918" y="1"/>
                    <a:pt x="889" y="6"/>
                    <a:pt x="860" y="18"/>
                  </a:cubicBezTo>
                  <a:lnTo>
                    <a:pt x="170" y="305"/>
                  </a:lnTo>
                  <a:cubicBezTo>
                    <a:pt x="55" y="352"/>
                    <a:pt x="0" y="484"/>
                    <a:pt x="48" y="599"/>
                  </a:cubicBezTo>
                  <a:cubicBezTo>
                    <a:pt x="84" y="686"/>
                    <a:pt x="168" y="738"/>
                    <a:pt x="257" y="738"/>
                  </a:cubicBezTo>
                  <a:cubicBezTo>
                    <a:pt x="286" y="738"/>
                    <a:pt x="315" y="732"/>
                    <a:pt x="343" y="721"/>
                  </a:cubicBezTo>
                  <a:lnTo>
                    <a:pt x="1033" y="435"/>
                  </a:lnTo>
                  <a:cubicBezTo>
                    <a:pt x="1148" y="388"/>
                    <a:pt x="1203" y="255"/>
                    <a:pt x="1155" y="140"/>
                  </a:cubicBezTo>
                  <a:cubicBezTo>
                    <a:pt x="1119" y="53"/>
                    <a:pt x="1035" y="1"/>
                    <a:pt x="9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79"/>
            <p:cNvSpPr/>
            <p:nvPr/>
          </p:nvSpPr>
          <p:spPr>
            <a:xfrm>
              <a:off x="4754026" y="1916541"/>
              <a:ext cx="21363" cy="30561"/>
            </a:xfrm>
            <a:custGeom>
              <a:avLst/>
              <a:gdLst/>
              <a:ahLst/>
              <a:cxnLst/>
              <a:rect l="l" t="t" r="r" b="b"/>
              <a:pathLst>
                <a:path w="799" h="1143" extrusionOk="0">
                  <a:moveTo>
                    <a:pt x="543" y="1"/>
                  </a:moveTo>
                  <a:cubicBezTo>
                    <a:pt x="455" y="1"/>
                    <a:pt x="371" y="53"/>
                    <a:pt x="335" y="140"/>
                  </a:cubicBezTo>
                  <a:lnTo>
                    <a:pt x="48" y="830"/>
                  </a:lnTo>
                  <a:cubicBezTo>
                    <a:pt x="1" y="945"/>
                    <a:pt x="55" y="1078"/>
                    <a:pt x="170" y="1125"/>
                  </a:cubicBezTo>
                  <a:cubicBezTo>
                    <a:pt x="199" y="1137"/>
                    <a:pt x="228" y="1143"/>
                    <a:pt x="257" y="1143"/>
                  </a:cubicBezTo>
                  <a:cubicBezTo>
                    <a:pt x="345" y="1143"/>
                    <a:pt x="429" y="1090"/>
                    <a:pt x="465" y="1003"/>
                  </a:cubicBezTo>
                  <a:lnTo>
                    <a:pt x="751" y="313"/>
                  </a:lnTo>
                  <a:cubicBezTo>
                    <a:pt x="799" y="198"/>
                    <a:pt x="745" y="65"/>
                    <a:pt x="629" y="18"/>
                  </a:cubicBezTo>
                  <a:cubicBezTo>
                    <a:pt x="601" y="6"/>
                    <a:pt x="572"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79"/>
          <p:cNvGrpSpPr/>
          <p:nvPr/>
        </p:nvGrpSpPr>
        <p:grpSpPr>
          <a:xfrm>
            <a:off x="4770520" y="2007556"/>
            <a:ext cx="411786" cy="411784"/>
            <a:chOff x="3954386" y="1884881"/>
            <a:chExt cx="411786" cy="411784"/>
          </a:xfrm>
        </p:grpSpPr>
        <p:sp>
          <p:nvSpPr>
            <p:cNvPr id="1023" name="Google Shape;1023;p79"/>
            <p:cNvSpPr/>
            <p:nvPr/>
          </p:nvSpPr>
          <p:spPr>
            <a:xfrm>
              <a:off x="3981018" y="1884881"/>
              <a:ext cx="385154" cy="411784"/>
            </a:xfrm>
            <a:custGeom>
              <a:avLst/>
              <a:gdLst/>
              <a:ahLst/>
              <a:cxnLst/>
              <a:rect l="l" t="t" r="r" b="b"/>
              <a:pathLst>
                <a:path w="14405" h="15401" extrusionOk="0">
                  <a:moveTo>
                    <a:pt x="2655" y="1"/>
                  </a:moveTo>
                  <a:cubicBezTo>
                    <a:pt x="2016" y="1"/>
                    <a:pt x="1496" y="522"/>
                    <a:pt x="1496" y="1161"/>
                  </a:cubicBezTo>
                  <a:cubicBezTo>
                    <a:pt x="1496" y="1427"/>
                    <a:pt x="1586" y="1674"/>
                    <a:pt x="1738" y="1869"/>
                  </a:cubicBezTo>
                  <a:lnTo>
                    <a:pt x="1659" y="1869"/>
                  </a:lnTo>
                  <a:cubicBezTo>
                    <a:pt x="1019" y="1869"/>
                    <a:pt x="499" y="2390"/>
                    <a:pt x="499" y="3030"/>
                  </a:cubicBezTo>
                  <a:cubicBezTo>
                    <a:pt x="499" y="3669"/>
                    <a:pt x="1019" y="4189"/>
                    <a:pt x="1659" y="4189"/>
                  </a:cubicBezTo>
                  <a:lnTo>
                    <a:pt x="1738" y="4189"/>
                  </a:lnTo>
                  <a:cubicBezTo>
                    <a:pt x="1586" y="4386"/>
                    <a:pt x="1496" y="4631"/>
                    <a:pt x="1496" y="4898"/>
                  </a:cubicBezTo>
                  <a:cubicBezTo>
                    <a:pt x="1496" y="5538"/>
                    <a:pt x="2016" y="6058"/>
                    <a:pt x="2655" y="6058"/>
                  </a:cubicBezTo>
                  <a:lnTo>
                    <a:pt x="3233" y="6058"/>
                  </a:lnTo>
                  <a:cubicBezTo>
                    <a:pt x="3081" y="6254"/>
                    <a:pt x="2991" y="6500"/>
                    <a:pt x="2991" y="6767"/>
                  </a:cubicBezTo>
                  <a:cubicBezTo>
                    <a:pt x="2991" y="7034"/>
                    <a:pt x="3081" y="7279"/>
                    <a:pt x="3233" y="7476"/>
                  </a:cubicBezTo>
                  <a:lnTo>
                    <a:pt x="2655" y="7476"/>
                  </a:lnTo>
                  <a:cubicBezTo>
                    <a:pt x="2016" y="7476"/>
                    <a:pt x="1496" y="7995"/>
                    <a:pt x="1496" y="8635"/>
                  </a:cubicBezTo>
                  <a:cubicBezTo>
                    <a:pt x="1496" y="8902"/>
                    <a:pt x="1586" y="9147"/>
                    <a:pt x="1738" y="9344"/>
                  </a:cubicBezTo>
                  <a:lnTo>
                    <a:pt x="1223" y="9344"/>
                  </a:lnTo>
                  <a:cubicBezTo>
                    <a:pt x="1099" y="9344"/>
                    <a:pt x="997" y="9444"/>
                    <a:pt x="997" y="9570"/>
                  </a:cubicBezTo>
                  <a:cubicBezTo>
                    <a:pt x="997" y="9694"/>
                    <a:pt x="1099" y="9794"/>
                    <a:pt x="1223" y="9794"/>
                  </a:cubicBezTo>
                  <a:lnTo>
                    <a:pt x="4229" y="9794"/>
                  </a:lnTo>
                  <a:cubicBezTo>
                    <a:pt x="4078" y="9991"/>
                    <a:pt x="3987" y="10236"/>
                    <a:pt x="3987" y="10503"/>
                  </a:cubicBezTo>
                  <a:cubicBezTo>
                    <a:pt x="3987" y="10770"/>
                    <a:pt x="4078" y="11016"/>
                    <a:pt x="4229" y="11212"/>
                  </a:cubicBezTo>
                  <a:lnTo>
                    <a:pt x="1223" y="11212"/>
                  </a:lnTo>
                  <a:cubicBezTo>
                    <a:pt x="549" y="11212"/>
                    <a:pt x="0" y="11760"/>
                    <a:pt x="0" y="12434"/>
                  </a:cubicBezTo>
                  <a:cubicBezTo>
                    <a:pt x="0" y="13108"/>
                    <a:pt x="549" y="13656"/>
                    <a:pt x="1223" y="13656"/>
                  </a:cubicBezTo>
                  <a:cubicBezTo>
                    <a:pt x="1897" y="13656"/>
                    <a:pt x="2445" y="13108"/>
                    <a:pt x="2445" y="12434"/>
                  </a:cubicBezTo>
                  <a:cubicBezTo>
                    <a:pt x="2445" y="12310"/>
                    <a:pt x="2344" y="12208"/>
                    <a:pt x="2220" y="12208"/>
                  </a:cubicBezTo>
                  <a:cubicBezTo>
                    <a:pt x="2094" y="12208"/>
                    <a:pt x="1994" y="12310"/>
                    <a:pt x="1994" y="12434"/>
                  </a:cubicBezTo>
                  <a:cubicBezTo>
                    <a:pt x="1994" y="12859"/>
                    <a:pt x="1648" y="13205"/>
                    <a:pt x="1223" y="13205"/>
                  </a:cubicBezTo>
                  <a:cubicBezTo>
                    <a:pt x="798" y="13205"/>
                    <a:pt x="452" y="12859"/>
                    <a:pt x="452" y="12434"/>
                  </a:cubicBezTo>
                  <a:cubicBezTo>
                    <a:pt x="452" y="12010"/>
                    <a:pt x="798" y="11664"/>
                    <a:pt x="1223" y="11664"/>
                  </a:cubicBezTo>
                  <a:lnTo>
                    <a:pt x="3233" y="11664"/>
                  </a:lnTo>
                  <a:cubicBezTo>
                    <a:pt x="3081" y="11859"/>
                    <a:pt x="2991" y="12106"/>
                    <a:pt x="2991" y="12372"/>
                  </a:cubicBezTo>
                  <a:cubicBezTo>
                    <a:pt x="2991" y="13012"/>
                    <a:pt x="3510" y="13532"/>
                    <a:pt x="4150" y="13532"/>
                  </a:cubicBezTo>
                  <a:lnTo>
                    <a:pt x="4977" y="13532"/>
                  </a:lnTo>
                  <a:cubicBezTo>
                    <a:pt x="4825" y="13728"/>
                    <a:pt x="4735" y="13974"/>
                    <a:pt x="4735" y="14240"/>
                  </a:cubicBezTo>
                  <a:cubicBezTo>
                    <a:pt x="4735" y="14880"/>
                    <a:pt x="5255" y="15401"/>
                    <a:pt x="5894" y="15401"/>
                  </a:cubicBezTo>
                  <a:lnTo>
                    <a:pt x="7513" y="15401"/>
                  </a:lnTo>
                  <a:cubicBezTo>
                    <a:pt x="8153" y="15401"/>
                    <a:pt x="8674" y="14880"/>
                    <a:pt x="8674" y="14240"/>
                  </a:cubicBezTo>
                  <a:cubicBezTo>
                    <a:pt x="8674" y="13969"/>
                    <a:pt x="8580" y="13719"/>
                    <a:pt x="8422" y="13521"/>
                  </a:cubicBezTo>
                  <a:cubicBezTo>
                    <a:pt x="8986" y="13442"/>
                    <a:pt x="9421" y="12957"/>
                    <a:pt x="9421" y="12372"/>
                  </a:cubicBezTo>
                  <a:cubicBezTo>
                    <a:pt x="9421" y="12106"/>
                    <a:pt x="9331" y="11859"/>
                    <a:pt x="9179" y="11664"/>
                  </a:cubicBezTo>
                  <a:lnTo>
                    <a:pt x="9756" y="11664"/>
                  </a:lnTo>
                  <a:cubicBezTo>
                    <a:pt x="10395" y="11664"/>
                    <a:pt x="10916" y="11143"/>
                    <a:pt x="10916" y="10503"/>
                  </a:cubicBezTo>
                  <a:cubicBezTo>
                    <a:pt x="10916" y="10236"/>
                    <a:pt x="10825" y="9991"/>
                    <a:pt x="10674" y="9794"/>
                  </a:cubicBezTo>
                  <a:lnTo>
                    <a:pt x="13182" y="9794"/>
                  </a:lnTo>
                  <a:cubicBezTo>
                    <a:pt x="13856" y="9794"/>
                    <a:pt x="14404" y="9247"/>
                    <a:pt x="14404" y="8573"/>
                  </a:cubicBezTo>
                  <a:cubicBezTo>
                    <a:pt x="14404" y="7899"/>
                    <a:pt x="13856" y="7350"/>
                    <a:pt x="13182" y="7350"/>
                  </a:cubicBezTo>
                  <a:cubicBezTo>
                    <a:pt x="12508" y="7350"/>
                    <a:pt x="11959" y="7899"/>
                    <a:pt x="11959" y="8573"/>
                  </a:cubicBezTo>
                  <a:cubicBezTo>
                    <a:pt x="11959" y="8697"/>
                    <a:pt x="12060" y="8799"/>
                    <a:pt x="12185" y="8799"/>
                  </a:cubicBezTo>
                  <a:cubicBezTo>
                    <a:pt x="12309" y="8799"/>
                    <a:pt x="12411" y="8697"/>
                    <a:pt x="12411" y="8573"/>
                  </a:cubicBezTo>
                  <a:cubicBezTo>
                    <a:pt x="12411" y="8147"/>
                    <a:pt x="12756" y="7802"/>
                    <a:pt x="13182" y="7802"/>
                  </a:cubicBezTo>
                  <a:cubicBezTo>
                    <a:pt x="13606" y="7802"/>
                    <a:pt x="13952" y="8147"/>
                    <a:pt x="13952" y="8573"/>
                  </a:cubicBezTo>
                  <a:cubicBezTo>
                    <a:pt x="13952" y="8998"/>
                    <a:pt x="13606" y="9344"/>
                    <a:pt x="13182" y="9344"/>
                  </a:cubicBezTo>
                  <a:lnTo>
                    <a:pt x="9677" y="9344"/>
                  </a:lnTo>
                  <a:cubicBezTo>
                    <a:pt x="9829" y="9147"/>
                    <a:pt x="9919" y="8902"/>
                    <a:pt x="9919" y="8635"/>
                  </a:cubicBezTo>
                  <a:cubicBezTo>
                    <a:pt x="9919" y="8368"/>
                    <a:pt x="9829" y="8123"/>
                    <a:pt x="9677" y="7926"/>
                  </a:cubicBezTo>
                  <a:lnTo>
                    <a:pt x="10752" y="7926"/>
                  </a:lnTo>
                  <a:cubicBezTo>
                    <a:pt x="11392" y="7926"/>
                    <a:pt x="11913" y="7406"/>
                    <a:pt x="11913" y="6767"/>
                  </a:cubicBezTo>
                  <a:cubicBezTo>
                    <a:pt x="11913" y="6256"/>
                    <a:pt x="11580" y="5822"/>
                    <a:pt x="11122" y="5667"/>
                  </a:cubicBezTo>
                  <a:cubicBezTo>
                    <a:pt x="11303" y="5462"/>
                    <a:pt x="11414" y="5193"/>
                    <a:pt x="11414" y="4898"/>
                  </a:cubicBezTo>
                  <a:cubicBezTo>
                    <a:pt x="11414" y="4631"/>
                    <a:pt x="11324" y="4386"/>
                    <a:pt x="11172" y="4189"/>
                  </a:cubicBezTo>
                  <a:lnTo>
                    <a:pt x="13182" y="4189"/>
                  </a:lnTo>
                  <a:cubicBezTo>
                    <a:pt x="13306" y="4189"/>
                    <a:pt x="13407" y="4089"/>
                    <a:pt x="13407" y="3963"/>
                  </a:cubicBezTo>
                  <a:cubicBezTo>
                    <a:pt x="13407" y="3839"/>
                    <a:pt x="13306" y="3738"/>
                    <a:pt x="13182" y="3738"/>
                  </a:cubicBezTo>
                  <a:lnTo>
                    <a:pt x="12136" y="3738"/>
                  </a:lnTo>
                  <a:cubicBezTo>
                    <a:pt x="12288" y="3542"/>
                    <a:pt x="12379" y="3296"/>
                    <a:pt x="12379" y="3030"/>
                  </a:cubicBezTo>
                  <a:cubicBezTo>
                    <a:pt x="12379" y="2739"/>
                    <a:pt x="12272" y="2472"/>
                    <a:pt x="12094" y="2269"/>
                  </a:cubicBezTo>
                  <a:cubicBezTo>
                    <a:pt x="12566" y="2121"/>
                    <a:pt x="12908" y="1681"/>
                    <a:pt x="12908" y="1161"/>
                  </a:cubicBezTo>
                  <a:cubicBezTo>
                    <a:pt x="12908" y="522"/>
                    <a:pt x="12389" y="1"/>
                    <a:pt x="11749" y="1"/>
                  </a:cubicBezTo>
                  <a:lnTo>
                    <a:pt x="4166" y="1"/>
                  </a:lnTo>
                  <a:cubicBezTo>
                    <a:pt x="4040" y="1"/>
                    <a:pt x="3940" y="102"/>
                    <a:pt x="3940" y="227"/>
                  </a:cubicBezTo>
                  <a:cubicBezTo>
                    <a:pt x="3940" y="351"/>
                    <a:pt x="4040" y="452"/>
                    <a:pt x="4166" y="452"/>
                  </a:cubicBezTo>
                  <a:lnTo>
                    <a:pt x="11749" y="452"/>
                  </a:lnTo>
                  <a:cubicBezTo>
                    <a:pt x="12139" y="452"/>
                    <a:pt x="12457" y="770"/>
                    <a:pt x="12457" y="1161"/>
                  </a:cubicBezTo>
                  <a:cubicBezTo>
                    <a:pt x="12457" y="1552"/>
                    <a:pt x="12139" y="1869"/>
                    <a:pt x="11749" y="1869"/>
                  </a:cubicBezTo>
                  <a:lnTo>
                    <a:pt x="10192" y="1869"/>
                  </a:lnTo>
                  <a:cubicBezTo>
                    <a:pt x="10067" y="1869"/>
                    <a:pt x="9967" y="1971"/>
                    <a:pt x="9967" y="2095"/>
                  </a:cubicBezTo>
                  <a:cubicBezTo>
                    <a:pt x="9967" y="2219"/>
                    <a:pt x="10067" y="2321"/>
                    <a:pt x="10192" y="2321"/>
                  </a:cubicBezTo>
                  <a:lnTo>
                    <a:pt x="11219" y="2321"/>
                  </a:lnTo>
                  <a:cubicBezTo>
                    <a:pt x="11610" y="2321"/>
                    <a:pt x="11928" y="2638"/>
                    <a:pt x="11928" y="3029"/>
                  </a:cubicBezTo>
                  <a:cubicBezTo>
                    <a:pt x="11928" y="3420"/>
                    <a:pt x="11610" y="3738"/>
                    <a:pt x="11219" y="3738"/>
                  </a:cubicBezTo>
                  <a:lnTo>
                    <a:pt x="5707" y="3738"/>
                  </a:lnTo>
                  <a:cubicBezTo>
                    <a:pt x="5583" y="3738"/>
                    <a:pt x="5481" y="3839"/>
                    <a:pt x="5481" y="3963"/>
                  </a:cubicBezTo>
                  <a:cubicBezTo>
                    <a:pt x="5481" y="4088"/>
                    <a:pt x="5583" y="4189"/>
                    <a:pt x="5707" y="4189"/>
                  </a:cubicBezTo>
                  <a:lnTo>
                    <a:pt x="10254" y="4189"/>
                  </a:lnTo>
                  <a:cubicBezTo>
                    <a:pt x="10645" y="4189"/>
                    <a:pt x="10962" y="4507"/>
                    <a:pt x="10962" y="4897"/>
                  </a:cubicBezTo>
                  <a:cubicBezTo>
                    <a:pt x="10962" y="5288"/>
                    <a:pt x="10645" y="5606"/>
                    <a:pt x="10254" y="5606"/>
                  </a:cubicBezTo>
                  <a:lnTo>
                    <a:pt x="9693" y="5606"/>
                  </a:lnTo>
                  <a:cubicBezTo>
                    <a:pt x="9569" y="5606"/>
                    <a:pt x="9468" y="5708"/>
                    <a:pt x="9468" y="5832"/>
                  </a:cubicBezTo>
                  <a:cubicBezTo>
                    <a:pt x="9468" y="5956"/>
                    <a:pt x="9569" y="6058"/>
                    <a:pt x="9693" y="6058"/>
                  </a:cubicBezTo>
                  <a:lnTo>
                    <a:pt x="10752" y="6058"/>
                  </a:lnTo>
                  <a:cubicBezTo>
                    <a:pt x="11144" y="6058"/>
                    <a:pt x="11461" y="6375"/>
                    <a:pt x="11461" y="6766"/>
                  </a:cubicBezTo>
                  <a:cubicBezTo>
                    <a:pt x="11461" y="7157"/>
                    <a:pt x="11144" y="7475"/>
                    <a:pt x="10752" y="7475"/>
                  </a:cubicBezTo>
                  <a:lnTo>
                    <a:pt x="6704" y="7475"/>
                  </a:lnTo>
                  <a:cubicBezTo>
                    <a:pt x="6580" y="7475"/>
                    <a:pt x="6478" y="7576"/>
                    <a:pt x="6478" y="7700"/>
                  </a:cubicBezTo>
                  <a:cubicBezTo>
                    <a:pt x="6478" y="7824"/>
                    <a:pt x="6580" y="7926"/>
                    <a:pt x="6704" y="7926"/>
                  </a:cubicBezTo>
                  <a:lnTo>
                    <a:pt x="8760" y="7926"/>
                  </a:lnTo>
                  <a:cubicBezTo>
                    <a:pt x="9150" y="7926"/>
                    <a:pt x="9468" y="8244"/>
                    <a:pt x="9468" y="8634"/>
                  </a:cubicBezTo>
                  <a:cubicBezTo>
                    <a:pt x="9468" y="9025"/>
                    <a:pt x="9150" y="9343"/>
                    <a:pt x="8760" y="9343"/>
                  </a:cubicBezTo>
                  <a:lnTo>
                    <a:pt x="8199" y="9343"/>
                  </a:lnTo>
                  <a:cubicBezTo>
                    <a:pt x="8074" y="9343"/>
                    <a:pt x="7973" y="9444"/>
                    <a:pt x="7973" y="9569"/>
                  </a:cubicBezTo>
                  <a:cubicBezTo>
                    <a:pt x="7973" y="9693"/>
                    <a:pt x="8074" y="9794"/>
                    <a:pt x="8199" y="9794"/>
                  </a:cubicBezTo>
                  <a:lnTo>
                    <a:pt x="9755" y="9794"/>
                  </a:lnTo>
                  <a:cubicBezTo>
                    <a:pt x="10147" y="9794"/>
                    <a:pt x="10465" y="10112"/>
                    <a:pt x="10465" y="10502"/>
                  </a:cubicBezTo>
                  <a:cubicBezTo>
                    <a:pt x="10465" y="10894"/>
                    <a:pt x="10147" y="11211"/>
                    <a:pt x="9755" y="11211"/>
                  </a:cubicBezTo>
                  <a:lnTo>
                    <a:pt x="7701" y="11211"/>
                  </a:lnTo>
                  <a:cubicBezTo>
                    <a:pt x="7575" y="11211"/>
                    <a:pt x="7475" y="11313"/>
                    <a:pt x="7475" y="11437"/>
                  </a:cubicBezTo>
                  <a:cubicBezTo>
                    <a:pt x="7475" y="11561"/>
                    <a:pt x="7575" y="11663"/>
                    <a:pt x="7701" y="11663"/>
                  </a:cubicBezTo>
                  <a:lnTo>
                    <a:pt x="8261" y="11663"/>
                  </a:lnTo>
                  <a:cubicBezTo>
                    <a:pt x="8652" y="11663"/>
                    <a:pt x="8970" y="11981"/>
                    <a:pt x="8970" y="12371"/>
                  </a:cubicBezTo>
                  <a:cubicBezTo>
                    <a:pt x="8970" y="12762"/>
                    <a:pt x="8652" y="13080"/>
                    <a:pt x="8261" y="13080"/>
                  </a:cubicBezTo>
                  <a:lnTo>
                    <a:pt x="7513" y="13080"/>
                  </a:lnTo>
                  <a:cubicBezTo>
                    <a:pt x="7389" y="13080"/>
                    <a:pt x="7288" y="13181"/>
                    <a:pt x="7288" y="13306"/>
                  </a:cubicBezTo>
                  <a:cubicBezTo>
                    <a:pt x="7288" y="13430"/>
                    <a:pt x="7389" y="13531"/>
                    <a:pt x="7513" y="13531"/>
                  </a:cubicBezTo>
                  <a:cubicBezTo>
                    <a:pt x="7905" y="13531"/>
                    <a:pt x="8222" y="13849"/>
                    <a:pt x="8222" y="14239"/>
                  </a:cubicBezTo>
                  <a:cubicBezTo>
                    <a:pt x="8222" y="14630"/>
                    <a:pt x="7905" y="14948"/>
                    <a:pt x="7513" y="14948"/>
                  </a:cubicBezTo>
                  <a:lnTo>
                    <a:pt x="5894" y="14948"/>
                  </a:lnTo>
                  <a:cubicBezTo>
                    <a:pt x="5503" y="14948"/>
                    <a:pt x="5185" y="14630"/>
                    <a:pt x="5185" y="14239"/>
                  </a:cubicBezTo>
                  <a:cubicBezTo>
                    <a:pt x="5185" y="13849"/>
                    <a:pt x="5503" y="13531"/>
                    <a:pt x="5894" y="13531"/>
                  </a:cubicBezTo>
                  <a:lnTo>
                    <a:pt x="6704" y="13531"/>
                  </a:lnTo>
                  <a:cubicBezTo>
                    <a:pt x="6829" y="13531"/>
                    <a:pt x="6930" y="13430"/>
                    <a:pt x="6930" y="13306"/>
                  </a:cubicBezTo>
                  <a:cubicBezTo>
                    <a:pt x="6930" y="13181"/>
                    <a:pt x="6829" y="13080"/>
                    <a:pt x="6704" y="13080"/>
                  </a:cubicBezTo>
                  <a:lnTo>
                    <a:pt x="4150" y="13080"/>
                  </a:lnTo>
                  <a:cubicBezTo>
                    <a:pt x="3760" y="13080"/>
                    <a:pt x="3442" y="12762"/>
                    <a:pt x="3442" y="12371"/>
                  </a:cubicBezTo>
                  <a:cubicBezTo>
                    <a:pt x="3442" y="11981"/>
                    <a:pt x="3760" y="11663"/>
                    <a:pt x="4150" y="11663"/>
                  </a:cubicBezTo>
                  <a:lnTo>
                    <a:pt x="6704" y="11663"/>
                  </a:lnTo>
                  <a:cubicBezTo>
                    <a:pt x="6829" y="11663"/>
                    <a:pt x="6930" y="11561"/>
                    <a:pt x="6930" y="11437"/>
                  </a:cubicBezTo>
                  <a:cubicBezTo>
                    <a:pt x="6930" y="11313"/>
                    <a:pt x="6829" y="11211"/>
                    <a:pt x="6704" y="11211"/>
                  </a:cubicBezTo>
                  <a:lnTo>
                    <a:pt x="5147" y="11211"/>
                  </a:lnTo>
                  <a:cubicBezTo>
                    <a:pt x="4756" y="11211"/>
                    <a:pt x="4438" y="10894"/>
                    <a:pt x="4438" y="10502"/>
                  </a:cubicBezTo>
                  <a:cubicBezTo>
                    <a:pt x="4438" y="10112"/>
                    <a:pt x="4756" y="9794"/>
                    <a:pt x="5147" y="9794"/>
                  </a:cubicBezTo>
                  <a:lnTo>
                    <a:pt x="6704" y="9794"/>
                  </a:lnTo>
                  <a:cubicBezTo>
                    <a:pt x="6829" y="9794"/>
                    <a:pt x="6930" y="9693"/>
                    <a:pt x="6930" y="9569"/>
                  </a:cubicBezTo>
                  <a:cubicBezTo>
                    <a:pt x="6930" y="9444"/>
                    <a:pt x="6829" y="9343"/>
                    <a:pt x="6704" y="9343"/>
                  </a:cubicBezTo>
                  <a:lnTo>
                    <a:pt x="2655" y="9343"/>
                  </a:lnTo>
                  <a:cubicBezTo>
                    <a:pt x="2265" y="9343"/>
                    <a:pt x="1947" y="9025"/>
                    <a:pt x="1947" y="8634"/>
                  </a:cubicBezTo>
                  <a:cubicBezTo>
                    <a:pt x="1947" y="8244"/>
                    <a:pt x="2265" y="7926"/>
                    <a:pt x="2655" y="7926"/>
                  </a:cubicBezTo>
                  <a:lnTo>
                    <a:pt x="5209" y="7926"/>
                  </a:lnTo>
                  <a:cubicBezTo>
                    <a:pt x="5334" y="7926"/>
                    <a:pt x="5435" y="7824"/>
                    <a:pt x="5435" y="7700"/>
                  </a:cubicBezTo>
                  <a:cubicBezTo>
                    <a:pt x="5435" y="7576"/>
                    <a:pt x="5334" y="7475"/>
                    <a:pt x="5209" y="7475"/>
                  </a:cubicBezTo>
                  <a:lnTo>
                    <a:pt x="4150" y="7475"/>
                  </a:lnTo>
                  <a:cubicBezTo>
                    <a:pt x="3760" y="7475"/>
                    <a:pt x="3442" y="7157"/>
                    <a:pt x="3442" y="6766"/>
                  </a:cubicBezTo>
                  <a:cubicBezTo>
                    <a:pt x="3442" y="6375"/>
                    <a:pt x="3760" y="6058"/>
                    <a:pt x="4150" y="6058"/>
                  </a:cubicBezTo>
                  <a:lnTo>
                    <a:pt x="8199" y="6058"/>
                  </a:lnTo>
                  <a:cubicBezTo>
                    <a:pt x="8324" y="6058"/>
                    <a:pt x="8424" y="5956"/>
                    <a:pt x="8424" y="5832"/>
                  </a:cubicBezTo>
                  <a:cubicBezTo>
                    <a:pt x="8424" y="5708"/>
                    <a:pt x="8324" y="5606"/>
                    <a:pt x="8199" y="5606"/>
                  </a:cubicBezTo>
                  <a:lnTo>
                    <a:pt x="2655" y="5606"/>
                  </a:lnTo>
                  <a:cubicBezTo>
                    <a:pt x="2265" y="5606"/>
                    <a:pt x="1947" y="5288"/>
                    <a:pt x="1947" y="4897"/>
                  </a:cubicBezTo>
                  <a:cubicBezTo>
                    <a:pt x="1947" y="4507"/>
                    <a:pt x="2265" y="4189"/>
                    <a:pt x="2655" y="4189"/>
                  </a:cubicBezTo>
                  <a:lnTo>
                    <a:pt x="3714" y="4189"/>
                  </a:lnTo>
                  <a:cubicBezTo>
                    <a:pt x="3839" y="4189"/>
                    <a:pt x="3940" y="4088"/>
                    <a:pt x="3940" y="3963"/>
                  </a:cubicBezTo>
                  <a:cubicBezTo>
                    <a:pt x="3940" y="3839"/>
                    <a:pt x="3839" y="3738"/>
                    <a:pt x="3714" y="3738"/>
                  </a:cubicBezTo>
                  <a:lnTo>
                    <a:pt x="1659" y="3738"/>
                  </a:lnTo>
                  <a:cubicBezTo>
                    <a:pt x="1268" y="3738"/>
                    <a:pt x="951" y="3420"/>
                    <a:pt x="951" y="3029"/>
                  </a:cubicBezTo>
                  <a:cubicBezTo>
                    <a:pt x="951" y="2638"/>
                    <a:pt x="1268" y="2321"/>
                    <a:pt x="1659" y="2321"/>
                  </a:cubicBezTo>
                  <a:lnTo>
                    <a:pt x="8199" y="2321"/>
                  </a:lnTo>
                  <a:cubicBezTo>
                    <a:pt x="8324" y="2321"/>
                    <a:pt x="8424" y="2219"/>
                    <a:pt x="8424" y="2095"/>
                  </a:cubicBezTo>
                  <a:cubicBezTo>
                    <a:pt x="8424" y="1971"/>
                    <a:pt x="8324" y="1869"/>
                    <a:pt x="8199" y="1869"/>
                  </a:cubicBezTo>
                  <a:lnTo>
                    <a:pt x="2655" y="1869"/>
                  </a:lnTo>
                  <a:cubicBezTo>
                    <a:pt x="2265" y="1869"/>
                    <a:pt x="1946" y="1552"/>
                    <a:pt x="1946" y="1161"/>
                  </a:cubicBezTo>
                  <a:cubicBezTo>
                    <a:pt x="1946" y="770"/>
                    <a:pt x="2265" y="452"/>
                    <a:pt x="2655" y="452"/>
                  </a:cubicBezTo>
                  <a:lnTo>
                    <a:pt x="3263" y="452"/>
                  </a:lnTo>
                  <a:cubicBezTo>
                    <a:pt x="3387" y="452"/>
                    <a:pt x="3489" y="351"/>
                    <a:pt x="3489" y="227"/>
                  </a:cubicBezTo>
                  <a:cubicBezTo>
                    <a:pt x="3489" y="102"/>
                    <a:pt x="3387" y="1"/>
                    <a:pt x="32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9"/>
            <p:cNvSpPr/>
            <p:nvPr/>
          </p:nvSpPr>
          <p:spPr>
            <a:xfrm>
              <a:off x="3954386" y="2134733"/>
              <a:ext cx="38716" cy="12059"/>
            </a:xfrm>
            <a:custGeom>
              <a:avLst/>
              <a:gdLst/>
              <a:ahLst/>
              <a:cxnLst/>
              <a:rect l="l" t="t" r="r" b="b"/>
              <a:pathLst>
                <a:path w="1448" h="451" extrusionOk="0">
                  <a:moveTo>
                    <a:pt x="226" y="0"/>
                  </a:moveTo>
                  <a:cubicBezTo>
                    <a:pt x="101" y="0"/>
                    <a:pt x="1" y="100"/>
                    <a:pt x="1" y="226"/>
                  </a:cubicBezTo>
                  <a:cubicBezTo>
                    <a:pt x="1" y="350"/>
                    <a:pt x="101" y="450"/>
                    <a:pt x="226" y="450"/>
                  </a:cubicBezTo>
                  <a:lnTo>
                    <a:pt x="1222" y="450"/>
                  </a:lnTo>
                  <a:cubicBezTo>
                    <a:pt x="1347" y="450"/>
                    <a:pt x="1448" y="350"/>
                    <a:pt x="1448" y="226"/>
                  </a:cubicBezTo>
                  <a:cubicBezTo>
                    <a:pt x="1448" y="100"/>
                    <a:pt x="1347" y="0"/>
                    <a:pt x="1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9"/>
            <p:cNvSpPr/>
            <p:nvPr/>
          </p:nvSpPr>
          <p:spPr>
            <a:xfrm>
              <a:off x="4260231" y="2191341"/>
              <a:ext cx="79303" cy="78688"/>
            </a:xfrm>
            <a:custGeom>
              <a:avLst/>
              <a:gdLst/>
              <a:ahLst/>
              <a:cxnLst/>
              <a:rect l="l" t="t" r="r" b="b"/>
              <a:pathLst>
                <a:path w="2966" h="2943" extrusionOk="0">
                  <a:moveTo>
                    <a:pt x="2490" y="451"/>
                  </a:moveTo>
                  <a:cubicBezTo>
                    <a:pt x="2503" y="451"/>
                    <a:pt x="2514" y="463"/>
                    <a:pt x="2514" y="475"/>
                  </a:cubicBezTo>
                  <a:lnTo>
                    <a:pt x="2514" y="1222"/>
                  </a:lnTo>
                  <a:cubicBezTo>
                    <a:pt x="2514" y="1648"/>
                    <a:pt x="2168" y="1994"/>
                    <a:pt x="1743" y="1994"/>
                  </a:cubicBezTo>
                  <a:lnTo>
                    <a:pt x="1291" y="1994"/>
                  </a:lnTo>
                  <a:lnTo>
                    <a:pt x="1902" y="1382"/>
                  </a:lnTo>
                  <a:cubicBezTo>
                    <a:pt x="1990" y="1294"/>
                    <a:pt x="1990" y="1151"/>
                    <a:pt x="1902" y="1063"/>
                  </a:cubicBezTo>
                  <a:cubicBezTo>
                    <a:pt x="1858" y="1019"/>
                    <a:pt x="1801" y="997"/>
                    <a:pt x="1743" y="997"/>
                  </a:cubicBezTo>
                  <a:cubicBezTo>
                    <a:pt x="1685" y="997"/>
                    <a:pt x="1627" y="1019"/>
                    <a:pt x="1583" y="1063"/>
                  </a:cubicBezTo>
                  <a:lnTo>
                    <a:pt x="972" y="1675"/>
                  </a:lnTo>
                  <a:lnTo>
                    <a:pt x="972" y="1222"/>
                  </a:lnTo>
                  <a:cubicBezTo>
                    <a:pt x="972" y="798"/>
                    <a:pt x="1317" y="451"/>
                    <a:pt x="1743" y="451"/>
                  </a:cubicBezTo>
                  <a:close/>
                  <a:moveTo>
                    <a:pt x="1743" y="1"/>
                  </a:moveTo>
                  <a:cubicBezTo>
                    <a:pt x="1069" y="1"/>
                    <a:pt x="520" y="549"/>
                    <a:pt x="520" y="1222"/>
                  </a:cubicBezTo>
                  <a:lnTo>
                    <a:pt x="520" y="2126"/>
                  </a:lnTo>
                  <a:lnTo>
                    <a:pt x="89" y="2558"/>
                  </a:lnTo>
                  <a:cubicBezTo>
                    <a:pt x="1" y="2646"/>
                    <a:pt x="1" y="2789"/>
                    <a:pt x="89" y="2877"/>
                  </a:cubicBezTo>
                  <a:cubicBezTo>
                    <a:pt x="133" y="2921"/>
                    <a:pt x="190" y="2943"/>
                    <a:pt x="248" y="2943"/>
                  </a:cubicBezTo>
                  <a:cubicBezTo>
                    <a:pt x="306" y="2943"/>
                    <a:pt x="364" y="2921"/>
                    <a:pt x="408" y="2877"/>
                  </a:cubicBezTo>
                  <a:lnTo>
                    <a:pt x="840" y="2445"/>
                  </a:lnTo>
                  <a:lnTo>
                    <a:pt x="1743" y="2445"/>
                  </a:lnTo>
                  <a:cubicBezTo>
                    <a:pt x="2417" y="2445"/>
                    <a:pt x="2965" y="1896"/>
                    <a:pt x="2965" y="1222"/>
                  </a:cubicBezTo>
                  <a:lnTo>
                    <a:pt x="2965" y="475"/>
                  </a:lnTo>
                  <a:cubicBezTo>
                    <a:pt x="2965" y="213"/>
                    <a:pt x="2752" y="1"/>
                    <a:pt x="24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 name="Google Shape;1026;p79"/>
          <p:cNvGrpSpPr/>
          <p:nvPr/>
        </p:nvGrpSpPr>
        <p:grpSpPr>
          <a:xfrm>
            <a:off x="3972781" y="2007583"/>
            <a:ext cx="412479" cy="411758"/>
            <a:chOff x="3404438" y="1884908"/>
            <a:chExt cx="412479" cy="411758"/>
          </a:xfrm>
        </p:grpSpPr>
        <p:sp>
          <p:nvSpPr>
            <p:cNvPr id="1027" name="Google Shape;1027;p79"/>
            <p:cNvSpPr/>
            <p:nvPr/>
          </p:nvSpPr>
          <p:spPr>
            <a:xfrm>
              <a:off x="3404866" y="1884908"/>
              <a:ext cx="412052" cy="411758"/>
            </a:xfrm>
            <a:custGeom>
              <a:avLst/>
              <a:gdLst/>
              <a:ahLst/>
              <a:cxnLst/>
              <a:rect l="l" t="t" r="r" b="b"/>
              <a:pathLst>
                <a:path w="15411" h="15400" extrusionOk="0">
                  <a:moveTo>
                    <a:pt x="5231" y="451"/>
                  </a:moveTo>
                  <a:cubicBezTo>
                    <a:pt x="5235" y="451"/>
                    <a:pt x="5239" y="452"/>
                    <a:pt x="5242" y="455"/>
                  </a:cubicBezTo>
                  <a:lnTo>
                    <a:pt x="5617" y="830"/>
                  </a:lnTo>
                  <a:lnTo>
                    <a:pt x="5232" y="1215"/>
                  </a:lnTo>
                  <a:lnTo>
                    <a:pt x="4846" y="830"/>
                  </a:lnTo>
                  <a:lnTo>
                    <a:pt x="5220" y="455"/>
                  </a:lnTo>
                  <a:cubicBezTo>
                    <a:pt x="5223" y="452"/>
                    <a:pt x="5227" y="451"/>
                    <a:pt x="5231" y="451"/>
                  </a:cubicBezTo>
                  <a:close/>
                  <a:moveTo>
                    <a:pt x="5936" y="1149"/>
                  </a:moveTo>
                  <a:lnTo>
                    <a:pt x="6322" y="1534"/>
                  </a:lnTo>
                  <a:lnTo>
                    <a:pt x="5936" y="1920"/>
                  </a:lnTo>
                  <a:lnTo>
                    <a:pt x="5550" y="1534"/>
                  </a:lnTo>
                  <a:lnTo>
                    <a:pt x="5936" y="1149"/>
                  </a:lnTo>
                  <a:close/>
                  <a:moveTo>
                    <a:pt x="13675" y="454"/>
                  </a:moveTo>
                  <a:cubicBezTo>
                    <a:pt x="14040" y="454"/>
                    <a:pt x="14371" y="724"/>
                    <a:pt x="14435" y="1094"/>
                  </a:cubicBezTo>
                  <a:cubicBezTo>
                    <a:pt x="14464" y="1267"/>
                    <a:pt x="14587" y="1409"/>
                    <a:pt x="14756" y="1464"/>
                  </a:cubicBezTo>
                  <a:cubicBezTo>
                    <a:pt x="14872" y="1502"/>
                    <a:pt x="14949" y="1614"/>
                    <a:pt x="14943" y="1737"/>
                  </a:cubicBezTo>
                  <a:cubicBezTo>
                    <a:pt x="14937" y="1880"/>
                    <a:pt x="14809" y="1996"/>
                    <a:pt x="14658" y="1996"/>
                  </a:cubicBezTo>
                  <a:lnTo>
                    <a:pt x="12352" y="1996"/>
                  </a:lnTo>
                  <a:lnTo>
                    <a:pt x="12072" y="1715"/>
                  </a:lnTo>
                  <a:cubicBezTo>
                    <a:pt x="12029" y="1674"/>
                    <a:pt x="11983" y="1639"/>
                    <a:pt x="11934" y="1610"/>
                  </a:cubicBezTo>
                  <a:cubicBezTo>
                    <a:pt x="11980" y="1515"/>
                    <a:pt x="12080" y="1450"/>
                    <a:pt x="12195" y="1450"/>
                  </a:cubicBezTo>
                  <a:lnTo>
                    <a:pt x="12455" y="1450"/>
                  </a:lnTo>
                  <a:cubicBezTo>
                    <a:pt x="12679" y="1450"/>
                    <a:pt x="12875" y="1291"/>
                    <a:pt x="12920" y="1070"/>
                  </a:cubicBezTo>
                  <a:cubicBezTo>
                    <a:pt x="12992" y="713"/>
                    <a:pt x="13310" y="454"/>
                    <a:pt x="13675" y="454"/>
                  </a:cubicBezTo>
                  <a:close/>
                  <a:moveTo>
                    <a:pt x="6640" y="1854"/>
                  </a:moveTo>
                  <a:lnTo>
                    <a:pt x="7026" y="2239"/>
                  </a:lnTo>
                  <a:lnTo>
                    <a:pt x="6640" y="2625"/>
                  </a:lnTo>
                  <a:lnTo>
                    <a:pt x="6254" y="2239"/>
                  </a:lnTo>
                  <a:lnTo>
                    <a:pt x="6640" y="1854"/>
                  </a:lnTo>
                  <a:close/>
                  <a:moveTo>
                    <a:pt x="7344" y="2558"/>
                  </a:moveTo>
                  <a:lnTo>
                    <a:pt x="7720" y="2932"/>
                  </a:lnTo>
                  <a:cubicBezTo>
                    <a:pt x="7725" y="2939"/>
                    <a:pt x="7725" y="2948"/>
                    <a:pt x="7720" y="2954"/>
                  </a:cubicBezTo>
                  <a:lnTo>
                    <a:pt x="7344" y="3329"/>
                  </a:lnTo>
                  <a:lnTo>
                    <a:pt x="6959" y="2944"/>
                  </a:lnTo>
                  <a:lnTo>
                    <a:pt x="7344" y="2558"/>
                  </a:lnTo>
                  <a:close/>
                  <a:moveTo>
                    <a:pt x="12277" y="2558"/>
                  </a:moveTo>
                  <a:lnTo>
                    <a:pt x="12651" y="2932"/>
                  </a:lnTo>
                  <a:cubicBezTo>
                    <a:pt x="12657" y="2939"/>
                    <a:pt x="12657" y="2948"/>
                    <a:pt x="12651" y="2954"/>
                  </a:cubicBezTo>
                  <a:lnTo>
                    <a:pt x="12277" y="3329"/>
                  </a:lnTo>
                  <a:lnTo>
                    <a:pt x="11891" y="2944"/>
                  </a:lnTo>
                  <a:lnTo>
                    <a:pt x="12277" y="2558"/>
                  </a:lnTo>
                  <a:close/>
                  <a:moveTo>
                    <a:pt x="4527" y="1149"/>
                  </a:moveTo>
                  <a:lnTo>
                    <a:pt x="5071" y="1694"/>
                  </a:lnTo>
                  <a:lnTo>
                    <a:pt x="7026" y="3648"/>
                  </a:lnTo>
                  <a:lnTo>
                    <a:pt x="6905" y="3769"/>
                  </a:lnTo>
                  <a:lnTo>
                    <a:pt x="6903" y="3770"/>
                  </a:lnTo>
                  <a:lnTo>
                    <a:pt x="6640" y="4034"/>
                  </a:lnTo>
                  <a:lnTo>
                    <a:pt x="4322" y="1715"/>
                  </a:lnTo>
                  <a:cubicBezTo>
                    <a:pt x="4222" y="1616"/>
                    <a:pt x="4222" y="1453"/>
                    <a:pt x="4322" y="1354"/>
                  </a:cubicBezTo>
                  <a:lnTo>
                    <a:pt x="4527" y="1149"/>
                  </a:lnTo>
                  <a:close/>
                  <a:moveTo>
                    <a:pt x="11572" y="3263"/>
                  </a:moveTo>
                  <a:lnTo>
                    <a:pt x="11957" y="3648"/>
                  </a:lnTo>
                  <a:lnTo>
                    <a:pt x="11572" y="4034"/>
                  </a:lnTo>
                  <a:lnTo>
                    <a:pt x="11186" y="3648"/>
                  </a:lnTo>
                  <a:lnTo>
                    <a:pt x="11572" y="3263"/>
                  </a:lnTo>
                  <a:close/>
                  <a:moveTo>
                    <a:pt x="10867" y="3967"/>
                  </a:moveTo>
                  <a:lnTo>
                    <a:pt x="11253" y="4353"/>
                  </a:lnTo>
                  <a:lnTo>
                    <a:pt x="10867" y="4738"/>
                  </a:lnTo>
                  <a:lnTo>
                    <a:pt x="10482" y="4353"/>
                  </a:lnTo>
                  <a:lnTo>
                    <a:pt x="10867" y="3967"/>
                  </a:lnTo>
                  <a:close/>
                  <a:moveTo>
                    <a:pt x="8059" y="4140"/>
                  </a:moveTo>
                  <a:cubicBezTo>
                    <a:pt x="8238" y="4140"/>
                    <a:pt x="8416" y="4160"/>
                    <a:pt x="8590" y="4197"/>
                  </a:cubicBezTo>
                  <a:lnTo>
                    <a:pt x="8023" y="4764"/>
                  </a:lnTo>
                  <a:cubicBezTo>
                    <a:pt x="7925" y="4714"/>
                    <a:pt x="7814" y="4686"/>
                    <a:pt x="7697" y="4686"/>
                  </a:cubicBezTo>
                  <a:cubicBezTo>
                    <a:pt x="7579" y="4686"/>
                    <a:pt x="7469" y="4714"/>
                    <a:pt x="7370" y="4764"/>
                  </a:cubicBezTo>
                  <a:lnTo>
                    <a:pt x="6959" y="4353"/>
                  </a:lnTo>
                  <a:lnTo>
                    <a:pt x="7165" y="4147"/>
                  </a:lnTo>
                  <a:cubicBezTo>
                    <a:pt x="7221" y="4143"/>
                    <a:pt x="7279" y="4140"/>
                    <a:pt x="7335" y="4140"/>
                  </a:cubicBezTo>
                  <a:close/>
                  <a:moveTo>
                    <a:pt x="10395" y="4903"/>
                  </a:moveTo>
                  <a:lnTo>
                    <a:pt x="10548" y="5057"/>
                  </a:lnTo>
                  <a:lnTo>
                    <a:pt x="10475" y="5130"/>
                  </a:lnTo>
                  <a:lnTo>
                    <a:pt x="10474" y="5124"/>
                  </a:lnTo>
                  <a:cubicBezTo>
                    <a:pt x="10455" y="5048"/>
                    <a:pt x="10428" y="4974"/>
                    <a:pt x="10395" y="4903"/>
                  </a:cubicBezTo>
                  <a:close/>
                  <a:moveTo>
                    <a:pt x="9892" y="4943"/>
                  </a:moveTo>
                  <a:cubicBezTo>
                    <a:pt x="9960" y="5028"/>
                    <a:pt x="10009" y="5127"/>
                    <a:pt x="10036" y="5234"/>
                  </a:cubicBezTo>
                  <a:lnTo>
                    <a:pt x="10064" y="5343"/>
                  </a:lnTo>
                  <a:lnTo>
                    <a:pt x="9777" y="5058"/>
                  </a:lnTo>
                  <a:lnTo>
                    <a:pt x="9892" y="4943"/>
                  </a:lnTo>
                  <a:close/>
                  <a:moveTo>
                    <a:pt x="7697" y="5137"/>
                  </a:moveTo>
                  <a:cubicBezTo>
                    <a:pt x="7847" y="5137"/>
                    <a:pt x="7970" y="5259"/>
                    <a:pt x="7970" y="5410"/>
                  </a:cubicBezTo>
                  <a:cubicBezTo>
                    <a:pt x="7970" y="5560"/>
                    <a:pt x="7847" y="5683"/>
                    <a:pt x="7697" y="5683"/>
                  </a:cubicBezTo>
                  <a:cubicBezTo>
                    <a:pt x="7546" y="5683"/>
                    <a:pt x="7424" y="5560"/>
                    <a:pt x="7424" y="5410"/>
                  </a:cubicBezTo>
                  <a:cubicBezTo>
                    <a:pt x="7424" y="5259"/>
                    <a:pt x="7546" y="5137"/>
                    <a:pt x="7697" y="5137"/>
                  </a:cubicBezTo>
                  <a:close/>
                  <a:moveTo>
                    <a:pt x="5304" y="5449"/>
                  </a:moveTo>
                  <a:lnTo>
                    <a:pt x="5617" y="5762"/>
                  </a:lnTo>
                  <a:lnTo>
                    <a:pt x="5232" y="6148"/>
                  </a:lnTo>
                  <a:lnTo>
                    <a:pt x="5150" y="6066"/>
                  </a:lnTo>
                  <a:lnTo>
                    <a:pt x="5304" y="5449"/>
                  </a:lnTo>
                  <a:close/>
                  <a:moveTo>
                    <a:pt x="6323" y="4354"/>
                  </a:moveTo>
                  <a:lnTo>
                    <a:pt x="6481" y="4512"/>
                  </a:lnTo>
                  <a:lnTo>
                    <a:pt x="7051" y="5082"/>
                  </a:lnTo>
                  <a:cubicBezTo>
                    <a:pt x="7002" y="5181"/>
                    <a:pt x="6974" y="5292"/>
                    <a:pt x="6974" y="5410"/>
                  </a:cubicBezTo>
                  <a:cubicBezTo>
                    <a:pt x="6974" y="5527"/>
                    <a:pt x="7002" y="5637"/>
                    <a:pt x="7051" y="5736"/>
                  </a:cubicBezTo>
                  <a:lnTo>
                    <a:pt x="6640" y="6148"/>
                  </a:lnTo>
                  <a:lnTo>
                    <a:pt x="6095" y="5602"/>
                  </a:lnTo>
                  <a:lnTo>
                    <a:pt x="5561" y="5068"/>
                  </a:lnTo>
                  <a:cubicBezTo>
                    <a:pt x="5532" y="5038"/>
                    <a:pt x="5499" y="5014"/>
                    <a:pt x="5463" y="4994"/>
                  </a:cubicBezTo>
                  <a:cubicBezTo>
                    <a:pt x="5492" y="4952"/>
                    <a:pt x="5525" y="4912"/>
                    <a:pt x="5561" y="4875"/>
                  </a:cubicBezTo>
                  <a:cubicBezTo>
                    <a:pt x="5782" y="4654"/>
                    <a:pt x="6038" y="4479"/>
                    <a:pt x="6323" y="4354"/>
                  </a:cubicBezTo>
                  <a:close/>
                  <a:moveTo>
                    <a:pt x="8023" y="6055"/>
                  </a:moveTo>
                  <a:lnTo>
                    <a:pt x="8434" y="6466"/>
                  </a:lnTo>
                  <a:lnTo>
                    <a:pt x="8222" y="6679"/>
                  </a:lnTo>
                  <a:lnTo>
                    <a:pt x="6747" y="6679"/>
                  </a:lnTo>
                  <a:lnTo>
                    <a:pt x="6800" y="6626"/>
                  </a:lnTo>
                  <a:lnTo>
                    <a:pt x="7370" y="6055"/>
                  </a:lnTo>
                  <a:cubicBezTo>
                    <a:pt x="7469" y="6105"/>
                    <a:pt x="7579" y="6133"/>
                    <a:pt x="7697" y="6133"/>
                  </a:cubicBezTo>
                  <a:cubicBezTo>
                    <a:pt x="7814" y="6133"/>
                    <a:pt x="7925" y="6105"/>
                    <a:pt x="8023" y="6055"/>
                  </a:cubicBezTo>
                  <a:close/>
                  <a:moveTo>
                    <a:pt x="8753" y="4672"/>
                  </a:moveTo>
                  <a:lnTo>
                    <a:pt x="9299" y="5216"/>
                  </a:lnTo>
                  <a:cubicBezTo>
                    <a:pt x="9299" y="5216"/>
                    <a:pt x="9299" y="5217"/>
                    <a:pt x="9299" y="5217"/>
                  </a:cubicBezTo>
                  <a:lnTo>
                    <a:pt x="9833" y="5751"/>
                  </a:lnTo>
                  <a:cubicBezTo>
                    <a:pt x="9924" y="5841"/>
                    <a:pt x="10043" y="5887"/>
                    <a:pt x="10163" y="5887"/>
                  </a:cubicBezTo>
                  <a:cubicBezTo>
                    <a:pt x="10174" y="5887"/>
                    <a:pt x="10187" y="5887"/>
                    <a:pt x="10199" y="5886"/>
                  </a:cubicBezTo>
                  <a:lnTo>
                    <a:pt x="10390" y="6649"/>
                  </a:lnTo>
                  <a:cubicBezTo>
                    <a:pt x="10391" y="6652"/>
                    <a:pt x="10393" y="6660"/>
                    <a:pt x="10386" y="6669"/>
                  </a:cubicBezTo>
                  <a:cubicBezTo>
                    <a:pt x="10378" y="6679"/>
                    <a:pt x="10370" y="6679"/>
                    <a:pt x="10367" y="6679"/>
                  </a:cubicBezTo>
                  <a:lnTo>
                    <a:pt x="9285" y="6679"/>
                  </a:lnTo>
                  <a:lnTo>
                    <a:pt x="8914" y="6306"/>
                  </a:lnTo>
                  <a:lnTo>
                    <a:pt x="8342" y="5736"/>
                  </a:lnTo>
                  <a:cubicBezTo>
                    <a:pt x="8392" y="5637"/>
                    <a:pt x="8421" y="5527"/>
                    <a:pt x="8421" y="5410"/>
                  </a:cubicBezTo>
                  <a:cubicBezTo>
                    <a:pt x="8421" y="5292"/>
                    <a:pt x="8392" y="5181"/>
                    <a:pt x="8342" y="5082"/>
                  </a:cubicBezTo>
                  <a:lnTo>
                    <a:pt x="8753" y="4672"/>
                  </a:lnTo>
                  <a:close/>
                  <a:moveTo>
                    <a:pt x="4527" y="6080"/>
                  </a:moveTo>
                  <a:lnTo>
                    <a:pt x="4650" y="6205"/>
                  </a:lnTo>
                  <a:lnTo>
                    <a:pt x="4566" y="6540"/>
                  </a:lnTo>
                  <a:cubicBezTo>
                    <a:pt x="4544" y="6628"/>
                    <a:pt x="4548" y="6719"/>
                    <a:pt x="4576" y="6802"/>
                  </a:cubicBezTo>
                  <a:lnTo>
                    <a:pt x="4527" y="6852"/>
                  </a:lnTo>
                  <a:lnTo>
                    <a:pt x="4141" y="6466"/>
                  </a:lnTo>
                  <a:lnTo>
                    <a:pt x="4527" y="6080"/>
                  </a:lnTo>
                  <a:close/>
                  <a:moveTo>
                    <a:pt x="9962" y="7130"/>
                  </a:moveTo>
                  <a:lnTo>
                    <a:pt x="9962" y="7356"/>
                  </a:lnTo>
                  <a:lnTo>
                    <a:pt x="9735" y="7130"/>
                  </a:lnTo>
                  <a:close/>
                  <a:moveTo>
                    <a:pt x="3822" y="6785"/>
                  </a:moveTo>
                  <a:lnTo>
                    <a:pt x="4208" y="7170"/>
                  </a:lnTo>
                  <a:lnTo>
                    <a:pt x="3822" y="7556"/>
                  </a:lnTo>
                  <a:lnTo>
                    <a:pt x="3437" y="7170"/>
                  </a:lnTo>
                  <a:lnTo>
                    <a:pt x="3822" y="6785"/>
                  </a:lnTo>
                  <a:close/>
                  <a:moveTo>
                    <a:pt x="8049" y="7490"/>
                  </a:moveTo>
                  <a:lnTo>
                    <a:pt x="8235" y="7674"/>
                  </a:lnTo>
                  <a:lnTo>
                    <a:pt x="7864" y="7674"/>
                  </a:lnTo>
                  <a:lnTo>
                    <a:pt x="8049" y="7490"/>
                  </a:lnTo>
                  <a:close/>
                  <a:moveTo>
                    <a:pt x="7772" y="7130"/>
                  </a:moveTo>
                  <a:lnTo>
                    <a:pt x="7356" y="7546"/>
                  </a:lnTo>
                  <a:cubicBezTo>
                    <a:pt x="7316" y="7584"/>
                    <a:pt x="7287" y="7628"/>
                    <a:pt x="7265" y="7675"/>
                  </a:cubicBezTo>
                  <a:lnTo>
                    <a:pt x="5750" y="7675"/>
                  </a:lnTo>
                  <a:lnTo>
                    <a:pt x="6296" y="7130"/>
                  </a:lnTo>
                  <a:close/>
                  <a:moveTo>
                    <a:pt x="3118" y="7489"/>
                  </a:moveTo>
                  <a:lnTo>
                    <a:pt x="3503" y="7875"/>
                  </a:lnTo>
                  <a:lnTo>
                    <a:pt x="3118" y="8260"/>
                  </a:lnTo>
                  <a:lnTo>
                    <a:pt x="2743" y="7886"/>
                  </a:lnTo>
                  <a:cubicBezTo>
                    <a:pt x="2742" y="7885"/>
                    <a:pt x="2738" y="7881"/>
                    <a:pt x="2738" y="7875"/>
                  </a:cubicBezTo>
                  <a:cubicBezTo>
                    <a:pt x="2738" y="7869"/>
                    <a:pt x="2742" y="7866"/>
                    <a:pt x="2743" y="7865"/>
                  </a:cubicBezTo>
                  <a:lnTo>
                    <a:pt x="3118" y="7489"/>
                  </a:lnTo>
                  <a:close/>
                  <a:moveTo>
                    <a:pt x="8184" y="8126"/>
                  </a:moveTo>
                  <a:lnTo>
                    <a:pt x="8049" y="8260"/>
                  </a:lnTo>
                  <a:lnTo>
                    <a:pt x="7915" y="8126"/>
                  </a:lnTo>
                  <a:close/>
                  <a:moveTo>
                    <a:pt x="5936" y="6080"/>
                  </a:moveTo>
                  <a:lnTo>
                    <a:pt x="6322" y="6466"/>
                  </a:lnTo>
                  <a:lnTo>
                    <a:pt x="5046" y="7741"/>
                  </a:lnTo>
                  <a:lnTo>
                    <a:pt x="4003" y="8785"/>
                  </a:lnTo>
                  <a:cubicBezTo>
                    <a:pt x="4003" y="8785"/>
                    <a:pt x="4002" y="8785"/>
                    <a:pt x="4002" y="8786"/>
                  </a:cubicBezTo>
                  <a:cubicBezTo>
                    <a:pt x="3994" y="8792"/>
                    <a:pt x="3985" y="8799"/>
                    <a:pt x="3978" y="8807"/>
                  </a:cubicBezTo>
                  <a:cubicBezTo>
                    <a:pt x="3932" y="8842"/>
                    <a:pt x="3877" y="8859"/>
                    <a:pt x="3822" y="8859"/>
                  </a:cubicBezTo>
                  <a:cubicBezTo>
                    <a:pt x="3757" y="8859"/>
                    <a:pt x="3691" y="8835"/>
                    <a:pt x="3642" y="8785"/>
                  </a:cubicBezTo>
                  <a:lnTo>
                    <a:pt x="3437" y="8580"/>
                  </a:lnTo>
                  <a:lnTo>
                    <a:pt x="3981" y="8035"/>
                  </a:lnTo>
                  <a:lnTo>
                    <a:pt x="4686" y="7331"/>
                  </a:lnTo>
                  <a:lnTo>
                    <a:pt x="5936" y="6080"/>
                  </a:lnTo>
                  <a:close/>
                  <a:moveTo>
                    <a:pt x="8754" y="8194"/>
                  </a:moveTo>
                  <a:lnTo>
                    <a:pt x="9139" y="8580"/>
                  </a:lnTo>
                  <a:lnTo>
                    <a:pt x="8754" y="8965"/>
                  </a:lnTo>
                  <a:lnTo>
                    <a:pt x="8368" y="8580"/>
                  </a:lnTo>
                  <a:lnTo>
                    <a:pt x="8754" y="8194"/>
                  </a:lnTo>
                  <a:close/>
                  <a:moveTo>
                    <a:pt x="9458" y="8899"/>
                  </a:moveTo>
                  <a:lnTo>
                    <a:pt x="9844" y="9284"/>
                  </a:lnTo>
                  <a:lnTo>
                    <a:pt x="9458" y="9670"/>
                  </a:lnTo>
                  <a:lnTo>
                    <a:pt x="9073" y="9284"/>
                  </a:lnTo>
                  <a:lnTo>
                    <a:pt x="9458" y="8899"/>
                  </a:lnTo>
                  <a:close/>
                  <a:moveTo>
                    <a:pt x="8754" y="6785"/>
                  </a:moveTo>
                  <a:lnTo>
                    <a:pt x="9032" y="7063"/>
                  </a:lnTo>
                  <a:lnTo>
                    <a:pt x="9033" y="7065"/>
                  </a:lnTo>
                  <a:lnTo>
                    <a:pt x="10028" y="8060"/>
                  </a:lnTo>
                  <a:lnTo>
                    <a:pt x="10028" y="8061"/>
                  </a:lnTo>
                  <a:lnTo>
                    <a:pt x="11072" y="9104"/>
                  </a:lnTo>
                  <a:cubicBezTo>
                    <a:pt x="11075" y="9106"/>
                    <a:pt x="11076" y="9108"/>
                    <a:pt x="11079" y="9111"/>
                  </a:cubicBezTo>
                  <a:lnTo>
                    <a:pt x="11140" y="9225"/>
                  </a:lnTo>
                  <a:lnTo>
                    <a:pt x="11139" y="9225"/>
                  </a:lnTo>
                  <a:cubicBezTo>
                    <a:pt x="11160" y="9309"/>
                    <a:pt x="11137" y="9400"/>
                    <a:pt x="11072" y="9465"/>
                  </a:cubicBezTo>
                  <a:lnTo>
                    <a:pt x="10867" y="9670"/>
                  </a:lnTo>
                  <a:lnTo>
                    <a:pt x="8368" y="7171"/>
                  </a:lnTo>
                  <a:lnTo>
                    <a:pt x="8754" y="6785"/>
                  </a:lnTo>
                  <a:close/>
                  <a:moveTo>
                    <a:pt x="10163" y="9603"/>
                  </a:moveTo>
                  <a:lnTo>
                    <a:pt x="10548" y="9989"/>
                  </a:lnTo>
                  <a:lnTo>
                    <a:pt x="10173" y="10364"/>
                  </a:lnTo>
                  <a:cubicBezTo>
                    <a:pt x="10172" y="10365"/>
                    <a:pt x="10169" y="10368"/>
                    <a:pt x="10163" y="10368"/>
                  </a:cubicBezTo>
                  <a:cubicBezTo>
                    <a:pt x="10157" y="10368"/>
                    <a:pt x="10154" y="10365"/>
                    <a:pt x="10153" y="10364"/>
                  </a:cubicBezTo>
                  <a:lnTo>
                    <a:pt x="9777" y="9989"/>
                  </a:lnTo>
                  <a:lnTo>
                    <a:pt x="10163" y="9603"/>
                  </a:lnTo>
                  <a:close/>
                  <a:moveTo>
                    <a:pt x="7293" y="8126"/>
                  </a:moveTo>
                  <a:cubicBezTo>
                    <a:pt x="7310" y="8154"/>
                    <a:pt x="7331" y="8181"/>
                    <a:pt x="7356" y="8204"/>
                  </a:cubicBezTo>
                  <a:lnTo>
                    <a:pt x="7890" y="8739"/>
                  </a:lnTo>
                  <a:lnTo>
                    <a:pt x="7890" y="8740"/>
                  </a:lnTo>
                  <a:lnTo>
                    <a:pt x="8594" y="9443"/>
                  </a:lnTo>
                  <a:lnTo>
                    <a:pt x="8595" y="9443"/>
                  </a:lnTo>
                  <a:lnTo>
                    <a:pt x="9299" y="10148"/>
                  </a:lnTo>
                  <a:lnTo>
                    <a:pt x="9615" y="10465"/>
                  </a:lnTo>
                  <a:lnTo>
                    <a:pt x="3590" y="10465"/>
                  </a:lnTo>
                  <a:lnTo>
                    <a:pt x="4317" y="9108"/>
                  </a:lnTo>
                  <a:cubicBezTo>
                    <a:pt x="4319" y="9106"/>
                    <a:pt x="4321" y="9105"/>
                    <a:pt x="4322" y="9104"/>
                  </a:cubicBezTo>
                  <a:lnTo>
                    <a:pt x="5300" y="8126"/>
                  </a:lnTo>
                  <a:close/>
                  <a:moveTo>
                    <a:pt x="11421" y="9751"/>
                  </a:moveTo>
                  <a:lnTo>
                    <a:pt x="11804" y="10465"/>
                  </a:lnTo>
                  <a:lnTo>
                    <a:pt x="10710" y="10465"/>
                  </a:lnTo>
                  <a:lnTo>
                    <a:pt x="11026" y="10148"/>
                  </a:lnTo>
                  <a:lnTo>
                    <a:pt x="11391" y="9784"/>
                  </a:lnTo>
                  <a:cubicBezTo>
                    <a:pt x="11402" y="9774"/>
                    <a:pt x="11411" y="9762"/>
                    <a:pt x="11421" y="9751"/>
                  </a:cubicBezTo>
                  <a:close/>
                  <a:moveTo>
                    <a:pt x="11955" y="10915"/>
                  </a:moveTo>
                  <a:lnTo>
                    <a:pt x="11955" y="11446"/>
                  </a:lnTo>
                  <a:cubicBezTo>
                    <a:pt x="11955" y="11455"/>
                    <a:pt x="11949" y="11461"/>
                    <a:pt x="11940" y="11461"/>
                  </a:cubicBezTo>
                  <a:lnTo>
                    <a:pt x="3454" y="11461"/>
                  </a:lnTo>
                  <a:cubicBezTo>
                    <a:pt x="3446" y="11461"/>
                    <a:pt x="3439" y="11455"/>
                    <a:pt x="3439" y="11446"/>
                  </a:cubicBezTo>
                  <a:lnTo>
                    <a:pt x="3439" y="10915"/>
                  </a:lnTo>
                  <a:close/>
                  <a:moveTo>
                    <a:pt x="1719" y="10915"/>
                  </a:moveTo>
                  <a:cubicBezTo>
                    <a:pt x="1870" y="10915"/>
                    <a:pt x="1992" y="11039"/>
                    <a:pt x="1992" y="11189"/>
                  </a:cubicBezTo>
                  <a:lnTo>
                    <a:pt x="1992" y="12185"/>
                  </a:lnTo>
                  <a:cubicBezTo>
                    <a:pt x="1992" y="12336"/>
                    <a:pt x="1870" y="12458"/>
                    <a:pt x="1719" y="12458"/>
                  </a:cubicBezTo>
                  <a:cubicBezTo>
                    <a:pt x="1568" y="12458"/>
                    <a:pt x="1446" y="12336"/>
                    <a:pt x="1446" y="12185"/>
                  </a:cubicBezTo>
                  <a:lnTo>
                    <a:pt x="1446" y="11189"/>
                  </a:lnTo>
                  <a:cubicBezTo>
                    <a:pt x="1446" y="11039"/>
                    <a:pt x="1568" y="10915"/>
                    <a:pt x="1719" y="10915"/>
                  </a:cubicBezTo>
                  <a:close/>
                  <a:moveTo>
                    <a:pt x="13675" y="10915"/>
                  </a:moveTo>
                  <a:cubicBezTo>
                    <a:pt x="13825" y="10915"/>
                    <a:pt x="13947" y="11039"/>
                    <a:pt x="13947" y="11189"/>
                  </a:cubicBezTo>
                  <a:lnTo>
                    <a:pt x="13947" y="12185"/>
                  </a:lnTo>
                  <a:cubicBezTo>
                    <a:pt x="13947" y="12336"/>
                    <a:pt x="13825" y="12458"/>
                    <a:pt x="13675" y="12458"/>
                  </a:cubicBezTo>
                  <a:cubicBezTo>
                    <a:pt x="13525" y="12458"/>
                    <a:pt x="13402" y="12336"/>
                    <a:pt x="13402" y="12185"/>
                  </a:cubicBezTo>
                  <a:lnTo>
                    <a:pt x="13402" y="11189"/>
                  </a:lnTo>
                  <a:cubicBezTo>
                    <a:pt x="13402" y="11039"/>
                    <a:pt x="13525" y="10915"/>
                    <a:pt x="13675" y="10915"/>
                  </a:cubicBezTo>
                  <a:close/>
                  <a:moveTo>
                    <a:pt x="4981" y="11912"/>
                  </a:moveTo>
                  <a:lnTo>
                    <a:pt x="4981" y="13951"/>
                  </a:lnTo>
                  <a:lnTo>
                    <a:pt x="4436" y="13951"/>
                  </a:lnTo>
                  <a:lnTo>
                    <a:pt x="4436" y="11912"/>
                  </a:lnTo>
                  <a:close/>
                  <a:moveTo>
                    <a:pt x="5977" y="11912"/>
                  </a:moveTo>
                  <a:lnTo>
                    <a:pt x="5977" y="13951"/>
                  </a:lnTo>
                  <a:lnTo>
                    <a:pt x="5431" y="13951"/>
                  </a:lnTo>
                  <a:lnTo>
                    <a:pt x="5431" y="11912"/>
                  </a:lnTo>
                  <a:close/>
                  <a:moveTo>
                    <a:pt x="7697" y="12908"/>
                  </a:moveTo>
                  <a:cubicBezTo>
                    <a:pt x="7847" y="12908"/>
                    <a:pt x="7970" y="13030"/>
                    <a:pt x="7970" y="13181"/>
                  </a:cubicBezTo>
                  <a:lnTo>
                    <a:pt x="7970" y="13951"/>
                  </a:lnTo>
                  <a:lnTo>
                    <a:pt x="7424" y="13951"/>
                  </a:lnTo>
                  <a:lnTo>
                    <a:pt x="7424" y="13181"/>
                  </a:lnTo>
                  <a:cubicBezTo>
                    <a:pt x="7424" y="13030"/>
                    <a:pt x="7546" y="12908"/>
                    <a:pt x="7697" y="12908"/>
                  </a:cubicBezTo>
                  <a:close/>
                  <a:moveTo>
                    <a:pt x="10958" y="11912"/>
                  </a:moveTo>
                  <a:lnTo>
                    <a:pt x="10958" y="13951"/>
                  </a:lnTo>
                  <a:lnTo>
                    <a:pt x="8421" y="13951"/>
                  </a:lnTo>
                  <a:lnTo>
                    <a:pt x="8421" y="13181"/>
                  </a:lnTo>
                  <a:cubicBezTo>
                    <a:pt x="8421" y="12782"/>
                    <a:pt x="8096" y="12458"/>
                    <a:pt x="7697" y="12458"/>
                  </a:cubicBezTo>
                  <a:cubicBezTo>
                    <a:pt x="7298" y="12458"/>
                    <a:pt x="6973" y="12782"/>
                    <a:pt x="6973" y="13181"/>
                  </a:cubicBezTo>
                  <a:lnTo>
                    <a:pt x="6973" y="13951"/>
                  </a:lnTo>
                  <a:lnTo>
                    <a:pt x="6428" y="13951"/>
                  </a:lnTo>
                  <a:lnTo>
                    <a:pt x="6428" y="11912"/>
                  </a:lnTo>
                  <a:close/>
                  <a:moveTo>
                    <a:pt x="5232" y="1"/>
                  </a:moveTo>
                  <a:cubicBezTo>
                    <a:pt x="5112" y="1"/>
                    <a:pt x="4993" y="46"/>
                    <a:pt x="4902" y="137"/>
                  </a:cubicBezTo>
                  <a:lnTo>
                    <a:pt x="4004" y="1035"/>
                  </a:lnTo>
                  <a:cubicBezTo>
                    <a:pt x="3728" y="1310"/>
                    <a:pt x="3728" y="1760"/>
                    <a:pt x="4004" y="2035"/>
                  </a:cubicBezTo>
                  <a:lnTo>
                    <a:pt x="5985" y="4016"/>
                  </a:lnTo>
                  <a:cubicBezTo>
                    <a:pt x="5711" y="4156"/>
                    <a:pt x="5462" y="4337"/>
                    <a:pt x="5242" y="4557"/>
                  </a:cubicBezTo>
                  <a:cubicBezTo>
                    <a:pt x="5111" y="4689"/>
                    <a:pt x="5010" y="4851"/>
                    <a:pt x="4950" y="5027"/>
                  </a:cubicBezTo>
                  <a:cubicBezTo>
                    <a:pt x="4934" y="5039"/>
                    <a:pt x="4917" y="5052"/>
                    <a:pt x="4902" y="5068"/>
                  </a:cubicBezTo>
                  <a:lnTo>
                    <a:pt x="2424" y="7546"/>
                  </a:lnTo>
                  <a:cubicBezTo>
                    <a:pt x="2336" y="7634"/>
                    <a:pt x="2288" y="7751"/>
                    <a:pt x="2288" y="7875"/>
                  </a:cubicBezTo>
                  <a:cubicBezTo>
                    <a:pt x="2288" y="8000"/>
                    <a:pt x="2336" y="8117"/>
                    <a:pt x="2424" y="8205"/>
                  </a:cubicBezTo>
                  <a:lnTo>
                    <a:pt x="3323" y="9104"/>
                  </a:lnTo>
                  <a:cubicBezTo>
                    <a:pt x="3430" y="9212"/>
                    <a:pt x="3564" y="9276"/>
                    <a:pt x="3703" y="9300"/>
                  </a:cubicBezTo>
                  <a:lnTo>
                    <a:pt x="3015" y="10584"/>
                  </a:lnTo>
                  <a:cubicBezTo>
                    <a:pt x="3015" y="10584"/>
                    <a:pt x="3003" y="10612"/>
                    <a:pt x="3002" y="10614"/>
                  </a:cubicBezTo>
                  <a:cubicBezTo>
                    <a:pt x="3000" y="10621"/>
                    <a:pt x="2995" y="10639"/>
                    <a:pt x="2995" y="10641"/>
                  </a:cubicBezTo>
                  <a:cubicBezTo>
                    <a:pt x="2991" y="10657"/>
                    <a:pt x="2988" y="10673"/>
                    <a:pt x="2988" y="10691"/>
                  </a:cubicBezTo>
                  <a:lnTo>
                    <a:pt x="2988" y="11446"/>
                  </a:lnTo>
                  <a:cubicBezTo>
                    <a:pt x="2988" y="11703"/>
                    <a:pt x="3198" y="11912"/>
                    <a:pt x="3454" y="11912"/>
                  </a:cubicBezTo>
                  <a:lnTo>
                    <a:pt x="3985" y="11912"/>
                  </a:lnTo>
                  <a:lnTo>
                    <a:pt x="3985" y="13953"/>
                  </a:lnTo>
                  <a:lnTo>
                    <a:pt x="1945" y="13953"/>
                  </a:lnTo>
                  <a:lnTo>
                    <a:pt x="1945" y="12873"/>
                  </a:lnTo>
                  <a:cubicBezTo>
                    <a:pt x="2234" y="12778"/>
                    <a:pt x="2443" y="12505"/>
                    <a:pt x="2443" y="12186"/>
                  </a:cubicBezTo>
                  <a:lnTo>
                    <a:pt x="2443" y="11189"/>
                  </a:lnTo>
                  <a:cubicBezTo>
                    <a:pt x="2443" y="10790"/>
                    <a:pt x="2119" y="10465"/>
                    <a:pt x="1719" y="10465"/>
                  </a:cubicBezTo>
                  <a:cubicBezTo>
                    <a:pt x="1321" y="10465"/>
                    <a:pt x="996" y="10790"/>
                    <a:pt x="996" y="11189"/>
                  </a:cubicBezTo>
                  <a:lnTo>
                    <a:pt x="996" y="12186"/>
                  </a:lnTo>
                  <a:cubicBezTo>
                    <a:pt x="996" y="12505"/>
                    <a:pt x="1205" y="12778"/>
                    <a:pt x="1494" y="12873"/>
                  </a:cubicBezTo>
                  <a:lnTo>
                    <a:pt x="1494" y="13953"/>
                  </a:lnTo>
                  <a:lnTo>
                    <a:pt x="466" y="13953"/>
                  </a:lnTo>
                  <a:cubicBezTo>
                    <a:pt x="209" y="13953"/>
                    <a:pt x="0" y="14162"/>
                    <a:pt x="0" y="14418"/>
                  </a:cubicBezTo>
                  <a:lnTo>
                    <a:pt x="0" y="14693"/>
                  </a:lnTo>
                  <a:cubicBezTo>
                    <a:pt x="0" y="15083"/>
                    <a:pt x="317" y="15400"/>
                    <a:pt x="706" y="15400"/>
                  </a:cubicBezTo>
                  <a:lnTo>
                    <a:pt x="1268" y="15400"/>
                  </a:lnTo>
                  <a:cubicBezTo>
                    <a:pt x="1393" y="15400"/>
                    <a:pt x="1494" y="15298"/>
                    <a:pt x="1494" y="15174"/>
                  </a:cubicBezTo>
                  <a:cubicBezTo>
                    <a:pt x="1494" y="15050"/>
                    <a:pt x="1393" y="14948"/>
                    <a:pt x="1268" y="14948"/>
                  </a:cubicBezTo>
                  <a:lnTo>
                    <a:pt x="706" y="14948"/>
                  </a:lnTo>
                  <a:cubicBezTo>
                    <a:pt x="565" y="14948"/>
                    <a:pt x="450" y="14833"/>
                    <a:pt x="450" y="14693"/>
                  </a:cubicBezTo>
                  <a:lnTo>
                    <a:pt x="450" y="14418"/>
                  </a:lnTo>
                  <a:cubicBezTo>
                    <a:pt x="450" y="14410"/>
                    <a:pt x="458" y="14404"/>
                    <a:pt x="466" y="14404"/>
                  </a:cubicBezTo>
                  <a:lnTo>
                    <a:pt x="14929" y="14404"/>
                  </a:lnTo>
                  <a:cubicBezTo>
                    <a:pt x="14938" y="14404"/>
                    <a:pt x="14944" y="14410"/>
                    <a:pt x="14944" y="14418"/>
                  </a:cubicBezTo>
                  <a:lnTo>
                    <a:pt x="14944" y="14693"/>
                  </a:lnTo>
                  <a:cubicBezTo>
                    <a:pt x="14944" y="14833"/>
                    <a:pt x="14829" y="14948"/>
                    <a:pt x="14689" y="14948"/>
                  </a:cubicBezTo>
                  <a:lnTo>
                    <a:pt x="2171" y="14948"/>
                  </a:lnTo>
                  <a:cubicBezTo>
                    <a:pt x="2045" y="14948"/>
                    <a:pt x="1945" y="15050"/>
                    <a:pt x="1945" y="15174"/>
                  </a:cubicBezTo>
                  <a:cubicBezTo>
                    <a:pt x="1945" y="15298"/>
                    <a:pt x="2045" y="15400"/>
                    <a:pt x="2171" y="15400"/>
                  </a:cubicBezTo>
                  <a:lnTo>
                    <a:pt x="14689" y="15400"/>
                  </a:lnTo>
                  <a:cubicBezTo>
                    <a:pt x="15078" y="15400"/>
                    <a:pt x="15396" y="15083"/>
                    <a:pt x="15396" y="14693"/>
                  </a:cubicBezTo>
                  <a:lnTo>
                    <a:pt x="15396" y="14418"/>
                  </a:lnTo>
                  <a:cubicBezTo>
                    <a:pt x="15396" y="14162"/>
                    <a:pt x="15186" y="13953"/>
                    <a:pt x="14929" y="13953"/>
                  </a:cubicBezTo>
                  <a:lnTo>
                    <a:pt x="13901" y="13953"/>
                  </a:lnTo>
                  <a:lnTo>
                    <a:pt x="13901" y="12873"/>
                  </a:lnTo>
                  <a:cubicBezTo>
                    <a:pt x="14190" y="12778"/>
                    <a:pt x="14399" y="12505"/>
                    <a:pt x="14399" y="12185"/>
                  </a:cubicBezTo>
                  <a:lnTo>
                    <a:pt x="14399" y="11189"/>
                  </a:lnTo>
                  <a:cubicBezTo>
                    <a:pt x="14399" y="10789"/>
                    <a:pt x="14074" y="10465"/>
                    <a:pt x="13675" y="10465"/>
                  </a:cubicBezTo>
                  <a:cubicBezTo>
                    <a:pt x="13276" y="10465"/>
                    <a:pt x="12952" y="10789"/>
                    <a:pt x="12952" y="11189"/>
                  </a:cubicBezTo>
                  <a:lnTo>
                    <a:pt x="12952" y="12185"/>
                  </a:lnTo>
                  <a:cubicBezTo>
                    <a:pt x="12952" y="12505"/>
                    <a:pt x="13161" y="12778"/>
                    <a:pt x="13450" y="12873"/>
                  </a:cubicBezTo>
                  <a:lnTo>
                    <a:pt x="13450" y="13953"/>
                  </a:lnTo>
                  <a:lnTo>
                    <a:pt x="11409" y="13953"/>
                  </a:lnTo>
                  <a:lnTo>
                    <a:pt x="11409" y="11912"/>
                  </a:lnTo>
                  <a:lnTo>
                    <a:pt x="11940" y="11912"/>
                  </a:lnTo>
                  <a:cubicBezTo>
                    <a:pt x="12197" y="11912"/>
                    <a:pt x="12406" y="11703"/>
                    <a:pt x="12406" y="11446"/>
                  </a:cubicBezTo>
                  <a:lnTo>
                    <a:pt x="12406" y="10691"/>
                  </a:lnTo>
                  <a:cubicBezTo>
                    <a:pt x="12406" y="10673"/>
                    <a:pt x="12404" y="10657"/>
                    <a:pt x="12400" y="10641"/>
                  </a:cubicBezTo>
                  <a:cubicBezTo>
                    <a:pt x="12400" y="10639"/>
                    <a:pt x="12395" y="10621"/>
                    <a:pt x="12393" y="10614"/>
                  </a:cubicBezTo>
                  <a:cubicBezTo>
                    <a:pt x="12392" y="10612"/>
                    <a:pt x="12383" y="10590"/>
                    <a:pt x="12378" y="10582"/>
                  </a:cubicBezTo>
                  <a:lnTo>
                    <a:pt x="10955" y="7925"/>
                  </a:lnTo>
                  <a:cubicBezTo>
                    <a:pt x="10872" y="7771"/>
                    <a:pt x="10713" y="7674"/>
                    <a:pt x="10537" y="7674"/>
                  </a:cubicBezTo>
                  <a:lnTo>
                    <a:pt x="10413" y="7674"/>
                  </a:lnTo>
                  <a:lnTo>
                    <a:pt x="10413" y="7127"/>
                  </a:lnTo>
                  <a:cubicBezTo>
                    <a:pt x="10543" y="7114"/>
                    <a:pt x="10660" y="7050"/>
                    <a:pt x="10742" y="6947"/>
                  </a:cubicBezTo>
                  <a:cubicBezTo>
                    <a:pt x="10832" y="6831"/>
                    <a:pt x="10864" y="6683"/>
                    <a:pt x="10828" y="6540"/>
                  </a:cubicBezTo>
                  <a:lnTo>
                    <a:pt x="10603" y="5641"/>
                  </a:lnTo>
                  <a:lnTo>
                    <a:pt x="12970" y="3274"/>
                  </a:lnTo>
                  <a:cubicBezTo>
                    <a:pt x="13152" y="3092"/>
                    <a:pt x="13152" y="2796"/>
                    <a:pt x="12970" y="2615"/>
                  </a:cubicBezTo>
                  <a:lnTo>
                    <a:pt x="12804" y="2447"/>
                  </a:lnTo>
                  <a:lnTo>
                    <a:pt x="14658" y="2447"/>
                  </a:lnTo>
                  <a:cubicBezTo>
                    <a:pt x="15052" y="2447"/>
                    <a:pt x="15376" y="2145"/>
                    <a:pt x="15395" y="1759"/>
                  </a:cubicBezTo>
                  <a:cubicBezTo>
                    <a:pt x="15410" y="1435"/>
                    <a:pt x="15205" y="1138"/>
                    <a:pt x="14898" y="1036"/>
                  </a:cubicBezTo>
                  <a:cubicBezTo>
                    <a:pt x="14893" y="1035"/>
                    <a:pt x="14881" y="1030"/>
                    <a:pt x="14879" y="1019"/>
                  </a:cubicBezTo>
                  <a:cubicBezTo>
                    <a:pt x="14779" y="431"/>
                    <a:pt x="14272" y="4"/>
                    <a:pt x="13675" y="4"/>
                  </a:cubicBezTo>
                  <a:cubicBezTo>
                    <a:pt x="13078" y="4"/>
                    <a:pt x="12592" y="415"/>
                    <a:pt x="12478" y="981"/>
                  </a:cubicBezTo>
                  <a:cubicBezTo>
                    <a:pt x="12475" y="993"/>
                    <a:pt x="12466" y="1000"/>
                    <a:pt x="12455" y="1000"/>
                  </a:cubicBezTo>
                  <a:lnTo>
                    <a:pt x="12196" y="1000"/>
                  </a:lnTo>
                  <a:cubicBezTo>
                    <a:pt x="11864" y="1000"/>
                    <a:pt x="11581" y="1217"/>
                    <a:pt x="11489" y="1514"/>
                  </a:cubicBezTo>
                  <a:cubicBezTo>
                    <a:pt x="11337" y="1533"/>
                    <a:pt x="11189" y="1599"/>
                    <a:pt x="11073" y="1716"/>
                  </a:cubicBezTo>
                  <a:lnTo>
                    <a:pt x="10702" y="2086"/>
                  </a:lnTo>
                  <a:cubicBezTo>
                    <a:pt x="10614" y="2174"/>
                    <a:pt x="10614" y="2317"/>
                    <a:pt x="10702" y="2405"/>
                  </a:cubicBezTo>
                  <a:cubicBezTo>
                    <a:pt x="10746" y="2449"/>
                    <a:pt x="10804" y="2471"/>
                    <a:pt x="10862" y="2471"/>
                  </a:cubicBezTo>
                  <a:cubicBezTo>
                    <a:pt x="10919" y="2471"/>
                    <a:pt x="10977" y="2449"/>
                    <a:pt x="11021" y="2405"/>
                  </a:cubicBezTo>
                  <a:lnTo>
                    <a:pt x="11392" y="2035"/>
                  </a:lnTo>
                  <a:cubicBezTo>
                    <a:pt x="11441" y="1985"/>
                    <a:pt x="11507" y="1961"/>
                    <a:pt x="11572" y="1961"/>
                  </a:cubicBezTo>
                  <a:cubicBezTo>
                    <a:pt x="11580" y="1961"/>
                    <a:pt x="11587" y="1961"/>
                    <a:pt x="11595" y="1962"/>
                  </a:cubicBezTo>
                  <a:cubicBezTo>
                    <a:pt x="11617" y="1971"/>
                    <a:pt x="11642" y="1977"/>
                    <a:pt x="11669" y="1979"/>
                  </a:cubicBezTo>
                  <a:cubicBezTo>
                    <a:pt x="11699" y="1992"/>
                    <a:pt x="11728" y="2010"/>
                    <a:pt x="11753" y="2035"/>
                  </a:cubicBezTo>
                  <a:lnTo>
                    <a:pt x="11958" y="2240"/>
                  </a:lnTo>
                  <a:lnTo>
                    <a:pt x="9459" y="4739"/>
                  </a:lnTo>
                  <a:lnTo>
                    <a:pt x="9073" y="4353"/>
                  </a:lnTo>
                  <a:lnTo>
                    <a:pt x="10391" y="3035"/>
                  </a:lnTo>
                  <a:cubicBezTo>
                    <a:pt x="10479" y="2947"/>
                    <a:pt x="10479" y="2804"/>
                    <a:pt x="10391" y="2716"/>
                  </a:cubicBezTo>
                  <a:cubicBezTo>
                    <a:pt x="10347" y="2672"/>
                    <a:pt x="10289" y="2650"/>
                    <a:pt x="10231" y="2650"/>
                  </a:cubicBezTo>
                  <a:cubicBezTo>
                    <a:pt x="10174" y="2650"/>
                    <a:pt x="10116" y="2672"/>
                    <a:pt x="10072" y="2716"/>
                  </a:cubicBezTo>
                  <a:lnTo>
                    <a:pt x="8958" y="3830"/>
                  </a:lnTo>
                  <a:cubicBezTo>
                    <a:pt x="8667" y="3737"/>
                    <a:pt x="8366" y="3690"/>
                    <a:pt x="8059" y="3690"/>
                  </a:cubicBezTo>
                  <a:lnTo>
                    <a:pt x="7623" y="3690"/>
                  </a:lnTo>
                  <a:lnTo>
                    <a:pt x="8039" y="3273"/>
                  </a:lnTo>
                  <a:cubicBezTo>
                    <a:pt x="8221" y="3092"/>
                    <a:pt x="8221" y="2796"/>
                    <a:pt x="8039" y="2615"/>
                  </a:cubicBezTo>
                  <a:lnTo>
                    <a:pt x="5562" y="137"/>
                  </a:lnTo>
                  <a:cubicBezTo>
                    <a:pt x="5471" y="46"/>
                    <a:pt x="5351" y="1"/>
                    <a:pt x="5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79"/>
            <p:cNvSpPr/>
            <p:nvPr/>
          </p:nvSpPr>
          <p:spPr>
            <a:xfrm>
              <a:off x="3404438" y="1978041"/>
              <a:ext cx="105934" cy="65373"/>
            </a:xfrm>
            <a:custGeom>
              <a:avLst/>
              <a:gdLst/>
              <a:ahLst/>
              <a:cxnLst/>
              <a:rect l="l" t="t" r="r" b="b"/>
              <a:pathLst>
                <a:path w="3962" h="2445" extrusionOk="0">
                  <a:moveTo>
                    <a:pt x="1735" y="452"/>
                  </a:moveTo>
                  <a:cubicBezTo>
                    <a:pt x="2112" y="452"/>
                    <a:pt x="2418" y="710"/>
                    <a:pt x="2491" y="1067"/>
                  </a:cubicBezTo>
                  <a:cubicBezTo>
                    <a:pt x="2536" y="1288"/>
                    <a:pt x="2731" y="1447"/>
                    <a:pt x="2956" y="1447"/>
                  </a:cubicBezTo>
                  <a:lnTo>
                    <a:pt x="3216" y="1447"/>
                  </a:lnTo>
                  <a:cubicBezTo>
                    <a:pt x="3367" y="1447"/>
                    <a:pt x="3495" y="1564"/>
                    <a:pt x="3502" y="1707"/>
                  </a:cubicBezTo>
                  <a:cubicBezTo>
                    <a:pt x="3505" y="1783"/>
                    <a:pt x="3479" y="1854"/>
                    <a:pt x="3427" y="1909"/>
                  </a:cubicBezTo>
                  <a:cubicBezTo>
                    <a:pt x="3375" y="1963"/>
                    <a:pt x="3305" y="1993"/>
                    <a:pt x="3229" y="1993"/>
                  </a:cubicBezTo>
                  <a:lnTo>
                    <a:pt x="753" y="1993"/>
                  </a:lnTo>
                  <a:cubicBezTo>
                    <a:pt x="602" y="1993"/>
                    <a:pt x="474" y="1877"/>
                    <a:pt x="466" y="1734"/>
                  </a:cubicBezTo>
                  <a:cubicBezTo>
                    <a:pt x="461" y="1612"/>
                    <a:pt x="538" y="1499"/>
                    <a:pt x="654" y="1461"/>
                  </a:cubicBezTo>
                  <a:cubicBezTo>
                    <a:pt x="822" y="1406"/>
                    <a:pt x="946" y="1264"/>
                    <a:pt x="976" y="1091"/>
                  </a:cubicBezTo>
                  <a:cubicBezTo>
                    <a:pt x="1039" y="721"/>
                    <a:pt x="1358" y="452"/>
                    <a:pt x="1735" y="452"/>
                  </a:cubicBezTo>
                  <a:close/>
                  <a:moveTo>
                    <a:pt x="1735" y="0"/>
                  </a:moveTo>
                  <a:cubicBezTo>
                    <a:pt x="1157" y="0"/>
                    <a:pt x="631" y="428"/>
                    <a:pt x="531" y="1016"/>
                  </a:cubicBezTo>
                  <a:cubicBezTo>
                    <a:pt x="529" y="1026"/>
                    <a:pt x="518" y="1031"/>
                    <a:pt x="513" y="1032"/>
                  </a:cubicBezTo>
                  <a:cubicBezTo>
                    <a:pt x="205" y="1134"/>
                    <a:pt x="1" y="1431"/>
                    <a:pt x="16" y="1755"/>
                  </a:cubicBezTo>
                  <a:cubicBezTo>
                    <a:pt x="35" y="2141"/>
                    <a:pt x="358" y="2444"/>
                    <a:pt x="753" y="2444"/>
                  </a:cubicBezTo>
                  <a:lnTo>
                    <a:pt x="3230" y="2444"/>
                  </a:lnTo>
                  <a:cubicBezTo>
                    <a:pt x="3427" y="2444"/>
                    <a:pt x="3617" y="2362"/>
                    <a:pt x="3753" y="2220"/>
                  </a:cubicBezTo>
                  <a:cubicBezTo>
                    <a:pt x="3892" y="2076"/>
                    <a:pt x="3962" y="1885"/>
                    <a:pt x="3953" y="1685"/>
                  </a:cubicBezTo>
                  <a:cubicBezTo>
                    <a:pt x="3934" y="1299"/>
                    <a:pt x="3611" y="997"/>
                    <a:pt x="3216" y="997"/>
                  </a:cubicBezTo>
                  <a:lnTo>
                    <a:pt x="2956" y="997"/>
                  </a:lnTo>
                  <a:cubicBezTo>
                    <a:pt x="2944" y="997"/>
                    <a:pt x="2935" y="989"/>
                    <a:pt x="2933" y="978"/>
                  </a:cubicBezTo>
                  <a:cubicBezTo>
                    <a:pt x="2818" y="411"/>
                    <a:pt x="2314"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 name="Google Shape;1029;p79"/>
          <p:cNvSpPr/>
          <p:nvPr/>
        </p:nvSpPr>
        <p:spPr>
          <a:xfrm>
            <a:off x="3181426" y="2007556"/>
            <a:ext cx="411811" cy="411784"/>
          </a:xfrm>
          <a:custGeom>
            <a:avLst/>
            <a:gdLst/>
            <a:ahLst/>
            <a:cxnLst/>
            <a:rect l="l" t="t" r="r" b="b"/>
            <a:pathLst>
              <a:path w="15402" h="15401" extrusionOk="0">
                <a:moveTo>
                  <a:pt x="7701" y="452"/>
                </a:moveTo>
                <a:cubicBezTo>
                  <a:pt x="7851" y="452"/>
                  <a:pt x="7973" y="574"/>
                  <a:pt x="7973" y="726"/>
                </a:cubicBezTo>
                <a:lnTo>
                  <a:pt x="7973" y="1003"/>
                </a:lnTo>
                <a:cubicBezTo>
                  <a:pt x="7883" y="1000"/>
                  <a:pt x="7792" y="998"/>
                  <a:pt x="7701" y="998"/>
                </a:cubicBezTo>
                <a:cubicBezTo>
                  <a:pt x="7610" y="998"/>
                  <a:pt x="7519" y="1000"/>
                  <a:pt x="7427" y="1003"/>
                </a:cubicBezTo>
                <a:lnTo>
                  <a:pt x="7427" y="726"/>
                </a:lnTo>
                <a:lnTo>
                  <a:pt x="7428" y="726"/>
                </a:lnTo>
                <a:cubicBezTo>
                  <a:pt x="7428" y="574"/>
                  <a:pt x="7551" y="452"/>
                  <a:pt x="7701" y="452"/>
                </a:cubicBezTo>
                <a:close/>
                <a:moveTo>
                  <a:pt x="7701" y="1449"/>
                </a:moveTo>
                <a:cubicBezTo>
                  <a:pt x="8253" y="1449"/>
                  <a:pt x="8818" y="2191"/>
                  <a:pt x="9248" y="3484"/>
                </a:cubicBezTo>
                <a:cubicBezTo>
                  <a:pt x="9667" y="4740"/>
                  <a:pt x="9916" y="6374"/>
                  <a:pt x="9959" y="8135"/>
                </a:cubicBezTo>
                <a:cubicBezTo>
                  <a:pt x="9385" y="7552"/>
                  <a:pt x="8586" y="7226"/>
                  <a:pt x="7701" y="7226"/>
                </a:cubicBezTo>
                <a:cubicBezTo>
                  <a:pt x="6816" y="7226"/>
                  <a:pt x="6017" y="7552"/>
                  <a:pt x="5442" y="8134"/>
                </a:cubicBezTo>
                <a:cubicBezTo>
                  <a:pt x="5486" y="6374"/>
                  <a:pt x="5734" y="4740"/>
                  <a:pt x="6153" y="3484"/>
                </a:cubicBezTo>
                <a:cubicBezTo>
                  <a:pt x="6584" y="2190"/>
                  <a:pt x="7148" y="1449"/>
                  <a:pt x="7701" y="1449"/>
                </a:cubicBezTo>
                <a:close/>
                <a:moveTo>
                  <a:pt x="8716" y="1521"/>
                </a:moveTo>
                <a:lnTo>
                  <a:pt x="8716" y="1521"/>
                </a:lnTo>
                <a:cubicBezTo>
                  <a:pt x="12056" y="1996"/>
                  <a:pt x="14688" y="4770"/>
                  <a:pt x="14931" y="8182"/>
                </a:cubicBezTo>
                <a:cubicBezTo>
                  <a:pt x="14360" y="7563"/>
                  <a:pt x="13577" y="7226"/>
                  <a:pt x="12685" y="7226"/>
                </a:cubicBezTo>
                <a:cubicBezTo>
                  <a:pt x="11793" y="7226"/>
                  <a:pt x="10987" y="7558"/>
                  <a:pt x="10411" y="8150"/>
                </a:cubicBezTo>
                <a:cubicBezTo>
                  <a:pt x="10368" y="6336"/>
                  <a:pt x="10111" y="4645"/>
                  <a:pt x="9677" y="3341"/>
                </a:cubicBezTo>
                <a:cubicBezTo>
                  <a:pt x="9407" y="2532"/>
                  <a:pt x="9080" y="1917"/>
                  <a:pt x="8716" y="1521"/>
                </a:cubicBezTo>
                <a:close/>
                <a:moveTo>
                  <a:pt x="7973" y="11912"/>
                </a:moveTo>
                <a:lnTo>
                  <a:pt x="7973" y="13182"/>
                </a:lnTo>
                <a:cubicBezTo>
                  <a:pt x="7973" y="13856"/>
                  <a:pt x="8522" y="14404"/>
                  <a:pt x="9195" y="14404"/>
                </a:cubicBezTo>
                <a:cubicBezTo>
                  <a:pt x="9869" y="14404"/>
                  <a:pt x="10418" y="13856"/>
                  <a:pt x="10418" y="13182"/>
                </a:cubicBezTo>
                <a:lnTo>
                  <a:pt x="10418" y="12683"/>
                </a:lnTo>
                <a:cubicBezTo>
                  <a:pt x="10418" y="12533"/>
                  <a:pt x="10540" y="12411"/>
                  <a:pt x="10690" y="12411"/>
                </a:cubicBezTo>
                <a:cubicBezTo>
                  <a:pt x="10841" y="12411"/>
                  <a:pt x="10963" y="12533"/>
                  <a:pt x="10963" y="12683"/>
                </a:cubicBezTo>
                <a:lnTo>
                  <a:pt x="10963" y="13182"/>
                </a:lnTo>
                <a:cubicBezTo>
                  <a:pt x="10963" y="14156"/>
                  <a:pt x="10171" y="14949"/>
                  <a:pt x="9195" y="14949"/>
                </a:cubicBezTo>
                <a:cubicBezTo>
                  <a:pt x="8220" y="14949"/>
                  <a:pt x="7427" y="14156"/>
                  <a:pt x="7427" y="13182"/>
                </a:cubicBezTo>
                <a:lnTo>
                  <a:pt x="7427" y="11912"/>
                </a:lnTo>
                <a:close/>
                <a:moveTo>
                  <a:pt x="7701" y="1"/>
                </a:moveTo>
                <a:cubicBezTo>
                  <a:pt x="7301" y="1"/>
                  <a:pt x="6977" y="326"/>
                  <a:pt x="6977" y="726"/>
                </a:cubicBezTo>
                <a:lnTo>
                  <a:pt x="6977" y="1032"/>
                </a:lnTo>
                <a:cubicBezTo>
                  <a:pt x="5597" y="1159"/>
                  <a:pt x="4291" y="1652"/>
                  <a:pt x="3163" y="2476"/>
                </a:cubicBezTo>
                <a:cubicBezTo>
                  <a:pt x="3062" y="2549"/>
                  <a:pt x="3041" y="2691"/>
                  <a:pt x="3114" y="2792"/>
                </a:cubicBezTo>
                <a:cubicBezTo>
                  <a:pt x="3158" y="2852"/>
                  <a:pt x="3227" y="2884"/>
                  <a:pt x="3296" y="2884"/>
                </a:cubicBezTo>
                <a:cubicBezTo>
                  <a:pt x="3342" y="2884"/>
                  <a:pt x="3389" y="2870"/>
                  <a:pt x="3429" y="2840"/>
                </a:cubicBezTo>
                <a:cubicBezTo>
                  <a:pt x="4400" y="2131"/>
                  <a:pt x="5511" y="1682"/>
                  <a:pt x="6687" y="1518"/>
                </a:cubicBezTo>
                <a:lnTo>
                  <a:pt x="6687" y="1518"/>
                </a:lnTo>
                <a:cubicBezTo>
                  <a:pt x="6323" y="1915"/>
                  <a:pt x="5995" y="2530"/>
                  <a:pt x="5725" y="3341"/>
                </a:cubicBezTo>
                <a:cubicBezTo>
                  <a:pt x="5290" y="4645"/>
                  <a:pt x="5033" y="6336"/>
                  <a:pt x="4991" y="8150"/>
                </a:cubicBezTo>
                <a:cubicBezTo>
                  <a:pt x="4414" y="7558"/>
                  <a:pt x="3609" y="7226"/>
                  <a:pt x="2717" y="7226"/>
                </a:cubicBezTo>
                <a:cubicBezTo>
                  <a:pt x="1824" y="7226"/>
                  <a:pt x="1041" y="7563"/>
                  <a:pt x="470" y="8182"/>
                </a:cubicBezTo>
                <a:cubicBezTo>
                  <a:pt x="597" y="6351"/>
                  <a:pt x="1398" y="4667"/>
                  <a:pt x="2752" y="3401"/>
                </a:cubicBezTo>
                <a:cubicBezTo>
                  <a:pt x="2843" y="3315"/>
                  <a:pt x="2848" y="3173"/>
                  <a:pt x="2763" y="3083"/>
                </a:cubicBezTo>
                <a:cubicBezTo>
                  <a:pt x="2718" y="3035"/>
                  <a:pt x="2658" y="3011"/>
                  <a:pt x="2598" y="3011"/>
                </a:cubicBezTo>
                <a:cubicBezTo>
                  <a:pt x="2543" y="3011"/>
                  <a:pt x="2488" y="3031"/>
                  <a:pt x="2444" y="3071"/>
                </a:cubicBezTo>
                <a:cubicBezTo>
                  <a:pt x="1691" y="3775"/>
                  <a:pt x="1096" y="4606"/>
                  <a:pt x="675" y="5542"/>
                </a:cubicBezTo>
                <a:cubicBezTo>
                  <a:pt x="240" y="6511"/>
                  <a:pt x="13" y="7544"/>
                  <a:pt x="1" y="8613"/>
                </a:cubicBezTo>
                <a:cubicBezTo>
                  <a:pt x="0" y="8695"/>
                  <a:pt x="31" y="8774"/>
                  <a:pt x="90" y="8832"/>
                </a:cubicBezTo>
                <a:cubicBezTo>
                  <a:pt x="148" y="8891"/>
                  <a:pt x="226" y="8923"/>
                  <a:pt x="308" y="8923"/>
                </a:cubicBezTo>
                <a:cubicBezTo>
                  <a:pt x="409" y="8923"/>
                  <a:pt x="503" y="8873"/>
                  <a:pt x="561" y="8790"/>
                </a:cubicBezTo>
                <a:cubicBezTo>
                  <a:pt x="1054" y="8073"/>
                  <a:pt x="1820" y="7678"/>
                  <a:pt x="2717" y="7678"/>
                </a:cubicBezTo>
                <a:cubicBezTo>
                  <a:pt x="3613" y="7678"/>
                  <a:pt x="4434" y="8077"/>
                  <a:pt x="4923" y="8774"/>
                </a:cubicBezTo>
                <a:cubicBezTo>
                  <a:pt x="4989" y="8867"/>
                  <a:pt x="5095" y="8923"/>
                  <a:pt x="5208" y="8923"/>
                </a:cubicBezTo>
                <a:cubicBezTo>
                  <a:pt x="5321" y="8923"/>
                  <a:pt x="5428" y="8868"/>
                  <a:pt x="5494" y="8774"/>
                </a:cubicBezTo>
                <a:cubicBezTo>
                  <a:pt x="5849" y="8269"/>
                  <a:pt x="6370" y="7920"/>
                  <a:pt x="6977" y="7765"/>
                </a:cubicBezTo>
                <a:lnTo>
                  <a:pt x="6977" y="9573"/>
                </a:lnTo>
                <a:cubicBezTo>
                  <a:pt x="6977" y="9698"/>
                  <a:pt x="7078" y="9798"/>
                  <a:pt x="7202" y="9798"/>
                </a:cubicBezTo>
                <a:cubicBezTo>
                  <a:pt x="7327" y="9798"/>
                  <a:pt x="7427" y="9698"/>
                  <a:pt x="7427" y="9573"/>
                </a:cubicBezTo>
                <a:lnTo>
                  <a:pt x="7427" y="7690"/>
                </a:lnTo>
                <a:cubicBezTo>
                  <a:pt x="7518" y="7682"/>
                  <a:pt x="7609" y="7678"/>
                  <a:pt x="7701" y="7678"/>
                </a:cubicBezTo>
                <a:cubicBezTo>
                  <a:pt x="7793" y="7678"/>
                  <a:pt x="7883" y="7682"/>
                  <a:pt x="7973" y="7690"/>
                </a:cubicBezTo>
                <a:lnTo>
                  <a:pt x="7973" y="11461"/>
                </a:lnTo>
                <a:lnTo>
                  <a:pt x="7427" y="11461"/>
                </a:lnTo>
                <a:lnTo>
                  <a:pt x="7427" y="10475"/>
                </a:lnTo>
                <a:cubicBezTo>
                  <a:pt x="7427" y="10350"/>
                  <a:pt x="7327" y="10250"/>
                  <a:pt x="7202" y="10250"/>
                </a:cubicBezTo>
                <a:cubicBezTo>
                  <a:pt x="7078" y="10250"/>
                  <a:pt x="6977" y="10351"/>
                  <a:pt x="6977" y="10475"/>
                </a:cubicBezTo>
                <a:lnTo>
                  <a:pt x="6977" y="13181"/>
                </a:lnTo>
                <a:cubicBezTo>
                  <a:pt x="6977" y="14405"/>
                  <a:pt x="7972" y="15401"/>
                  <a:pt x="9195" y="15401"/>
                </a:cubicBezTo>
                <a:cubicBezTo>
                  <a:pt x="10419" y="15401"/>
                  <a:pt x="11414" y="14405"/>
                  <a:pt x="11414" y="13181"/>
                </a:cubicBezTo>
                <a:lnTo>
                  <a:pt x="11414" y="12683"/>
                </a:lnTo>
                <a:cubicBezTo>
                  <a:pt x="11414" y="12284"/>
                  <a:pt x="11090" y="11960"/>
                  <a:pt x="10690" y="11960"/>
                </a:cubicBezTo>
                <a:cubicBezTo>
                  <a:pt x="10291" y="11960"/>
                  <a:pt x="9967" y="12284"/>
                  <a:pt x="9967" y="12683"/>
                </a:cubicBezTo>
                <a:lnTo>
                  <a:pt x="9967" y="13181"/>
                </a:lnTo>
                <a:cubicBezTo>
                  <a:pt x="9967" y="13607"/>
                  <a:pt x="9621" y="13952"/>
                  <a:pt x="9195" y="13952"/>
                </a:cubicBezTo>
                <a:cubicBezTo>
                  <a:pt x="8770" y="13952"/>
                  <a:pt x="8424" y="13607"/>
                  <a:pt x="8424" y="13181"/>
                </a:cubicBezTo>
                <a:lnTo>
                  <a:pt x="8424" y="7765"/>
                </a:lnTo>
                <a:cubicBezTo>
                  <a:pt x="9032" y="7920"/>
                  <a:pt x="9553" y="8269"/>
                  <a:pt x="9908" y="8774"/>
                </a:cubicBezTo>
                <a:cubicBezTo>
                  <a:pt x="9973" y="8867"/>
                  <a:pt x="10079" y="8923"/>
                  <a:pt x="10192" y="8923"/>
                </a:cubicBezTo>
                <a:cubicBezTo>
                  <a:pt x="10306" y="8923"/>
                  <a:pt x="10413" y="8867"/>
                  <a:pt x="10478" y="8774"/>
                </a:cubicBezTo>
                <a:cubicBezTo>
                  <a:pt x="10967" y="8077"/>
                  <a:pt x="11772" y="7678"/>
                  <a:pt x="12685" y="7678"/>
                </a:cubicBezTo>
                <a:cubicBezTo>
                  <a:pt x="13598" y="7678"/>
                  <a:pt x="14346" y="8072"/>
                  <a:pt x="14840" y="8789"/>
                </a:cubicBezTo>
                <a:cubicBezTo>
                  <a:pt x="14897" y="8873"/>
                  <a:pt x="14992" y="8923"/>
                  <a:pt x="15093" y="8923"/>
                </a:cubicBezTo>
                <a:cubicBezTo>
                  <a:pt x="15175" y="8923"/>
                  <a:pt x="15253" y="8891"/>
                  <a:pt x="15311" y="8832"/>
                </a:cubicBezTo>
                <a:cubicBezTo>
                  <a:pt x="15369" y="8773"/>
                  <a:pt x="15401" y="8695"/>
                  <a:pt x="15400" y="8613"/>
                </a:cubicBezTo>
                <a:cubicBezTo>
                  <a:pt x="15377" y="6574"/>
                  <a:pt x="14567" y="4661"/>
                  <a:pt x="13118" y="3225"/>
                </a:cubicBezTo>
                <a:cubicBezTo>
                  <a:pt x="11839" y="1960"/>
                  <a:pt x="10194" y="1196"/>
                  <a:pt x="8424" y="1032"/>
                </a:cubicBezTo>
                <a:lnTo>
                  <a:pt x="8424" y="726"/>
                </a:lnTo>
                <a:cubicBezTo>
                  <a:pt x="8424" y="326"/>
                  <a:pt x="8100" y="1"/>
                  <a:pt x="77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 name="Google Shape;1030;p79"/>
          <p:cNvGrpSpPr/>
          <p:nvPr/>
        </p:nvGrpSpPr>
        <p:grpSpPr>
          <a:xfrm>
            <a:off x="2383743" y="2007556"/>
            <a:ext cx="411807" cy="411807"/>
            <a:chOff x="2305558" y="1884881"/>
            <a:chExt cx="411807" cy="411807"/>
          </a:xfrm>
        </p:grpSpPr>
        <p:sp>
          <p:nvSpPr>
            <p:cNvPr id="1031" name="Google Shape;1031;p79"/>
            <p:cNvSpPr/>
            <p:nvPr/>
          </p:nvSpPr>
          <p:spPr>
            <a:xfrm>
              <a:off x="2398851" y="1978175"/>
              <a:ext cx="225237" cy="225237"/>
            </a:xfrm>
            <a:custGeom>
              <a:avLst/>
              <a:gdLst/>
              <a:ahLst/>
              <a:cxnLst/>
              <a:rect l="l" t="t" r="r" b="b"/>
              <a:pathLst>
                <a:path w="8424" h="8424" extrusionOk="0">
                  <a:moveTo>
                    <a:pt x="4211" y="0"/>
                  </a:moveTo>
                  <a:cubicBezTo>
                    <a:pt x="1889" y="0"/>
                    <a:pt x="0" y="1889"/>
                    <a:pt x="0" y="4212"/>
                  </a:cubicBezTo>
                  <a:cubicBezTo>
                    <a:pt x="0" y="5175"/>
                    <a:pt x="316" y="6082"/>
                    <a:pt x="915" y="6834"/>
                  </a:cubicBezTo>
                  <a:cubicBezTo>
                    <a:pt x="960" y="6890"/>
                    <a:pt x="1025" y="6919"/>
                    <a:pt x="1091" y="6919"/>
                  </a:cubicBezTo>
                  <a:cubicBezTo>
                    <a:pt x="1141" y="6919"/>
                    <a:pt x="1190" y="6903"/>
                    <a:pt x="1232" y="6869"/>
                  </a:cubicBezTo>
                  <a:cubicBezTo>
                    <a:pt x="1329" y="6792"/>
                    <a:pt x="1346" y="6650"/>
                    <a:pt x="1268" y="6553"/>
                  </a:cubicBezTo>
                  <a:cubicBezTo>
                    <a:pt x="734" y="5882"/>
                    <a:pt x="451" y="5073"/>
                    <a:pt x="451" y="4212"/>
                  </a:cubicBezTo>
                  <a:cubicBezTo>
                    <a:pt x="451" y="2139"/>
                    <a:pt x="2138" y="452"/>
                    <a:pt x="4211" y="452"/>
                  </a:cubicBezTo>
                  <a:cubicBezTo>
                    <a:pt x="6285" y="452"/>
                    <a:pt x="7972" y="2139"/>
                    <a:pt x="7972" y="4212"/>
                  </a:cubicBezTo>
                  <a:cubicBezTo>
                    <a:pt x="7972" y="6286"/>
                    <a:pt x="6285" y="7973"/>
                    <a:pt x="4211" y="7973"/>
                  </a:cubicBezTo>
                  <a:cubicBezTo>
                    <a:pt x="3351" y="7973"/>
                    <a:pt x="2541" y="7689"/>
                    <a:pt x="1871" y="7155"/>
                  </a:cubicBezTo>
                  <a:cubicBezTo>
                    <a:pt x="1829" y="7122"/>
                    <a:pt x="1779" y="7106"/>
                    <a:pt x="1729" y="7106"/>
                  </a:cubicBezTo>
                  <a:cubicBezTo>
                    <a:pt x="1663" y="7106"/>
                    <a:pt x="1597" y="7135"/>
                    <a:pt x="1553" y="7190"/>
                  </a:cubicBezTo>
                  <a:cubicBezTo>
                    <a:pt x="1475" y="7289"/>
                    <a:pt x="1492" y="7431"/>
                    <a:pt x="1589" y="7508"/>
                  </a:cubicBezTo>
                  <a:cubicBezTo>
                    <a:pt x="2342" y="8106"/>
                    <a:pt x="3248" y="8423"/>
                    <a:pt x="4211" y="8423"/>
                  </a:cubicBezTo>
                  <a:cubicBezTo>
                    <a:pt x="6534" y="8423"/>
                    <a:pt x="8423" y="6534"/>
                    <a:pt x="8423" y="4212"/>
                  </a:cubicBezTo>
                  <a:cubicBezTo>
                    <a:pt x="8423" y="1889"/>
                    <a:pt x="6534" y="0"/>
                    <a:pt x="4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79"/>
            <p:cNvSpPr/>
            <p:nvPr/>
          </p:nvSpPr>
          <p:spPr>
            <a:xfrm>
              <a:off x="2505407" y="1930285"/>
              <a:ext cx="12085" cy="33315"/>
            </a:xfrm>
            <a:custGeom>
              <a:avLst/>
              <a:gdLst/>
              <a:ahLst/>
              <a:cxnLst/>
              <a:rect l="l" t="t" r="r" b="b"/>
              <a:pathLst>
                <a:path w="452" h="1246" extrusionOk="0">
                  <a:moveTo>
                    <a:pt x="226" y="1"/>
                  </a:moveTo>
                  <a:cubicBezTo>
                    <a:pt x="102" y="1"/>
                    <a:pt x="0" y="101"/>
                    <a:pt x="0" y="225"/>
                  </a:cubicBezTo>
                  <a:lnTo>
                    <a:pt x="0" y="1020"/>
                  </a:lnTo>
                  <a:cubicBezTo>
                    <a:pt x="0" y="1144"/>
                    <a:pt x="102" y="1246"/>
                    <a:pt x="226" y="1246"/>
                  </a:cubicBezTo>
                  <a:cubicBezTo>
                    <a:pt x="351" y="1246"/>
                    <a:pt x="452" y="1144"/>
                    <a:pt x="452" y="1020"/>
                  </a:cubicBezTo>
                  <a:lnTo>
                    <a:pt x="452" y="225"/>
                  </a:lnTo>
                  <a:cubicBezTo>
                    <a:pt x="452" y="101"/>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79"/>
            <p:cNvSpPr/>
            <p:nvPr/>
          </p:nvSpPr>
          <p:spPr>
            <a:xfrm>
              <a:off x="2505407" y="1884881"/>
              <a:ext cx="12085" cy="33368"/>
            </a:xfrm>
            <a:custGeom>
              <a:avLst/>
              <a:gdLst/>
              <a:ahLst/>
              <a:cxnLst/>
              <a:rect l="l" t="t" r="r" b="b"/>
              <a:pathLst>
                <a:path w="452" h="1248" extrusionOk="0">
                  <a:moveTo>
                    <a:pt x="226" y="1"/>
                  </a:moveTo>
                  <a:cubicBezTo>
                    <a:pt x="102" y="1"/>
                    <a:pt x="0" y="102"/>
                    <a:pt x="0" y="227"/>
                  </a:cubicBezTo>
                  <a:lnTo>
                    <a:pt x="0" y="1022"/>
                  </a:lnTo>
                  <a:cubicBezTo>
                    <a:pt x="0" y="1146"/>
                    <a:pt x="102" y="1247"/>
                    <a:pt x="226" y="1247"/>
                  </a:cubicBezTo>
                  <a:cubicBezTo>
                    <a:pt x="351" y="1247"/>
                    <a:pt x="452" y="1146"/>
                    <a:pt x="452" y="1022"/>
                  </a:cubicBezTo>
                  <a:lnTo>
                    <a:pt x="452" y="227"/>
                  </a:lnTo>
                  <a:cubicBezTo>
                    <a:pt x="452"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79"/>
            <p:cNvSpPr/>
            <p:nvPr/>
          </p:nvSpPr>
          <p:spPr>
            <a:xfrm>
              <a:off x="2363528" y="1943440"/>
              <a:ext cx="60347" cy="59197"/>
            </a:xfrm>
            <a:custGeom>
              <a:avLst/>
              <a:gdLst/>
              <a:ahLst/>
              <a:cxnLst/>
              <a:rect l="l" t="t" r="r" b="b"/>
              <a:pathLst>
                <a:path w="2257" h="2214" extrusionOk="0">
                  <a:moveTo>
                    <a:pt x="248" y="1"/>
                  </a:moveTo>
                  <a:cubicBezTo>
                    <a:pt x="190" y="1"/>
                    <a:pt x="132" y="23"/>
                    <a:pt x="88" y="67"/>
                  </a:cubicBezTo>
                  <a:cubicBezTo>
                    <a:pt x="0" y="155"/>
                    <a:pt x="0" y="297"/>
                    <a:pt x="88" y="385"/>
                  </a:cubicBezTo>
                  <a:lnTo>
                    <a:pt x="1850" y="2147"/>
                  </a:lnTo>
                  <a:cubicBezTo>
                    <a:pt x="1894" y="2191"/>
                    <a:pt x="1952" y="2213"/>
                    <a:pt x="2010" y="2213"/>
                  </a:cubicBezTo>
                  <a:cubicBezTo>
                    <a:pt x="2066" y="2213"/>
                    <a:pt x="2124" y="2192"/>
                    <a:pt x="2169" y="2147"/>
                  </a:cubicBezTo>
                  <a:cubicBezTo>
                    <a:pt x="2257" y="2059"/>
                    <a:pt x="2257" y="1916"/>
                    <a:pt x="2169" y="1828"/>
                  </a:cubicBezTo>
                  <a:lnTo>
                    <a:pt x="407" y="67"/>
                  </a:lnTo>
                  <a:cubicBezTo>
                    <a:pt x="363" y="23"/>
                    <a:pt x="305"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79"/>
            <p:cNvSpPr/>
            <p:nvPr/>
          </p:nvSpPr>
          <p:spPr>
            <a:xfrm>
              <a:off x="2305558" y="2084758"/>
              <a:ext cx="78715" cy="12059"/>
            </a:xfrm>
            <a:custGeom>
              <a:avLst/>
              <a:gdLst/>
              <a:ahLst/>
              <a:cxnLst/>
              <a:rect l="l" t="t" r="r" b="b"/>
              <a:pathLst>
                <a:path w="2944" h="451" extrusionOk="0">
                  <a:moveTo>
                    <a:pt x="226" y="1"/>
                  </a:moveTo>
                  <a:cubicBezTo>
                    <a:pt x="102" y="1"/>
                    <a:pt x="1" y="101"/>
                    <a:pt x="1" y="226"/>
                  </a:cubicBezTo>
                  <a:cubicBezTo>
                    <a:pt x="1" y="351"/>
                    <a:pt x="102" y="451"/>
                    <a:pt x="226" y="451"/>
                  </a:cubicBezTo>
                  <a:lnTo>
                    <a:pt x="2718" y="451"/>
                  </a:lnTo>
                  <a:cubicBezTo>
                    <a:pt x="2842" y="451"/>
                    <a:pt x="2944" y="351"/>
                    <a:pt x="2944" y="226"/>
                  </a:cubicBezTo>
                  <a:cubicBezTo>
                    <a:pt x="2944" y="101"/>
                    <a:pt x="2842" y="1"/>
                    <a:pt x="2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79"/>
            <p:cNvSpPr/>
            <p:nvPr/>
          </p:nvSpPr>
          <p:spPr>
            <a:xfrm>
              <a:off x="2363528" y="2178960"/>
              <a:ext cx="60347" cy="59197"/>
            </a:xfrm>
            <a:custGeom>
              <a:avLst/>
              <a:gdLst/>
              <a:ahLst/>
              <a:cxnLst/>
              <a:rect l="l" t="t" r="r" b="b"/>
              <a:pathLst>
                <a:path w="2257" h="2214" extrusionOk="0">
                  <a:moveTo>
                    <a:pt x="2010" y="0"/>
                  </a:moveTo>
                  <a:cubicBezTo>
                    <a:pt x="1952" y="0"/>
                    <a:pt x="1894" y="22"/>
                    <a:pt x="1850" y="66"/>
                  </a:cubicBezTo>
                  <a:lnTo>
                    <a:pt x="88" y="1828"/>
                  </a:lnTo>
                  <a:cubicBezTo>
                    <a:pt x="0" y="1916"/>
                    <a:pt x="0" y="2059"/>
                    <a:pt x="88" y="2147"/>
                  </a:cubicBezTo>
                  <a:cubicBezTo>
                    <a:pt x="132" y="2192"/>
                    <a:pt x="190" y="2213"/>
                    <a:pt x="248" y="2213"/>
                  </a:cubicBezTo>
                  <a:cubicBezTo>
                    <a:pt x="305" y="2213"/>
                    <a:pt x="363" y="2192"/>
                    <a:pt x="407" y="2147"/>
                  </a:cubicBezTo>
                  <a:lnTo>
                    <a:pt x="2169" y="385"/>
                  </a:lnTo>
                  <a:cubicBezTo>
                    <a:pt x="2257" y="297"/>
                    <a:pt x="2257" y="154"/>
                    <a:pt x="2169" y="66"/>
                  </a:cubicBezTo>
                  <a:cubicBezTo>
                    <a:pt x="2125" y="22"/>
                    <a:pt x="2067" y="0"/>
                    <a:pt x="2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79"/>
            <p:cNvSpPr/>
            <p:nvPr/>
          </p:nvSpPr>
          <p:spPr>
            <a:xfrm>
              <a:off x="2505407" y="2217973"/>
              <a:ext cx="12085" cy="78715"/>
            </a:xfrm>
            <a:custGeom>
              <a:avLst/>
              <a:gdLst/>
              <a:ahLst/>
              <a:cxnLst/>
              <a:rect l="l" t="t" r="r" b="b"/>
              <a:pathLst>
                <a:path w="452" h="2944" extrusionOk="0">
                  <a:moveTo>
                    <a:pt x="226" y="1"/>
                  </a:moveTo>
                  <a:cubicBezTo>
                    <a:pt x="102" y="1"/>
                    <a:pt x="0" y="102"/>
                    <a:pt x="0" y="226"/>
                  </a:cubicBezTo>
                  <a:lnTo>
                    <a:pt x="0" y="2718"/>
                  </a:lnTo>
                  <a:cubicBezTo>
                    <a:pt x="0" y="2842"/>
                    <a:pt x="102" y="2944"/>
                    <a:pt x="226" y="2944"/>
                  </a:cubicBezTo>
                  <a:cubicBezTo>
                    <a:pt x="350" y="2944"/>
                    <a:pt x="452" y="2842"/>
                    <a:pt x="452" y="2718"/>
                  </a:cubicBezTo>
                  <a:lnTo>
                    <a:pt x="452" y="226"/>
                  </a:lnTo>
                  <a:cubicBezTo>
                    <a:pt x="452"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79"/>
            <p:cNvSpPr/>
            <p:nvPr/>
          </p:nvSpPr>
          <p:spPr>
            <a:xfrm>
              <a:off x="2599049" y="2178960"/>
              <a:ext cx="60347" cy="59197"/>
            </a:xfrm>
            <a:custGeom>
              <a:avLst/>
              <a:gdLst/>
              <a:ahLst/>
              <a:cxnLst/>
              <a:rect l="l" t="t" r="r" b="b"/>
              <a:pathLst>
                <a:path w="2257" h="2214" extrusionOk="0">
                  <a:moveTo>
                    <a:pt x="248" y="0"/>
                  </a:moveTo>
                  <a:cubicBezTo>
                    <a:pt x="190" y="0"/>
                    <a:pt x="132" y="22"/>
                    <a:pt x="88" y="66"/>
                  </a:cubicBezTo>
                  <a:cubicBezTo>
                    <a:pt x="0" y="154"/>
                    <a:pt x="0" y="297"/>
                    <a:pt x="88" y="385"/>
                  </a:cubicBezTo>
                  <a:lnTo>
                    <a:pt x="1850" y="2147"/>
                  </a:lnTo>
                  <a:cubicBezTo>
                    <a:pt x="1894" y="2192"/>
                    <a:pt x="1952" y="2213"/>
                    <a:pt x="2009" y="2213"/>
                  </a:cubicBezTo>
                  <a:cubicBezTo>
                    <a:pt x="2067" y="2213"/>
                    <a:pt x="2124" y="2192"/>
                    <a:pt x="2169" y="2147"/>
                  </a:cubicBezTo>
                  <a:cubicBezTo>
                    <a:pt x="2257" y="2059"/>
                    <a:pt x="2257" y="1916"/>
                    <a:pt x="2169" y="1828"/>
                  </a:cubicBezTo>
                  <a:lnTo>
                    <a:pt x="407" y="66"/>
                  </a:lnTo>
                  <a:cubicBezTo>
                    <a:pt x="363" y="22"/>
                    <a:pt x="30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79"/>
            <p:cNvSpPr/>
            <p:nvPr/>
          </p:nvSpPr>
          <p:spPr>
            <a:xfrm>
              <a:off x="2638650" y="2084758"/>
              <a:ext cx="78715" cy="12059"/>
            </a:xfrm>
            <a:custGeom>
              <a:avLst/>
              <a:gdLst/>
              <a:ahLst/>
              <a:cxnLst/>
              <a:rect l="l" t="t" r="r" b="b"/>
              <a:pathLst>
                <a:path w="2944" h="451" extrusionOk="0">
                  <a:moveTo>
                    <a:pt x="226" y="1"/>
                  </a:moveTo>
                  <a:cubicBezTo>
                    <a:pt x="102" y="1"/>
                    <a:pt x="1" y="101"/>
                    <a:pt x="1" y="226"/>
                  </a:cubicBezTo>
                  <a:cubicBezTo>
                    <a:pt x="1" y="351"/>
                    <a:pt x="102" y="451"/>
                    <a:pt x="226" y="451"/>
                  </a:cubicBezTo>
                  <a:lnTo>
                    <a:pt x="2718" y="451"/>
                  </a:lnTo>
                  <a:cubicBezTo>
                    <a:pt x="2842" y="451"/>
                    <a:pt x="2943" y="351"/>
                    <a:pt x="2943" y="226"/>
                  </a:cubicBezTo>
                  <a:cubicBezTo>
                    <a:pt x="2943" y="101"/>
                    <a:pt x="2842" y="1"/>
                    <a:pt x="27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79"/>
            <p:cNvSpPr/>
            <p:nvPr/>
          </p:nvSpPr>
          <p:spPr>
            <a:xfrm>
              <a:off x="2599049" y="1943440"/>
              <a:ext cx="60347" cy="59197"/>
            </a:xfrm>
            <a:custGeom>
              <a:avLst/>
              <a:gdLst/>
              <a:ahLst/>
              <a:cxnLst/>
              <a:rect l="l" t="t" r="r" b="b"/>
              <a:pathLst>
                <a:path w="2257" h="2214" extrusionOk="0">
                  <a:moveTo>
                    <a:pt x="2009" y="1"/>
                  </a:moveTo>
                  <a:cubicBezTo>
                    <a:pt x="1952" y="1"/>
                    <a:pt x="1894" y="23"/>
                    <a:pt x="1850" y="67"/>
                  </a:cubicBezTo>
                  <a:lnTo>
                    <a:pt x="88" y="1828"/>
                  </a:lnTo>
                  <a:cubicBezTo>
                    <a:pt x="0" y="1916"/>
                    <a:pt x="0" y="2059"/>
                    <a:pt x="88" y="2147"/>
                  </a:cubicBezTo>
                  <a:cubicBezTo>
                    <a:pt x="133" y="2191"/>
                    <a:pt x="190" y="2213"/>
                    <a:pt x="248" y="2213"/>
                  </a:cubicBezTo>
                  <a:cubicBezTo>
                    <a:pt x="306" y="2213"/>
                    <a:pt x="364" y="2192"/>
                    <a:pt x="407" y="2147"/>
                  </a:cubicBezTo>
                  <a:lnTo>
                    <a:pt x="2169" y="385"/>
                  </a:lnTo>
                  <a:cubicBezTo>
                    <a:pt x="2257" y="297"/>
                    <a:pt x="2257" y="155"/>
                    <a:pt x="2169" y="67"/>
                  </a:cubicBezTo>
                  <a:cubicBezTo>
                    <a:pt x="2125" y="23"/>
                    <a:pt x="2067"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79"/>
            <p:cNvSpPr/>
            <p:nvPr/>
          </p:nvSpPr>
          <p:spPr>
            <a:xfrm>
              <a:off x="2440859" y="1930873"/>
              <a:ext cx="26497" cy="42860"/>
            </a:xfrm>
            <a:custGeom>
              <a:avLst/>
              <a:gdLst/>
              <a:ahLst/>
              <a:cxnLst/>
              <a:rect l="l" t="t" r="r" b="b"/>
              <a:pathLst>
                <a:path w="991" h="1603" extrusionOk="0">
                  <a:moveTo>
                    <a:pt x="256" y="1"/>
                  </a:moveTo>
                  <a:cubicBezTo>
                    <a:pt x="228" y="1"/>
                    <a:pt x="198" y="6"/>
                    <a:pt x="170" y="18"/>
                  </a:cubicBezTo>
                  <a:cubicBezTo>
                    <a:pt x="55" y="66"/>
                    <a:pt x="1" y="198"/>
                    <a:pt x="48" y="313"/>
                  </a:cubicBezTo>
                  <a:lnTo>
                    <a:pt x="525" y="1464"/>
                  </a:lnTo>
                  <a:cubicBezTo>
                    <a:pt x="562" y="1551"/>
                    <a:pt x="645" y="1603"/>
                    <a:pt x="733" y="1603"/>
                  </a:cubicBezTo>
                  <a:cubicBezTo>
                    <a:pt x="762" y="1603"/>
                    <a:pt x="791" y="1598"/>
                    <a:pt x="820" y="1586"/>
                  </a:cubicBezTo>
                  <a:cubicBezTo>
                    <a:pt x="935" y="1539"/>
                    <a:pt x="990" y="1406"/>
                    <a:pt x="941" y="1291"/>
                  </a:cubicBezTo>
                  <a:lnTo>
                    <a:pt x="465" y="140"/>
                  </a:lnTo>
                  <a:cubicBezTo>
                    <a:pt x="429" y="53"/>
                    <a:pt x="345"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79"/>
            <p:cNvSpPr/>
            <p:nvPr/>
          </p:nvSpPr>
          <p:spPr>
            <a:xfrm>
              <a:off x="2350747" y="2021038"/>
              <a:ext cx="44464" cy="24812"/>
            </a:xfrm>
            <a:custGeom>
              <a:avLst/>
              <a:gdLst/>
              <a:ahLst/>
              <a:cxnLst/>
              <a:rect l="l" t="t" r="r" b="b"/>
              <a:pathLst>
                <a:path w="1663" h="928" extrusionOk="0">
                  <a:moveTo>
                    <a:pt x="256" y="0"/>
                  </a:moveTo>
                  <a:cubicBezTo>
                    <a:pt x="168" y="0"/>
                    <a:pt x="84" y="52"/>
                    <a:pt x="48" y="138"/>
                  </a:cubicBezTo>
                  <a:cubicBezTo>
                    <a:pt x="0" y="253"/>
                    <a:pt x="55" y="386"/>
                    <a:pt x="170" y="433"/>
                  </a:cubicBezTo>
                  <a:lnTo>
                    <a:pt x="1321" y="911"/>
                  </a:lnTo>
                  <a:cubicBezTo>
                    <a:pt x="1349" y="922"/>
                    <a:pt x="1378" y="927"/>
                    <a:pt x="1407" y="927"/>
                  </a:cubicBezTo>
                  <a:cubicBezTo>
                    <a:pt x="1496" y="927"/>
                    <a:pt x="1580" y="875"/>
                    <a:pt x="1615" y="789"/>
                  </a:cubicBezTo>
                  <a:cubicBezTo>
                    <a:pt x="1663" y="674"/>
                    <a:pt x="1609" y="541"/>
                    <a:pt x="1494" y="494"/>
                  </a:cubicBezTo>
                  <a:lnTo>
                    <a:pt x="343" y="17"/>
                  </a:lnTo>
                  <a:cubicBezTo>
                    <a:pt x="314" y="6"/>
                    <a:pt x="285"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79"/>
            <p:cNvSpPr/>
            <p:nvPr/>
          </p:nvSpPr>
          <p:spPr>
            <a:xfrm>
              <a:off x="2350747" y="2135723"/>
              <a:ext cx="44464" cy="24839"/>
            </a:xfrm>
            <a:custGeom>
              <a:avLst/>
              <a:gdLst/>
              <a:ahLst/>
              <a:cxnLst/>
              <a:rect l="l" t="t" r="r" b="b"/>
              <a:pathLst>
                <a:path w="1663" h="929" extrusionOk="0">
                  <a:moveTo>
                    <a:pt x="1407" y="1"/>
                  </a:moveTo>
                  <a:cubicBezTo>
                    <a:pt x="1378" y="1"/>
                    <a:pt x="1349" y="6"/>
                    <a:pt x="1321" y="18"/>
                  </a:cubicBezTo>
                  <a:lnTo>
                    <a:pt x="170" y="495"/>
                  </a:lnTo>
                  <a:cubicBezTo>
                    <a:pt x="55" y="543"/>
                    <a:pt x="0" y="674"/>
                    <a:pt x="48" y="790"/>
                  </a:cubicBezTo>
                  <a:cubicBezTo>
                    <a:pt x="84" y="877"/>
                    <a:pt x="168" y="929"/>
                    <a:pt x="257" y="929"/>
                  </a:cubicBezTo>
                  <a:cubicBezTo>
                    <a:pt x="285" y="929"/>
                    <a:pt x="315" y="924"/>
                    <a:pt x="343" y="912"/>
                  </a:cubicBezTo>
                  <a:lnTo>
                    <a:pt x="1494" y="435"/>
                  </a:lnTo>
                  <a:cubicBezTo>
                    <a:pt x="1609" y="387"/>
                    <a:pt x="1663" y="256"/>
                    <a:pt x="1615" y="140"/>
                  </a:cubicBezTo>
                  <a:lnTo>
                    <a:pt x="1616" y="140"/>
                  </a:lnTo>
                  <a:cubicBezTo>
                    <a:pt x="1580" y="53"/>
                    <a:pt x="1496" y="1"/>
                    <a:pt x="14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79"/>
            <p:cNvSpPr/>
            <p:nvPr/>
          </p:nvSpPr>
          <p:spPr>
            <a:xfrm>
              <a:off x="2440859" y="2207839"/>
              <a:ext cx="26470" cy="42860"/>
            </a:xfrm>
            <a:custGeom>
              <a:avLst/>
              <a:gdLst/>
              <a:ahLst/>
              <a:cxnLst/>
              <a:rect l="l" t="t" r="r" b="b"/>
              <a:pathLst>
                <a:path w="990" h="1603" extrusionOk="0">
                  <a:moveTo>
                    <a:pt x="734" y="0"/>
                  </a:moveTo>
                  <a:cubicBezTo>
                    <a:pt x="646" y="0"/>
                    <a:pt x="561" y="53"/>
                    <a:pt x="525" y="140"/>
                  </a:cubicBezTo>
                  <a:lnTo>
                    <a:pt x="48" y="1291"/>
                  </a:lnTo>
                  <a:cubicBezTo>
                    <a:pt x="1" y="1406"/>
                    <a:pt x="55" y="1538"/>
                    <a:pt x="170" y="1586"/>
                  </a:cubicBezTo>
                  <a:cubicBezTo>
                    <a:pt x="199" y="1597"/>
                    <a:pt x="228" y="1602"/>
                    <a:pt x="257" y="1602"/>
                  </a:cubicBezTo>
                  <a:cubicBezTo>
                    <a:pt x="345" y="1602"/>
                    <a:pt x="429" y="1550"/>
                    <a:pt x="465" y="1464"/>
                  </a:cubicBezTo>
                  <a:lnTo>
                    <a:pt x="941" y="312"/>
                  </a:lnTo>
                  <a:cubicBezTo>
                    <a:pt x="989" y="198"/>
                    <a:pt x="935" y="65"/>
                    <a:pt x="820" y="17"/>
                  </a:cubicBezTo>
                  <a:cubicBezTo>
                    <a:pt x="792" y="6"/>
                    <a:pt x="763" y="0"/>
                    <a:pt x="7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79"/>
            <p:cNvSpPr/>
            <p:nvPr/>
          </p:nvSpPr>
          <p:spPr>
            <a:xfrm>
              <a:off x="2555597" y="2207839"/>
              <a:ext cx="26443" cy="42887"/>
            </a:xfrm>
            <a:custGeom>
              <a:avLst/>
              <a:gdLst/>
              <a:ahLst/>
              <a:cxnLst/>
              <a:rect l="l" t="t" r="r" b="b"/>
              <a:pathLst>
                <a:path w="989" h="1604" extrusionOk="0">
                  <a:moveTo>
                    <a:pt x="256" y="0"/>
                  </a:moveTo>
                  <a:cubicBezTo>
                    <a:pt x="227" y="0"/>
                    <a:pt x="198" y="6"/>
                    <a:pt x="170" y="17"/>
                  </a:cubicBezTo>
                  <a:cubicBezTo>
                    <a:pt x="55" y="65"/>
                    <a:pt x="0" y="198"/>
                    <a:pt x="48" y="312"/>
                  </a:cubicBezTo>
                  <a:lnTo>
                    <a:pt x="525" y="1464"/>
                  </a:lnTo>
                  <a:cubicBezTo>
                    <a:pt x="560" y="1550"/>
                    <a:pt x="644" y="1603"/>
                    <a:pt x="733" y="1603"/>
                  </a:cubicBezTo>
                  <a:cubicBezTo>
                    <a:pt x="762" y="1603"/>
                    <a:pt x="791" y="1597"/>
                    <a:pt x="819" y="1586"/>
                  </a:cubicBezTo>
                  <a:cubicBezTo>
                    <a:pt x="934" y="1538"/>
                    <a:pt x="989" y="1406"/>
                    <a:pt x="941" y="1291"/>
                  </a:cubicBezTo>
                  <a:lnTo>
                    <a:pt x="465" y="140"/>
                  </a:lnTo>
                  <a:cubicBezTo>
                    <a:pt x="429" y="53"/>
                    <a:pt x="345"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79"/>
            <p:cNvSpPr/>
            <p:nvPr/>
          </p:nvSpPr>
          <p:spPr>
            <a:xfrm>
              <a:off x="2627686" y="2135723"/>
              <a:ext cx="44491" cy="24839"/>
            </a:xfrm>
            <a:custGeom>
              <a:avLst/>
              <a:gdLst/>
              <a:ahLst/>
              <a:cxnLst/>
              <a:rect l="l" t="t" r="r" b="b"/>
              <a:pathLst>
                <a:path w="1664" h="929" extrusionOk="0">
                  <a:moveTo>
                    <a:pt x="257" y="1"/>
                  </a:moveTo>
                  <a:cubicBezTo>
                    <a:pt x="169" y="1"/>
                    <a:pt x="84" y="53"/>
                    <a:pt x="48" y="140"/>
                  </a:cubicBezTo>
                  <a:cubicBezTo>
                    <a:pt x="1" y="255"/>
                    <a:pt x="56" y="387"/>
                    <a:pt x="170" y="435"/>
                  </a:cubicBezTo>
                  <a:lnTo>
                    <a:pt x="1321" y="911"/>
                  </a:lnTo>
                  <a:cubicBezTo>
                    <a:pt x="1349" y="924"/>
                    <a:pt x="1378" y="929"/>
                    <a:pt x="1407" y="929"/>
                  </a:cubicBezTo>
                  <a:cubicBezTo>
                    <a:pt x="1496" y="929"/>
                    <a:pt x="1580" y="876"/>
                    <a:pt x="1615" y="789"/>
                  </a:cubicBezTo>
                  <a:cubicBezTo>
                    <a:pt x="1663" y="674"/>
                    <a:pt x="1609" y="543"/>
                    <a:pt x="1494" y="495"/>
                  </a:cubicBezTo>
                  <a:lnTo>
                    <a:pt x="343" y="18"/>
                  </a:lnTo>
                  <a:cubicBezTo>
                    <a:pt x="315" y="6"/>
                    <a:pt x="286"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79"/>
            <p:cNvSpPr/>
            <p:nvPr/>
          </p:nvSpPr>
          <p:spPr>
            <a:xfrm>
              <a:off x="2627686" y="2021038"/>
              <a:ext cx="44491" cy="24839"/>
            </a:xfrm>
            <a:custGeom>
              <a:avLst/>
              <a:gdLst/>
              <a:ahLst/>
              <a:cxnLst/>
              <a:rect l="l" t="t" r="r" b="b"/>
              <a:pathLst>
                <a:path w="1664" h="929" extrusionOk="0">
                  <a:moveTo>
                    <a:pt x="1408" y="0"/>
                  </a:moveTo>
                  <a:cubicBezTo>
                    <a:pt x="1379" y="0"/>
                    <a:pt x="1350" y="6"/>
                    <a:pt x="1321" y="17"/>
                  </a:cubicBezTo>
                  <a:lnTo>
                    <a:pt x="170" y="494"/>
                  </a:lnTo>
                  <a:cubicBezTo>
                    <a:pt x="56" y="541"/>
                    <a:pt x="1" y="674"/>
                    <a:pt x="48" y="789"/>
                  </a:cubicBezTo>
                  <a:cubicBezTo>
                    <a:pt x="84" y="875"/>
                    <a:pt x="168" y="928"/>
                    <a:pt x="256" y="928"/>
                  </a:cubicBezTo>
                  <a:cubicBezTo>
                    <a:pt x="285" y="928"/>
                    <a:pt x="314" y="922"/>
                    <a:pt x="343" y="911"/>
                  </a:cubicBezTo>
                  <a:lnTo>
                    <a:pt x="1493" y="433"/>
                  </a:lnTo>
                  <a:cubicBezTo>
                    <a:pt x="1609" y="386"/>
                    <a:pt x="1663" y="254"/>
                    <a:pt x="1615" y="139"/>
                  </a:cubicBezTo>
                  <a:cubicBezTo>
                    <a:pt x="1580" y="52"/>
                    <a:pt x="1496" y="0"/>
                    <a:pt x="14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79"/>
            <p:cNvSpPr/>
            <p:nvPr/>
          </p:nvSpPr>
          <p:spPr>
            <a:xfrm>
              <a:off x="2555597" y="1930873"/>
              <a:ext cx="26443" cy="42860"/>
            </a:xfrm>
            <a:custGeom>
              <a:avLst/>
              <a:gdLst/>
              <a:ahLst/>
              <a:cxnLst/>
              <a:rect l="l" t="t" r="r" b="b"/>
              <a:pathLst>
                <a:path w="989" h="1603" extrusionOk="0">
                  <a:moveTo>
                    <a:pt x="733" y="1"/>
                  </a:moveTo>
                  <a:cubicBezTo>
                    <a:pt x="645" y="1"/>
                    <a:pt x="561" y="53"/>
                    <a:pt x="525" y="140"/>
                  </a:cubicBezTo>
                  <a:lnTo>
                    <a:pt x="48" y="1291"/>
                  </a:lnTo>
                  <a:cubicBezTo>
                    <a:pt x="0" y="1406"/>
                    <a:pt x="55" y="1539"/>
                    <a:pt x="170" y="1586"/>
                  </a:cubicBezTo>
                  <a:cubicBezTo>
                    <a:pt x="198" y="1598"/>
                    <a:pt x="228" y="1603"/>
                    <a:pt x="256" y="1603"/>
                  </a:cubicBezTo>
                  <a:cubicBezTo>
                    <a:pt x="345" y="1603"/>
                    <a:pt x="429" y="1551"/>
                    <a:pt x="465" y="1464"/>
                  </a:cubicBezTo>
                  <a:lnTo>
                    <a:pt x="941" y="313"/>
                  </a:lnTo>
                  <a:cubicBezTo>
                    <a:pt x="989" y="198"/>
                    <a:pt x="934" y="66"/>
                    <a:pt x="819" y="18"/>
                  </a:cubicBezTo>
                  <a:cubicBezTo>
                    <a:pt x="791" y="6"/>
                    <a:pt x="762" y="1"/>
                    <a:pt x="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 name="Google Shape;1049;p79"/>
          <p:cNvGrpSpPr/>
          <p:nvPr/>
        </p:nvGrpSpPr>
        <p:grpSpPr>
          <a:xfrm>
            <a:off x="1592080" y="2007556"/>
            <a:ext cx="412008" cy="411784"/>
            <a:chOff x="1755690" y="1884881"/>
            <a:chExt cx="412008" cy="411784"/>
          </a:xfrm>
        </p:grpSpPr>
        <p:sp>
          <p:nvSpPr>
            <p:cNvPr id="1050" name="Google Shape;1050;p79"/>
            <p:cNvSpPr/>
            <p:nvPr/>
          </p:nvSpPr>
          <p:spPr>
            <a:xfrm>
              <a:off x="1755690" y="1884881"/>
              <a:ext cx="145559" cy="411784"/>
            </a:xfrm>
            <a:custGeom>
              <a:avLst/>
              <a:gdLst/>
              <a:ahLst/>
              <a:cxnLst/>
              <a:rect l="l" t="t" r="r" b="b"/>
              <a:pathLst>
                <a:path w="5444" h="15401" extrusionOk="0">
                  <a:moveTo>
                    <a:pt x="2728" y="1"/>
                  </a:moveTo>
                  <a:cubicBezTo>
                    <a:pt x="2274" y="1"/>
                    <a:pt x="1845" y="175"/>
                    <a:pt x="1520" y="495"/>
                  </a:cubicBezTo>
                  <a:cubicBezTo>
                    <a:pt x="1188" y="821"/>
                    <a:pt x="1006" y="1257"/>
                    <a:pt x="1006" y="1721"/>
                  </a:cubicBezTo>
                  <a:lnTo>
                    <a:pt x="1006" y="4259"/>
                  </a:lnTo>
                  <a:cubicBezTo>
                    <a:pt x="1006" y="4385"/>
                    <a:pt x="1107" y="4485"/>
                    <a:pt x="1232" y="4485"/>
                  </a:cubicBezTo>
                  <a:cubicBezTo>
                    <a:pt x="1356" y="4485"/>
                    <a:pt x="1457" y="4385"/>
                    <a:pt x="1457" y="4259"/>
                  </a:cubicBezTo>
                  <a:lnTo>
                    <a:pt x="1457" y="1721"/>
                  </a:lnTo>
                  <a:cubicBezTo>
                    <a:pt x="1457" y="1379"/>
                    <a:pt x="1592" y="1057"/>
                    <a:pt x="1836" y="817"/>
                  </a:cubicBezTo>
                  <a:cubicBezTo>
                    <a:pt x="2077" y="580"/>
                    <a:pt x="2391" y="452"/>
                    <a:pt x="2728" y="452"/>
                  </a:cubicBezTo>
                  <a:cubicBezTo>
                    <a:pt x="2735" y="452"/>
                    <a:pt x="2741" y="452"/>
                    <a:pt x="2748" y="452"/>
                  </a:cubicBezTo>
                  <a:cubicBezTo>
                    <a:pt x="3436" y="464"/>
                    <a:pt x="3995" y="1044"/>
                    <a:pt x="3995" y="1746"/>
                  </a:cubicBezTo>
                  <a:lnTo>
                    <a:pt x="3995" y="10570"/>
                  </a:lnTo>
                  <a:cubicBezTo>
                    <a:pt x="3995" y="10711"/>
                    <a:pt x="4059" y="10845"/>
                    <a:pt x="4168" y="10936"/>
                  </a:cubicBezTo>
                  <a:cubicBezTo>
                    <a:pt x="4692" y="11369"/>
                    <a:pt x="4992" y="12005"/>
                    <a:pt x="4992" y="12683"/>
                  </a:cubicBezTo>
                  <a:cubicBezTo>
                    <a:pt x="4992" y="13298"/>
                    <a:pt x="4750" y="13875"/>
                    <a:pt x="4309" y="14304"/>
                  </a:cubicBezTo>
                  <a:cubicBezTo>
                    <a:pt x="3882" y="14721"/>
                    <a:pt x="3323" y="14949"/>
                    <a:pt x="2727" y="14949"/>
                  </a:cubicBezTo>
                  <a:cubicBezTo>
                    <a:pt x="2708" y="14949"/>
                    <a:pt x="2690" y="14949"/>
                    <a:pt x="2672" y="14948"/>
                  </a:cubicBezTo>
                  <a:cubicBezTo>
                    <a:pt x="1466" y="14920"/>
                    <a:pt x="474" y="13915"/>
                    <a:pt x="460" y="12709"/>
                  </a:cubicBezTo>
                  <a:cubicBezTo>
                    <a:pt x="453" y="12021"/>
                    <a:pt x="753" y="11375"/>
                    <a:pt x="1283" y="10936"/>
                  </a:cubicBezTo>
                  <a:cubicBezTo>
                    <a:pt x="1394" y="10845"/>
                    <a:pt x="1457" y="10711"/>
                    <a:pt x="1457" y="10570"/>
                  </a:cubicBezTo>
                  <a:lnTo>
                    <a:pt x="1457" y="5162"/>
                  </a:lnTo>
                  <a:cubicBezTo>
                    <a:pt x="1457" y="5038"/>
                    <a:pt x="1356" y="4936"/>
                    <a:pt x="1232" y="4936"/>
                  </a:cubicBezTo>
                  <a:cubicBezTo>
                    <a:pt x="1107" y="4936"/>
                    <a:pt x="1006" y="5038"/>
                    <a:pt x="1006" y="5162"/>
                  </a:cubicBezTo>
                  <a:lnTo>
                    <a:pt x="1006" y="10570"/>
                  </a:lnTo>
                  <a:cubicBezTo>
                    <a:pt x="1006" y="10577"/>
                    <a:pt x="1003" y="10583"/>
                    <a:pt x="997" y="10588"/>
                  </a:cubicBezTo>
                  <a:cubicBezTo>
                    <a:pt x="360" y="11114"/>
                    <a:pt x="1" y="11889"/>
                    <a:pt x="10" y="12714"/>
                  </a:cubicBezTo>
                  <a:cubicBezTo>
                    <a:pt x="17" y="13418"/>
                    <a:pt x="297" y="14084"/>
                    <a:pt x="796" y="14590"/>
                  </a:cubicBezTo>
                  <a:cubicBezTo>
                    <a:pt x="1295" y="15095"/>
                    <a:pt x="1957" y="15383"/>
                    <a:pt x="2661" y="15400"/>
                  </a:cubicBezTo>
                  <a:cubicBezTo>
                    <a:pt x="2683" y="15400"/>
                    <a:pt x="2706" y="15401"/>
                    <a:pt x="2727" y="15401"/>
                  </a:cubicBezTo>
                  <a:cubicBezTo>
                    <a:pt x="3442" y="15401"/>
                    <a:pt x="4112" y="15127"/>
                    <a:pt x="4625" y="14627"/>
                  </a:cubicBezTo>
                  <a:cubicBezTo>
                    <a:pt x="5153" y="14112"/>
                    <a:pt x="5444" y="13421"/>
                    <a:pt x="5444" y="12683"/>
                  </a:cubicBezTo>
                  <a:cubicBezTo>
                    <a:pt x="5444" y="11871"/>
                    <a:pt x="5083" y="11107"/>
                    <a:pt x="4456" y="10588"/>
                  </a:cubicBezTo>
                  <a:cubicBezTo>
                    <a:pt x="4450" y="10583"/>
                    <a:pt x="4447" y="10577"/>
                    <a:pt x="4447" y="10570"/>
                  </a:cubicBezTo>
                  <a:lnTo>
                    <a:pt x="4447" y="1746"/>
                  </a:lnTo>
                  <a:cubicBezTo>
                    <a:pt x="4447" y="800"/>
                    <a:pt x="3688" y="18"/>
                    <a:pt x="2755" y="1"/>
                  </a:cubicBezTo>
                  <a:cubicBezTo>
                    <a:pt x="2746" y="1"/>
                    <a:pt x="2737" y="1"/>
                    <a:pt x="2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79"/>
            <p:cNvSpPr/>
            <p:nvPr/>
          </p:nvSpPr>
          <p:spPr>
            <a:xfrm>
              <a:off x="1781600" y="2004807"/>
              <a:ext cx="92993" cy="265209"/>
            </a:xfrm>
            <a:custGeom>
              <a:avLst/>
              <a:gdLst/>
              <a:ahLst/>
              <a:cxnLst/>
              <a:rect l="l" t="t" r="r" b="b"/>
              <a:pathLst>
                <a:path w="3478" h="9919" extrusionOk="0">
                  <a:moveTo>
                    <a:pt x="2007" y="453"/>
                  </a:moveTo>
                  <a:cubicBezTo>
                    <a:pt x="2019" y="453"/>
                    <a:pt x="2030" y="463"/>
                    <a:pt x="2030" y="475"/>
                  </a:cubicBezTo>
                  <a:lnTo>
                    <a:pt x="2030" y="6623"/>
                  </a:lnTo>
                  <a:cubicBezTo>
                    <a:pt x="2030" y="6805"/>
                    <a:pt x="2137" y="6974"/>
                    <a:pt x="2303" y="7053"/>
                  </a:cubicBezTo>
                  <a:cubicBezTo>
                    <a:pt x="2743" y="7262"/>
                    <a:pt x="3026" y="7712"/>
                    <a:pt x="3026" y="8198"/>
                  </a:cubicBezTo>
                  <a:cubicBezTo>
                    <a:pt x="3026" y="8547"/>
                    <a:pt x="2888" y="8872"/>
                    <a:pt x="2637" y="9113"/>
                  </a:cubicBezTo>
                  <a:cubicBezTo>
                    <a:pt x="2399" y="9342"/>
                    <a:pt x="2089" y="9468"/>
                    <a:pt x="1760" y="9468"/>
                  </a:cubicBezTo>
                  <a:cubicBezTo>
                    <a:pt x="1742" y="9468"/>
                    <a:pt x="1724" y="9467"/>
                    <a:pt x="1706" y="9466"/>
                  </a:cubicBezTo>
                  <a:cubicBezTo>
                    <a:pt x="1060" y="9442"/>
                    <a:pt x="526" y="8917"/>
                    <a:pt x="490" y="8271"/>
                  </a:cubicBezTo>
                  <a:cubicBezTo>
                    <a:pt x="461" y="7752"/>
                    <a:pt x="746" y="7273"/>
                    <a:pt x="1215" y="7050"/>
                  </a:cubicBezTo>
                  <a:cubicBezTo>
                    <a:pt x="1379" y="6974"/>
                    <a:pt x="1484" y="6805"/>
                    <a:pt x="1484" y="6622"/>
                  </a:cubicBezTo>
                  <a:lnTo>
                    <a:pt x="1484" y="475"/>
                  </a:lnTo>
                  <a:cubicBezTo>
                    <a:pt x="1484" y="463"/>
                    <a:pt x="1495" y="453"/>
                    <a:pt x="1508" y="453"/>
                  </a:cubicBezTo>
                  <a:close/>
                  <a:moveTo>
                    <a:pt x="2006" y="0"/>
                  </a:moveTo>
                  <a:lnTo>
                    <a:pt x="2007" y="1"/>
                  </a:lnTo>
                  <a:lnTo>
                    <a:pt x="1508" y="1"/>
                  </a:lnTo>
                  <a:cubicBezTo>
                    <a:pt x="1246" y="1"/>
                    <a:pt x="1034" y="213"/>
                    <a:pt x="1034" y="475"/>
                  </a:cubicBezTo>
                  <a:lnTo>
                    <a:pt x="1034" y="6622"/>
                  </a:lnTo>
                  <a:cubicBezTo>
                    <a:pt x="1034" y="6631"/>
                    <a:pt x="1029" y="6639"/>
                    <a:pt x="1022" y="6643"/>
                  </a:cubicBezTo>
                  <a:cubicBezTo>
                    <a:pt x="387" y="6944"/>
                    <a:pt x="1" y="7593"/>
                    <a:pt x="40" y="8296"/>
                  </a:cubicBezTo>
                  <a:cubicBezTo>
                    <a:pt x="88" y="9171"/>
                    <a:pt x="812" y="9884"/>
                    <a:pt x="1688" y="9918"/>
                  </a:cubicBezTo>
                  <a:cubicBezTo>
                    <a:pt x="1712" y="9919"/>
                    <a:pt x="1735" y="9919"/>
                    <a:pt x="1758" y="9919"/>
                  </a:cubicBezTo>
                  <a:cubicBezTo>
                    <a:pt x="2206" y="9919"/>
                    <a:pt x="2626" y="9750"/>
                    <a:pt x="2950" y="9438"/>
                  </a:cubicBezTo>
                  <a:cubicBezTo>
                    <a:pt x="3290" y="9111"/>
                    <a:pt x="3478" y="8670"/>
                    <a:pt x="3478" y="8198"/>
                  </a:cubicBezTo>
                  <a:cubicBezTo>
                    <a:pt x="3478" y="7539"/>
                    <a:pt x="3093" y="6929"/>
                    <a:pt x="2496" y="6645"/>
                  </a:cubicBezTo>
                  <a:cubicBezTo>
                    <a:pt x="2487" y="6641"/>
                    <a:pt x="2481" y="6632"/>
                    <a:pt x="2481" y="6623"/>
                  </a:cubicBezTo>
                  <a:lnTo>
                    <a:pt x="2481" y="475"/>
                  </a:lnTo>
                  <a:cubicBezTo>
                    <a:pt x="2481" y="213"/>
                    <a:pt x="2268"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79"/>
            <p:cNvSpPr/>
            <p:nvPr/>
          </p:nvSpPr>
          <p:spPr>
            <a:xfrm>
              <a:off x="1955780" y="1951516"/>
              <a:ext cx="38716" cy="38743"/>
            </a:xfrm>
            <a:custGeom>
              <a:avLst/>
              <a:gdLst/>
              <a:ahLst/>
              <a:cxnLst/>
              <a:rect l="l" t="t" r="r" b="b"/>
              <a:pathLst>
                <a:path w="1448" h="1449" extrusionOk="0">
                  <a:moveTo>
                    <a:pt x="724" y="452"/>
                  </a:moveTo>
                  <a:cubicBezTo>
                    <a:pt x="874" y="452"/>
                    <a:pt x="997" y="574"/>
                    <a:pt x="997" y="724"/>
                  </a:cubicBezTo>
                  <a:cubicBezTo>
                    <a:pt x="997" y="875"/>
                    <a:pt x="874" y="997"/>
                    <a:pt x="724" y="997"/>
                  </a:cubicBezTo>
                  <a:cubicBezTo>
                    <a:pt x="573" y="997"/>
                    <a:pt x="451" y="875"/>
                    <a:pt x="451" y="724"/>
                  </a:cubicBezTo>
                  <a:cubicBezTo>
                    <a:pt x="451" y="574"/>
                    <a:pt x="573" y="452"/>
                    <a:pt x="724" y="452"/>
                  </a:cubicBezTo>
                  <a:close/>
                  <a:moveTo>
                    <a:pt x="724" y="1"/>
                  </a:moveTo>
                  <a:cubicBezTo>
                    <a:pt x="325" y="1"/>
                    <a:pt x="1" y="326"/>
                    <a:pt x="1" y="724"/>
                  </a:cubicBezTo>
                  <a:cubicBezTo>
                    <a:pt x="1" y="1124"/>
                    <a:pt x="325" y="1449"/>
                    <a:pt x="724" y="1449"/>
                  </a:cubicBezTo>
                  <a:cubicBezTo>
                    <a:pt x="1123" y="1449"/>
                    <a:pt x="1448" y="1124"/>
                    <a:pt x="1448" y="724"/>
                  </a:cubicBezTo>
                  <a:cubicBezTo>
                    <a:pt x="1448" y="326"/>
                    <a:pt x="1123"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79"/>
            <p:cNvSpPr/>
            <p:nvPr/>
          </p:nvSpPr>
          <p:spPr>
            <a:xfrm>
              <a:off x="1982894" y="1951516"/>
              <a:ext cx="132270" cy="158634"/>
            </a:xfrm>
            <a:custGeom>
              <a:avLst/>
              <a:gdLst/>
              <a:ahLst/>
              <a:cxnLst/>
              <a:rect l="l" t="t" r="r" b="b"/>
              <a:pathLst>
                <a:path w="4947" h="5933" extrusionOk="0">
                  <a:moveTo>
                    <a:pt x="2966" y="1"/>
                  </a:moveTo>
                  <a:cubicBezTo>
                    <a:pt x="1330" y="1"/>
                    <a:pt x="0" y="1331"/>
                    <a:pt x="0" y="2966"/>
                  </a:cubicBezTo>
                  <a:cubicBezTo>
                    <a:pt x="0" y="4602"/>
                    <a:pt x="1330" y="5933"/>
                    <a:pt x="2966" y="5933"/>
                  </a:cubicBezTo>
                  <a:lnTo>
                    <a:pt x="2967" y="5933"/>
                  </a:lnTo>
                  <a:cubicBezTo>
                    <a:pt x="3607" y="5933"/>
                    <a:pt x="4179" y="5725"/>
                    <a:pt x="4620" y="5331"/>
                  </a:cubicBezTo>
                  <a:cubicBezTo>
                    <a:pt x="4707" y="5254"/>
                    <a:pt x="4790" y="5169"/>
                    <a:pt x="4865" y="5079"/>
                  </a:cubicBezTo>
                  <a:cubicBezTo>
                    <a:pt x="4946" y="4983"/>
                    <a:pt x="4933" y="4841"/>
                    <a:pt x="4837" y="4761"/>
                  </a:cubicBezTo>
                  <a:cubicBezTo>
                    <a:pt x="4795" y="4725"/>
                    <a:pt x="4744" y="4708"/>
                    <a:pt x="4693" y="4708"/>
                  </a:cubicBezTo>
                  <a:cubicBezTo>
                    <a:pt x="4628" y="4708"/>
                    <a:pt x="4565" y="4735"/>
                    <a:pt x="4520" y="4789"/>
                  </a:cubicBezTo>
                  <a:cubicBezTo>
                    <a:pt x="4459" y="4863"/>
                    <a:pt x="4391" y="4932"/>
                    <a:pt x="4321" y="4995"/>
                  </a:cubicBezTo>
                  <a:cubicBezTo>
                    <a:pt x="3958" y="5318"/>
                    <a:pt x="3502" y="5482"/>
                    <a:pt x="2967" y="5482"/>
                  </a:cubicBezTo>
                  <a:cubicBezTo>
                    <a:pt x="1580" y="5482"/>
                    <a:pt x="452" y="4353"/>
                    <a:pt x="452" y="2967"/>
                  </a:cubicBezTo>
                  <a:cubicBezTo>
                    <a:pt x="452" y="1580"/>
                    <a:pt x="1580" y="452"/>
                    <a:pt x="2967" y="452"/>
                  </a:cubicBezTo>
                  <a:cubicBezTo>
                    <a:pt x="3470" y="452"/>
                    <a:pt x="3956" y="600"/>
                    <a:pt x="4373" y="881"/>
                  </a:cubicBezTo>
                  <a:cubicBezTo>
                    <a:pt x="4411" y="907"/>
                    <a:pt x="4455" y="920"/>
                    <a:pt x="4499" y="920"/>
                  </a:cubicBezTo>
                  <a:cubicBezTo>
                    <a:pt x="4571" y="920"/>
                    <a:pt x="4642" y="885"/>
                    <a:pt x="4685" y="820"/>
                  </a:cubicBezTo>
                  <a:cubicBezTo>
                    <a:pt x="4756" y="717"/>
                    <a:pt x="4728" y="577"/>
                    <a:pt x="4625" y="507"/>
                  </a:cubicBezTo>
                  <a:cubicBezTo>
                    <a:pt x="4135" y="175"/>
                    <a:pt x="3561"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79"/>
            <p:cNvSpPr/>
            <p:nvPr/>
          </p:nvSpPr>
          <p:spPr>
            <a:xfrm>
              <a:off x="1929148" y="1924856"/>
              <a:ext cx="211895" cy="211948"/>
            </a:xfrm>
            <a:custGeom>
              <a:avLst/>
              <a:gdLst/>
              <a:ahLst/>
              <a:cxnLst/>
              <a:rect l="l" t="t" r="r" b="b"/>
              <a:pathLst>
                <a:path w="7925" h="7927" extrusionOk="0">
                  <a:moveTo>
                    <a:pt x="7201" y="452"/>
                  </a:moveTo>
                  <a:cubicBezTo>
                    <a:pt x="7352" y="452"/>
                    <a:pt x="7474" y="574"/>
                    <a:pt x="7474" y="725"/>
                  </a:cubicBezTo>
                  <a:lnTo>
                    <a:pt x="7474" y="7202"/>
                  </a:lnTo>
                  <a:cubicBezTo>
                    <a:pt x="7474" y="7353"/>
                    <a:pt x="7352" y="7475"/>
                    <a:pt x="7201" y="7475"/>
                  </a:cubicBezTo>
                  <a:lnTo>
                    <a:pt x="724" y="7475"/>
                  </a:lnTo>
                  <a:cubicBezTo>
                    <a:pt x="573" y="7475"/>
                    <a:pt x="451" y="7353"/>
                    <a:pt x="451" y="7202"/>
                  </a:cubicBezTo>
                  <a:lnTo>
                    <a:pt x="451" y="725"/>
                  </a:lnTo>
                  <a:cubicBezTo>
                    <a:pt x="451" y="574"/>
                    <a:pt x="573" y="452"/>
                    <a:pt x="724" y="452"/>
                  </a:cubicBezTo>
                  <a:close/>
                  <a:moveTo>
                    <a:pt x="724" y="1"/>
                  </a:moveTo>
                  <a:cubicBezTo>
                    <a:pt x="324" y="1"/>
                    <a:pt x="0" y="326"/>
                    <a:pt x="0" y="725"/>
                  </a:cubicBezTo>
                  <a:lnTo>
                    <a:pt x="0" y="7202"/>
                  </a:lnTo>
                  <a:cubicBezTo>
                    <a:pt x="0" y="7602"/>
                    <a:pt x="324" y="7927"/>
                    <a:pt x="724" y="7927"/>
                  </a:cubicBezTo>
                  <a:lnTo>
                    <a:pt x="7201" y="7927"/>
                  </a:lnTo>
                  <a:cubicBezTo>
                    <a:pt x="7600" y="7927"/>
                    <a:pt x="7925" y="7602"/>
                    <a:pt x="7925" y="7202"/>
                  </a:cubicBezTo>
                  <a:lnTo>
                    <a:pt x="7925" y="725"/>
                  </a:lnTo>
                  <a:cubicBezTo>
                    <a:pt x="7925" y="326"/>
                    <a:pt x="7600" y="1"/>
                    <a:pt x="72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79"/>
            <p:cNvSpPr/>
            <p:nvPr/>
          </p:nvSpPr>
          <p:spPr>
            <a:xfrm>
              <a:off x="1902489" y="1898224"/>
              <a:ext cx="265209" cy="265209"/>
            </a:xfrm>
            <a:custGeom>
              <a:avLst/>
              <a:gdLst/>
              <a:ahLst/>
              <a:cxnLst/>
              <a:rect l="l" t="t" r="r" b="b"/>
              <a:pathLst>
                <a:path w="9919" h="9919" extrusionOk="0">
                  <a:moveTo>
                    <a:pt x="1223" y="1"/>
                  </a:moveTo>
                  <a:cubicBezTo>
                    <a:pt x="549" y="1"/>
                    <a:pt x="0" y="548"/>
                    <a:pt x="0" y="1222"/>
                  </a:cubicBezTo>
                  <a:lnTo>
                    <a:pt x="0" y="8697"/>
                  </a:lnTo>
                  <a:cubicBezTo>
                    <a:pt x="0" y="9371"/>
                    <a:pt x="549" y="9918"/>
                    <a:pt x="1223" y="9918"/>
                  </a:cubicBezTo>
                  <a:lnTo>
                    <a:pt x="8696" y="9918"/>
                  </a:lnTo>
                  <a:cubicBezTo>
                    <a:pt x="9370" y="9918"/>
                    <a:pt x="9919" y="9371"/>
                    <a:pt x="9919" y="8697"/>
                  </a:cubicBezTo>
                  <a:lnTo>
                    <a:pt x="9919" y="1222"/>
                  </a:lnTo>
                  <a:cubicBezTo>
                    <a:pt x="9919" y="548"/>
                    <a:pt x="9370" y="1"/>
                    <a:pt x="8696" y="1"/>
                  </a:cubicBezTo>
                  <a:lnTo>
                    <a:pt x="3169" y="1"/>
                  </a:lnTo>
                  <a:cubicBezTo>
                    <a:pt x="3043" y="1"/>
                    <a:pt x="2943" y="101"/>
                    <a:pt x="2943" y="226"/>
                  </a:cubicBezTo>
                  <a:cubicBezTo>
                    <a:pt x="2943" y="351"/>
                    <a:pt x="3043" y="451"/>
                    <a:pt x="3169" y="451"/>
                  </a:cubicBezTo>
                  <a:lnTo>
                    <a:pt x="8696" y="451"/>
                  </a:lnTo>
                  <a:cubicBezTo>
                    <a:pt x="9122" y="451"/>
                    <a:pt x="9467" y="797"/>
                    <a:pt x="9467" y="1222"/>
                  </a:cubicBezTo>
                  <a:lnTo>
                    <a:pt x="9467" y="8696"/>
                  </a:lnTo>
                  <a:cubicBezTo>
                    <a:pt x="9467" y="9121"/>
                    <a:pt x="9122" y="9467"/>
                    <a:pt x="8696" y="9467"/>
                  </a:cubicBezTo>
                  <a:lnTo>
                    <a:pt x="1223" y="9467"/>
                  </a:lnTo>
                  <a:cubicBezTo>
                    <a:pt x="797" y="9467"/>
                    <a:pt x="451" y="9121"/>
                    <a:pt x="451" y="8696"/>
                  </a:cubicBezTo>
                  <a:lnTo>
                    <a:pt x="451" y="1222"/>
                  </a:lnTo>
                  <a:cubicBezTo>
                    <a:pt x="451" y="797"/>
                    <a:pt x="797" y="451"/>
                    <a:pt x="1223" y="451"/>
                  </a:cubicBezTo>
                  <a:lnTo>
                    <a:pt x="2266" y="451"/>
                  </a:lnTo>
                  <a:cubicBezTo>
                    <a:pt x="2390" y="451"/>
                    <a:pt x="2492" y="351"/>
                    <a:pt x="2492" y="226"/>
                  </a:cubicBezTo>
                  <a:cubicBezTo>
                    <a:pt x="2492" y="101"/>
                    <a:pt x="2390" y="1"/>
                    <a:pt x="2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 name="Google Shape;1056;p79"/>
          <p:cNvGrpSpPr/>
          <p:nvPr/>
        </p:nvGrpSpPr>
        <p:grpSpPr>
          <a:xfrm>
            <a:off x="822503" y="2007556"/>
            <a:ext cx="411758" cy="411784"/>
            <a:chOff x="1206303" y="1884881"/>
            <a:chExt cx="411758" cy="411784"/>
          </a:xfrm>
        </p:grpSpPr>
        <p:sp>
          <p:nvSpPr>
            <p:cNvPr id="1057" name="Google Shape;1057;p79"/>
            <p:cNvSpPr/>
            <p:nvPr/>
          </p:nvSpPr>
          <p:spPr>
            <a:xfrm>
              <a:off x="1206303" y="1884881"/>
              <a:ext cx="411758" cy="411784"/>
            </a:xfrm>
            <a:custGeom>
              <a:avLst/>
              <a:gdLst/>
              <a:ahLst/>
              <a:cxnLst/>
              <a:rect l="l" t="t" r="r" b="b"/>
              <a:pathLst>
                <a:path w="15400" h="15401" extrusionOk="0">
                  <a:moveTo>
                    <a:pt x="9467" y="1947"/>
                  </a:moveTo>
                  <a:lnTo>
                    <a:pt x="9467" y="2493"/>
                  </a:lnTo>
                  <a:lnTo>
                    <a:pt x="5932" y="2493"/>
                  </a:lnTo>
                  <a:lnTo>
                    <a:pt x="5932" y="1947"/>
                  </a:lnTo>
                  <a:close/>
                  <a:moveTo>
                    <a:pt x="10190" y="2944"/>
                  </a:moveTo>
                  <a:cubicBezTo>
                    <a:pt x="10340" y="2944"/>
                    <a:pt x="10464" y="3066"/>
                    <a:pt x="10464" y="3216"/>
                  </a:cubicBezTo>
                  <a:cubicBezTo>
                    <a:pt x="10464" y="3367"/>
                    <a:pt x="10342" y="3489"/>
                    <a:pt x="10190" y="3489"/>
                  </a:cubicBezTo>
                  <a:lnTo>
                    <a:pt x="5208" y="3489"/>
                  </a:lnTo>
                  <a:cubicBezTo>
                    <a:pt x="5057" y="3489"/>
                    <a:pt x="4935" y="3367"/>
                    <a:pt x="4935" y="3216"/>
                  </a:cubicBezTo>
                  <a:cubicBezTo>
                    <a:pt x="4935" y="3066"/>
                    <a:pt x="5057" y="2944"/>
                    <a:pt x="5208" y="2944"/>
                  </a:cubicBezTo>
                  <a:close/>
                  <a:moveTo>
                    <a:pt x="9577" y="3941"/>
                  </a:moveTo>
                  <a:cubicBezTo>
                    <a:pt x="9831" y="4315"/>
                    <a:pt x="9965" y="4752"/>
                    <a:pt x="9965" y="5210"/>
                  </a:cubicBezTo>
                  <a:cubicBezTo>
                    <a:pt x="9965" y="5904"/>
                    <a:pt x="9657" y="6544"/>
                    <a:pt x="9117" y="6977"/>
                  </a:cubicBezTo>
                  <a:lnTo>
                    <a:pt x="6282" y="6977"/>
                  </a:lnTo>
                  <a:cubicBezTo>
                    <a:pt x="5741" y="6544"/>
                    <a:pt x="5434" y="5904"/>
                    <a:pt x="5434" y="5210"/>
                  </a:cubicBezTo>
                  <a:cubicBezTo>
                    <a:pt x="5434" y="4751"/>
                    <a:pt x="5569" y="4315"/>
                    <a:pt x="5823" y="3941"/>
                  </a:cubicBezTo>
                  <a:close/>
                  <a:moveTo>
                    <a:pt x="1715" y="5370"/>
                  </a:moveTo>
                  <a:cubicBezTo>
                    <a:pt x="1785" y="5370"/>
                    <a:pt x="1854" y="5396"/>
                    <a:pt x="1907" y="5450"/>
                  </a:cubicBezTo>
                  <a:lnTo>
                    <a:pt x="2805" y="6347"/>
                  </a:lnTo>
                  <a:lnTo>
                    <a:pt x="1363" y="7789"/>
                  </a:lnTo>
                  <a:lnTo>
                    <a:pt x="817" y="7244"/>
                  </a:lnTo>
                  <a:cubicBezTo>
                    <a:pt x="711" y="7138"/>
                    <a:pt x="711" y="6965"/>
                    <a:pt x="817" y="6859"/>
                  </a:cubicBezTo>
                  <a:lnTo>
                    <a:pt x="1010" y="6666"/>
                  </a:lnTo>
                  <a:lnTo>
                    <a:pt x="1203" y="6859"/>
                  </a:lnTo>
                  <a:cubicBezTo>
                    <a:pt x="1247" y="6902"/>
                    <a:pt x="1305" y="6925"/>
                    <a:pt x="1363" y="6925"/>
                  </a:cubicBezTo>
                  <a:cubicBezTo>
                    <a:pt x="1421" y="6925"/>
                    <a:pt x="1478" y="6903"/>
                    <a:pt x="1522" y="6859"/>
                  </a:cubicBezTo>
                  <a:cubicBezTo>
                    <a:pt x="1610" y="6771"/>
                    <a:pt x="1610" y="6628"/>
                    <a:pt x="1522" y="6540"/>
                  </a:cubicBezTo>
                  <a:lnTo>
                    <a:pt x="1170" y="6187"/>
                  </a:lnTo>
                  <a:cubicBezTo>
                    <a:pt x="1118" y="6136"/>
                    <a:pt x="1090" y="6068"/>
                    <a:pt x="1090" y="5994"/>
                  </a:cubicBezTo>
                  <a:cubicBezTo>
                    <a:pt x="1090" y="5922"/>
                    <a:pt x="1118" y="5854"/>
                    <a:pt x="1170" y="5802"/>
                  </a:cubicBezTo>
                  <a:lnTo>
                    <a:pt x="1522" y="5450"/>
                  </a:lnTo>
                  <a:cubicBezTo>
                    <a:pt x="1575" y="5396"/>
                    <a:pt x="1645" y="5370"/>
                    <a:pt x="1715" y="5370"/>
                  </a:cubicBezTo>
                  <a:close/>
                  <a:moveTo>
                    <a:pt x="13684" y="5370"/>
                  </a:moveTo>
                  <a:cubicBezTo>
                    <a:pt x="13753" y="5370"/>
                    <a:pt x="13823" y="5396"/>
                    <a:pt x="13876" y="5449"/>
                  </a:cubicBezTo>
                  <a:lnTo>
                    <a:pt x="14228" y="5802"/>
                  </a:lnTo>
                  <a:cubicBezTo>
                    <a:pt x="14280" y="5854"/>
                    <a:pt x="14309" y="5922"/>
                    <a:pt x="14309" y="5994"/>
                  </a:cubicBezTo>
                  <a:cubicBezTo>
                    <a:pt x="14309" y="6067"/>
                    <a:pt x="14280" y="6136"/>
                    <a:pt x="14228" y="6187"/>
                  </a:cubicBezTo>
                  <a:cubicBezTo>
                    <a:pt x="14228" y="6187"/>
                    <a:pt x="14228" y="6188"/>
                    <a:pt x="14228" y="6188"/>
                  </a:cubicBezTo>
                  <a:lnTo>
                    <a:pt x="13876" y="6540"/>
                  </a:lnTo>
                  <a:cubicBezTo>
                    <a:pt x="13788" y="6628"/>
                    <a:pt x="13788" y="6771"/>
                    <a:pt x="13876" y="6859"/>
                  </a:cubicBezTo>
                  <a:cubicBezTo>
                    <a:pt x="13921" y="6902"/>
                    <a:pt x="13978" y="6925"/>
                    <a:pt x="14036" y="6925"/>
                  </a:cubicBezTo>
                  <a:cubicBezTo>
                    <a:pt x="14094" y="6925"/>
                    <a:pt x="14152" y="6902"/>
                    <a:pt x="14195" y="6859"/>
                  </a:cubicBezTo>
                  <a:lnTo>
                    <a:pt x="14388" y="6666"/>
                  </a:lnTo>
                  <a:lnTo>
                    <a:pt x="14581" y="6859"/>
                  </a:lnTo>
                  <a:cubicBezTo>
                    <a:pt x="14688" y="6965"/>
                    <a:pt x="14688" y="7138"/>
                    <a:pt x="14581" y="7244"/>
                  </a:cubicBezTo>
                  <a:lnTo>
                    <a:pt x="14036" y="7789"/>
                  </a:lnTo>
                  <a:lnTo>
                    <a:pt x="12593" y="6346"/>
                  </a:lnTo>
                  <a:lnTo>
                    <a:pt x="13490" y="5449"/>
                  </a:lnTo>
                  <a:lnTo>
                    <a:pt x="13491" y="5449"/>
                  </a:lnTo>
                  <a:cubicBezTo>
                    <a:pt x="13544" y="5396"/>
                    <a:pt x="13614" y="5370"/>
                    <a:pt x="13684" y="5370"/>
                  </a:cubicBezTo>
                  <a:close/>
                  <a:moveTo>
                    <a:pt x="9533" y="7428"/>
                  </a:moveTo>
                  <a:cubicBezTo>
                    <a:pt x="9662" y="7428"/>
                    <a:pt x="9775" y="7520"/>
                    <a:pt x="9800" y="7647"/>
                  </a:cubicBezTo>
                  <a:lnTo>
                    <a:pt x="9865" y="7974"/>
                  </a:lnTo>
                  <a:lnTo>
                    <a:pt x="5533" y="7974"/>
                  </a:lnTo>
                  <a:lnTo>
                    <a:pt x="5599" y="7647"/>
                  </a:lnTo>
                  <a:cubicBezTo>
                    <a:pt x="5623" y="7520"/>
                    <a:pt x="5736" y="7428"/>
                    <a:pt x="5866" y="7428"/>
                  </a:cubicBezTo>
                  <a:close/>
                  <a:moveTo>
                    <a:pt x="3125" y="6666"/>
                  </a:moveTo>
                  <a:lnTo>
                    <a:pt x="3499" y="7041"/>
                  </a:lnTo>
                  <a:cubicBezTo>
                    <a:pt x="3505" y="7047"/>
                    <a:pt x="3505" y="7056"/>
                    <a:pt x="3499" y="7062"/>
                  </a:cubicBezTo>
                  <a:lnTo>
                    <a:pt x="2078" y="8484"/>
                  </a:lnTo>
                  <a:cubicBezTo>
                    <a:pt x="2077" y="8485"/>
                    <a:pt x="2074" y="8488"/>
                    <a:pt x="2068" y="8488"/>
                  </a:cubicBezTo>
                  <a:cubicBezTo>
                    <a:pt x="2061" y="8488"/>
                    <a:pt x="2057" y="8485"/>
                    <a:pt x="2056" y="8484"/>
                  </a:cubicBezTo>
                  <a:lnTo>
                    <a:pt x="1682" y="8108"/>
                  </a:lnTo>
                  <a:lnTo>
                    <a:pt x="3125" y="6666"/>
                  </a:lnTo>
                  <a:close/>
                  <a:moveTo>
                    <a:pt x="12274" y="6666"/>
                  </a:moveTo>
                  <a:lnTo>
                    <a:pt x="13717" y="8108"/>
                  </a:lnTo>
                  <a:lnTo>
                    <a:pt x="13342" y="8484"/>
                  </a:lnTo>
                  <a:cubicBezTo>
                    <a:pt x="13341" y="8485"/>
                    <a:pt x="13338" y="8488"/>
                    <a:pt x="13332" y="8488"/>
                  </a:cubicBezTo>
                  <a:cubicBezTo>
                    <a:pt x="13326" y="8488"/>
                    <a:pt x="13322" y="8485"/>
                    <a:pt x="13321" y="8484"/>
                  </a:cubicBezTo>
                  <a:lnTo>
                    <a:pt x="11899" y="7062"/>
                  </a:lnTo>
                  <a:cubicBezTo>
                    <a:pt x="11894" y="7056"/>
                    <a:pt x="11894" y="7047"/>
                    <a:pt x="11899" y="7041"/>
                  </a:cubicBezTo>
                  <a:lnTo>
                    <a:pt x="12274" y="6666"/>
                  </a:lnTo>
                  <a:close/>
                  <a:moveTo>
                    <a:pt x="4018" y="11176"/>
                  </a:moveTo>
                  <a:cubicBezTo>
                    <a:pt x="4081" y="11658"/>
                    <a:pt x="4238" y="12123"/>
                    <a:pt x="4482" y="12545"/>
                  </a:cubicBezTo>
                  <a:cubicBezTo>
                    <a:pt x="4678" y="12885"/>
                    <a:pt x="4929" y="13193"/>
                    <a:pt x="5220" y="13455"/>
                  </a:cubicBezTo>
                  <a:lnTo>
                    <a:pt x="950" y="13455"/>
                  </a:lnTo>
                  <a:cubicBezTo>
                    <a:pt x="950" y="13446"/>
                    <a:pt x="950" y="13439"/>
                    <a:pt x="950" y="13431"/>
                  </a:cubicBezTo>
                  <a:cubicBezTo>
                    <a:pt x="950" y="12731"/>
                    <a:pt x="1519" y="12162"/>
                    <a:pt x="2219" y="12162"/>
                  </a:cubicBezTo>
                  <a:cubicBezTo>
                    <a:pt x="2290" y="12162"/>
                    <a:pt x="2365" y="12168"/>
                    <a:pt x="2438" y="12181"/>
                  </a:cubicBezTo>
                  <a:cubicBezTo>
                    <a:pt x="2451" y="12184"/>
                    <a:pt x="2464" y="12185"/>
                    <a:pt x="2477" y="12185"/>
                  </a:cubicBezTo>
                  <a:cubicBezTo>
                    <a:pt x="2558" y="12185"/>
                    <a:pt x="2634" y="12141"/>
                    <a:pt x="2674" y="12069"/>
                  </a:cubicBezTo>
                  <a:cubicBezTo>
                    <a:pt x="2954" y="11569"/>
                    <a:pt x="3457" y="11238"/>
                    <a:pt x="4018" y="11176"/>
                  </a:cubicBezTo>
                  <a:close/>
                  <a:moveTo>
                    <a:pt x="10046" y="8425"/>
                  </a:moveTo>
                  <a:cubicBezTo>
                    <a:pt x="10319" y="8706"/>
                    <a:pt x="10534" y="9028"/>
                    <a:pt x="10687" y="9376"/>
                  </a:cubicBezTo>
                  <a:lnTo>
                    <a:pt x="10177" y="9886"/>
                  </a:lnTo>
                  <a:cubicBezTo>
                    <a:pt x="10089" y="9974"/>
                    <a:pt x="10089" y="10117"/>
                    <a:pt x="10177" y="10205"/>
                  </a:cubicBezTo>
                  <a:cubicBezTo>
                    <a:pt x="10221" y="10250"/>
                    <a:pt x="10279" y="10272"/>
                    <a:pt x="10336" y="10272"/>
                  </a:cubicBezTo>
                  <a:cubicBezTo>
                    <a:pt x="10394" y="10272"/>
                    <a:pt x="10452" y="10250"/>
                    <a:pt x="10496" y="10205"/>
                  </a:cubicBezTo>
                  <a:lnTo>
                    <a:pt x="10853" y="9849"/>
                  </a:lnTo>
                  <a:cubicBezTo>
                    <a:pt x="10924" y="10120"/>
                    <a:pt x="10962" y="10402"/>
                    <a:pt x="10962" y="10691"/>
                  </a:cubicBezTo>
                  <a:cubicBezTo>
                    <a:pt x="10962" y="11824"/>
                    <a:pt x="10391" y="12853"/>
                    <a:pt x="9433" y="13455"/>
                  </a:cubicBezTo>
                  <a:lnTo>
                    <a:pt x="5966" y="13455"/>
                  </a:lnTo>
                  <a:cubicBezTo>
                    <a:pt x="5007" y="12853"/>
                    <a:pt x="4437" y="11824"/>
                    <a:pt x="4437" y="10691"/>
                  </a:cubicBezTo>
                  <a:cubicBezTo>
                    <a:pt x="4437" y="10402"/>
                    <a:pt x="4474" y="10120"/>
                    <a:pt x="4546" y="9849"/>
                  </a:cubicBezTo>
                  <a:lnTo>
                    <a:pt x="4903" y="10205"/>
                  </a:lnTo>
                  <a:cubicBezTo>
                    <a:pt x="4946" y="10250"/>
                    <a:pt x="5004" y="10272"/>
                    <a:pt x="5062" y="10272"/>
                  </a:cubicBezTo>
                  <a:cubicBezTo>
                    <a:pt x="5120" y="10272"/>
                    <a:pt x="5177" y="10250"/>
                    <a:pt x="5222" y="10205"/>
                  </a:cubicBezTo>
                  <a:cubicBezTo>
                    <a:pt x="5310" y="10117"/>
                    <a:pt x="5310" y="9974"/>
                    <a:pt x="5222" y="9886"/>
                  </a:cubicBezTo>
                  <a:lnTo>
                    <a:pt x="4711" y="9376"/>
                  </a:lnTo>
                  <a:cubicBezTo>
                    <a:pt x="4865" y="9028"/>
                    <a:pt x="5080" y="8706"/>
                    <a:pt x="5352" y="8425"/>
                  </a:cubicBezTo>
                  <a:close/>
                  <a:moveTo>
                    <a:pt x="11381" y="11176"/>
                  </a:moveTo>
                  <a:cubicBezTo>
                    <a:pt x="11942" y="11238"/>
                    <a:pt x="12445" y="11569"/>
                    <a:pt x="12724" y="12069"/>
                  </a:cubicBezTo>
                  <a:cubicBezTo>
                    <a:pt x="12765" y="12141"/>
                    <a:pt x="12841" y="12185"/>
                    <a:pt x="12922" y="12185"/>
                  </a:cubicBezTo>
                  <a:cubicBezTo>
                    <a:pt x="12935" y="12185"/>
                    <a:pt x="12947" y="12184"/>
                    <a:pt x="12960" y="12181"/>
                  </a:cubicBezTo>
                  <a:cubicBezTo>
                    <a:pt x="13034" y="12168"/>
                    <a:pt x="13108" y="12162"/>
                    <a:pt x="13181" y="12162"/>
                  </a:cubicBezTo>
                  <a:cubicBezTo>
                    <a:pt x="13881" y="12162"/>
                    <a:pt x="14450" y="12731"/>
                    <a:pt x="14450" y="13431"/>
                  </a:cubicBezTo>
                  <a:cubicBezTo>
                    <a:pt x="14450" y="13439"/>
                    <a:pt x="14449" y="13446"/>
                    <a:pt x="14449" y="13455"/>
                  </a:cubicBezTo>
                  <a:lnTo>
                    <a:pt x="10179" y="13455"/>
                  </a:lnTo>
                  <a:cubicBezTo>
                    <a:pt x="10471" y="13193"/>
                    <a:pt x="10720" y="12885"/>
                    <a:pt x="10917" y="12545"/>
                  </a:cubicBezTo>
                  <a:cubicBezTo>
                    <a:pt x="11160" y="12123"/>
                    <a:pt x="11318" y="11658"/>
                    <a:pt x="11381" y="11176"/>
                  </a:cubicBezTo>
                  <a:close/>
                  <a:moveTo>
                    <a:pt x="6188" y="1"/>
                  </a:moveTo>
                  <a:cubicBezTo>
                    <a:pt x="5798" y="1"/>
                    <a:pt x="5482" y="319"/>
                    <a:pt x="5482" y="708"/>
                  </a:cubicBezTo>
                  <a:lnTo>
                    <a:pt x="5482" y="2493"/>
                  </a:lnTo>
                  <a:lnTo>
                    <a:pt x="5208" y="2493"/>
                  </a:lnTo>
                  <a:cubicBezTo>
                    <a:pt x="4809" y="2493"/>
                    <a:pt x="4485" y="2818"/>
                    <a:pt x="4485" y="3216"/>
                  </a:cubicBezTo>
                  <a:cubicBezTo>
                    <a:pt x="4485" y="3616"/>
                    <a:pt x="4809" y="3941"/>
                    <a:pt x="5208" y="3941"/>
                  </a:cubicBezTo>
                  <a:lnTo>
                    <a:pt x="5296" y="3941"/>
                  </a:lnTo>
                  <a:cubicBezTo>
                    <a:pt x="5090" y="4329"/>
                    <a:pt x="4983" y="4761"/>
                    <a:pt x="4983" y="5210"/>
                  </a:cubicBezTo>
                  <a:cubicBezTo>
                    <a:pt x="4983" y="5885"/>
                    <a:pt x="5225" y="6516"/>
                    <a:pt x="5662" y="7008"/>
                  </a:cubicBezTo>
                  <a:cubicBezTo>
                    <a:pt x="5409" y="7082"/>
                    <a:pt x="5209" y="7291"/>
                    <a:pt x="5157" y="7559"/>
                  </a:cubicBezTo>
                  <a:lnTo>
                    <a:pt x="5051" y="8088"/>
                  </a:lnTo>
                  <a:cubicBezTo>
                    <a:pt x="4772" y="8371"/>
                    <a:pt x="4545" y="8692"/>
                    <a:pt x="4373" y="9038"/>
                  </a:cubicBezTo>
                  <a:lnTo>
                    <a:pt x="3267" y="7932"/>
                  </a:lnTo>
                  <a:lnTo>
                    <a:pt x="3819" y="7381"/>
                  </a:lnTo>
                  <a:cubicBezTo>
                    <a:pt x="4000" y="7199"/>
                    <a:pt x="4000" y="6903"/>
                    <a:pt x="3819" y="6722"/>
                  </a:cubicBezTo>
                  <a:lnTo>
                    <a:pt x="3284" y="6187"/>
                  </a:lnTo>
                  <a:lnTo>
                    <a:pt x="2227" y="5130"/>
                  </a:lnTo>
                  <a:cubicBezTo>
                    <a:pt x="2086" y="4989"/>
                    <a:pt x="1901" y="4919"/>
                    <a:pt x="1716" y="4919"/>
                  </a:cubicBezTo>
                  <a:cubicBezTo>
                    <a:pt x="1530" y="4919"/>
                    <a:pt x="1345" y="4989"/>
                    <a:pt x="1203" y="5130"/>
                  </a:cubicBezTo>
                  <a:lnTo>
                    <a:pt x="851" y="5483"/>
                  </a:lnTo>
                  <a:cubicBezTo>
                    <a:pt x="715" y="5620"/>
                    <a:pt x="639" y="5801"/>
                    <a:pt x="639" y="5994"/>
                  </a:cubicBezTo>
                  <a:cubicBezTo>
                    <a:pt x="639" y="6110"/>
                    <a:pt x="666" y="6221"/>
                    <a:pt x="717" y="6321"/>
                  </a:cubicBezTo>
                  <a:lnTo>
                    <a:pt x="498" y="6540"/>
                  </a:lnTo>
                  <a:cubicBezTo>
                    <a:pt x="217" y="6821"/>
                    <a:pt x="217" y="7281"/>
                    <a:pt x="498" y="7564"/>
                  </a:cubicBezTo>
                  <a:lnTo>
                    <a:pt x="1203" y="8268"/>
                  </a:lnTo>
                  <a:lnTo>
                    <a:pt x="1739" y="8803"/>
                  </a:lnTo>
                  <a:cubicBezTo>
                    <a:pt x="1827" y="8891"/>
                    <a:pt x="1943" y="8939"/>
                    <a:pt x="2068" y="8939"/>
                  </a:cubicBezTo>
                  <a:cubicBezTo>
                    <a:pt x="2192" y="8939"/>
                    <a:pt x="2309" y="8891"/>
                    <a:pt x="2398" y="8803"/>
                  </a:cubicBezTo>
                  <a:lnTo>
                    <a:pt x="2949" y="8251"/>
                  </a:lnTo>
                  <a:lnTo>
                    <a:pt x="4185" y="9487"/>
                  </a:lnTo>
                  <a:cubicBezTo>
                    <a:pt x="4054" y="9869"/>
                    <a:pt x="3987" y="10275"/>
                    <a:pt x="3987" y="10691"/>
                  </a:cubicBezTo>
                  <a:cubicBezTo>
                    <a:pt x="3987" y="10702"/>
                    <a:pt x="3987" y="10714"/>
                    <a:pt x="3987" y="10726"/>
                  </a:cubicBezTo>
                  <a:cubicBezTo>
                    <a:pt x="3325" y="10793"/>
                    <a:pt x="2726" y="11158"/>
                    <a:pt x="2361" y="11717"/>
                  </a:cubicBezTo>
                  <a:cubicBezTo>
                    <a:pt x="2313" y="11712"/>
                    <a:pt x="2265" y="11710"/>
                    <a:pt x="2219" y="11710"/>
                  </a:cubicBezTo>
                  <a:cubicBezTo>
                    <a:pt x="1271" y="11710"/>
                    <a:pt x="498" y="12483"/>
                    <a:pt x="498" y="13431"/>
                  </a:cubicBezTo>
                  <a:cubicBezTo>
                    <a:pt x="498" y="13449"/>
                    <a:pt x="499" y="13467"/>
                    <a:pt x="499" y="13486"/>
                  </a:cubicBezTo>
                  <a:cubicBezTo>
                    <a:pt x="211" y="13575"/>
                    <a:pt x="1" y="13844"/>
                    <a:pt x="1" y="14162"/>
                  </a:cubicBezTo>
                  <a:lnTo>
                    <a:pt x="1" y="14694"/>
                  </a:lnTo>
                  <a:cubicBezTo>
                    <a:pt x="1" y="15083"/>
                    <a:pt x="317" y="15401"/>
                    <a:pt x="707" y="15401"/>
                  </a:cubicBezTo>
                  <a:lnTo>
                    <a:pt x="2096" y="15401"/>
                  </a:lnTo>
                  <a:cubicBezTo>
                    <a:pt x="2220" y="15401"/>
                    <a:pt x="2320" y="15299"/>
                    <a:pt x="2320" y="15175"/>
                  </a:cubicBezTo>
                  <a:cubicBezTo>
                    <a:pt x="2320" y="15051"/>
                    <a:pt x="2220" y="14949"/>
                    <a:pt x="2096" y="14949"/>
                  </a:cubicBezTo>
                  <a:lnTo>
                    <a:pt x="707" y="14949"/>
                  </a:lnTo>
                  <a:cubicBezTo>
                    <a:pt x="566" y="14949"/>
                    <a:pt x="451" y="14834"/>
                    <a:pt x="451" y="14694"/>
                  </a:cubicBezTo>
                  <a:lnTo>
                    <a:pt x="451" y="14162"/>
                  </a:lnTo>
                  <a:cubicBezTo>
                    <a:pt x="451" y="14021"/>
                    <a:pt x="566" y="13906"/>
                    <a:pt x="707" y="13906"/>
                  </a:cubicBezTo>
                  <a:lnTo>
                    <a:pt x="14692" y="13906"/>
                  </a:lnTo>
                  <a:cubicBezTo>
                    <a:pt x="14834" y="13906"/>
                    <a:pt x="14948" y="14020"/>
                    <a:pt x="14948" y="14162"/>
                  </a:cubicBezTo>
                  <a:lnTo>
                    <a:pt x="14948" y="14694"/>
                  </a:lnTo>
                  <a:cubicBezTo>
                    <a:pt x="14948" y="14834"/>
                    <a:pt x="14834" y="14949"/>
                    <a:pt x="14692" y="14949"/>
                  </a:cubicBezTo>
                  <a:lnTo>
                    <a:pt x="2997" y="14949"/>
                  </a:lnTo>
                  <a:cubicBezTo>
                    <a:pt x="2873" y="14949"/>
                    <a:pt x="2772" y="15051"/>
                    <a:pt x="2772" y="15175"/>
                  </a:cubicBezTo>
                  <a:cubicBezTo>
                    <a:pt x="2772" y="15299"/>
                    <a:pt x="2873" y="15401"/>
                    <a:pt x="2997" y="15401"/>
                  </a:cubicBezTo>
                  <a:lnTo>
                    <a:pt x="14692" y="15401"/>
                  </a:lnTo>
                  <a:cubicBezTo>
                    <a:pt x="15082" y="15401"/>
                    <a:pt x="15399" y="15083"/>
                    <a:pt x="15399" y="14694"/>
                  </a:cubicBezTo>
                  <a:lnTo>
                    <a:pt x="15399" y="14162"/>
                  </a:lnTo>
                  <a:cubicBezTo>
                    <a:pt x="15399" y="13844"/>
                    <a:pt x="15189" y="13575"/>
                    <a:pt x="14900" y="13486"/>
                  </a:cubicBezTo>
                  <a:lnTo>
                    <a:pt x="14899" y="13486"/>
                  </a:lnTo>
                  <a:cubicBezTo>
                    <a:pt x="14900" y="13467"/>
                    <a:pt x="14901" y="13449"/>
                    <a:pt x="14901" y="13431"/>
                  </a:cubicBezTo>
                  <a:cubicBezTo>
                    <a:pt x="14901" y="12483"/>
                    <a:pt x="14129" y="11710"/>
                    <a:pt x="13181" y="11710"/>
                  </a:cubicBezTo>
                  <a:cubicBezTo>
                    <a:pt x="13133" y="11710"/>
                    <a:pt x="13086" y="11712"/>
                    <a:pt x="13038" y="11717"/>
                  </a:cubicBezTo>
                  <a:cubicBezTo>
                    <a:pt x="12673" y="11158"/>
                    <a:pt x="12073" y="10793"/>
                    <a:pt x="11412" y="10726"/>
                  </a:cubicBezTo>
                  <a:cubicBezTo>
                    <a:pt x="11412" y="10714"/>
                    <a:pt x="11413" y="10702"/>
                    <a:pt x="11413" y="10691"/>
                  </a:cubicBezTo>
                  <a:cubicBezTo>
                    <a:pt x="11413" y="10275"/>
                    <a:pt x="11345" y="9869"/>
                    <a:pt x="11214" y="9487"/>
                  </a:cubicBezTo>
                  <a:lnTo>
                    <a:pt x="12450" y="8251"/>
                  </a:lnTo>
                  <a:lnTo>
                    <a:pt x="13002" y="8803"/>
                  </a:lnTo>
                  <a:cubicBezTo>
                    <a:pt x="13090" y="8891"/>
                    <a:pt x="13207" y="8939"/>
                    <a:pt x="13331" y="8939"/>
                  </a:cubicBezTo>
                  <a:cubicBezTo>
                    <a:pt x="13456" y="8939"/>
                    <a:pt x="13573" y="8891"/>
                    <a:pt x="13661" y="8803"/>
                  </a:cubicBezTo>
                  <a:lnTo>
                    <a:pt x="14195" y="8268"/>
                  </a:lnTo>
                  <a:lnTo>
                    <a:pt x="14900" y="7564"/>
                  </a:lnTo>
                  <a:cubicBezTo>
                    <a:pt x="15183" y="7281"/>
                    <a:pt x="15183" y="6821"/>
                    <a:pt x="14900" y="6540"/>
                  </a:cubicBezTo>
                  <a:lnTo>
                    <a:pt x="14682" y="6321"/>
                  </a:lnTo>
                  <a:cubicBezTo>
                    <a:pt x="14734" y="6221"/>
                    <a:pt x="14760" y="6110"/>
                    <a:pt x="14760" y="5994"/>
                  </a:cubicBezTo>
                  <a:cubicBezTo>
                    <a:pt x="14760" y="5801"/>
                    <a:pt x="14685" y="5620"/>
                    <a:pt x="14548" y="5483"/>
                  </a:cubicBezTo>
                  <a:lnTo>
                    <a:pt x="14195" y="5130"/>
                  </a:lnTo>
                  <a:cubicBezTo>
                    <a:pt x="14055" y="4989"/>
                    <a:pt x="13869" y="4919"/>
                    <a:pt x="13684" y="4919"/>
                  </a:cubicBezTo>
                  <a:cubicBezTo>
                    <a:pt x="13498" y="4919"/>
                    <a:pt x="13313" y="4989"/>
                    <a:pt x="13172" y="5130"/>
                  </a:cubicBezTo>
                  <a:lnTo>
                    <a:pt x="12115" y="6187"/>
                  </a:lnTo>
                  <a:cubicBezTo>
                    <a:pt x="12115" y="6187"/>
                    <a:pt x="12115" y="6188"/>
                    <a:pt x="12115" y="6188"/>
                  </a:cubicBezTo>
                  <a:lnTo>
                    <a:pt x="11581" y="6722"/>
                  </a:lnTo>
                  <a:cubicBezTo>
                    <a:pt x="11398" y="6903"/>
                    <a:pt x="11398" y="7199"/>
                    <a:pt x="11581" y="7381"/>
                  </a:cubicBezTo>
                  <a:lnTo>
                    <a:pt x="12131" y="7932"/>
                  </a:lnTo>
                  <a:lnTo>
                    <a:pt x="11027" y="9038"/>
                  </a:lnTo>
                  <a:cubicBezTo>
                    <a:pt x="10855" y="8692"/>
                    <a:pt x="10627" y="8372"/>
                    <a:pt x="10349" y="8088"/>
                  </a:cubicBezTo>
                  <a:lnTo>
                    <a:pt x="10243" y="7559"/>
                  </a:lnTo>
                  <a:cubicBezTo>
                    <a:pt x="10189" y="7291"/>
                    <a:pt x="9990" y="7082"/>
                    <a:pt x="9738" y="7008"/>
                  </a:cubicBezTo>
                  <a:cubicBezTo>
                    <a:pt x="10174" y="6516"/>
                    <a:pt x="10416" y="5885"/>
                    <a:pt x="10416" y="5210"/>
                  </a:cubicBezTo>
                  <a:cubicBezTo>
                    <a:pt x="10416" y="4761"/>
                    <a:pt x="10308" y="4329"/>
                    <a:pt x="10102" y="3941"/>
                  </a:cubicBezTo>
                  <a:lnTo>
                    <a:pt x="10190" y="3941"/>
                  </a:lnTo>
                  <a:cubicBezTo>
                    <a:pt x="10590" y="3941"/>
                    <a:pt x="10915" y="3616"/>
                    <a:pt x="10915" y="3216"/>
                  </a:cubicBezTo>
                  <a:cubicBezTo>
                    <a:pt x="10915" y="2818"/>
                    <a:pt x="10590" y="2493"/>
                    <a:pt x="10190" y="2493"/>
                  </a:cubicBezTo>
                  <a:lnTo>
                    <a:pt x="9918" y="2493"/>
                  </a:lnTo>
                  <a:lnTo>
                    <a:pt x="9918" y="708"/>
                  </a:lnTo>
                  <a:cubicBezTo>
                    <a:pt x="9918" y="319"/>
                    <a:pt x="9601" y="1"/>
                    <a:pt x="9211" y="1"/>
                  </a:cubicBezTo>
                  <a:lnTo>
                    <a:pt x="7380" y="1"/>
                  </a:lnTo>
                  <a:cubicBezTo>
                    <a:pt x="7255" y="1"/>
                    <a:pt x="7154" y="102"/>
                    <a:pt x="7154" y="227"/>
                  </a:cubicBezTo>
                  <a:cubicBezTo>
                    <a:pt x="7154" y="351"/>
                    <a:pt x="7256" y="452"/>
                    <a:pt x="7380" y="452"/>
                  </a:cubicBezTo>
                  <a:lnTo>
                    <a:pt x="9211" y="452"/>
                  </a:lnTo>
                  <a:cubicBezTo>
                    <a:pt x="9352" y="452"/>
                    <a:pt x="9467" y="567"/>
                    <a:pt x="9467" y="708"/>
                  </a:cubicBezTo>
                  <a:lnTo>
                    <a:pt x="9467" y="1496"/>
                  </a:lnTo>
                  <a:lnTo>
                    <a:pt x="5932" y="1496"/>
                  </a:lnTo>
                  <a:lnTo>
                    <a:pt x="5932" y="708"/>
                  </a:lnTo>
                  <a:cubicBezTo>
                    <a:pt x="5932" y="567"/>
                    <a:pt x="6047" y="452"/>
                    <a:pt x="6188" y="452"/>
                  </a:cubicBezTo>
                  <a:lnTo>
                    <a:pt x="6477" y="452"/>
                  </a:lnTo>
                  <a:cubicBezTo>
                    <a:pt x="6603" y="452"/>
                    <a:pt x="6703" y="351"/>
                    <a:pt x="6703" y="227"/>
                  </a:cubicBezTo>
                  <a:cubicBezTo>
                    <a:pt x="6703" y="102"/>
                    <a:pt x="6602" y="1"/>
                    <a:pt x="6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79"/>
            <p:cNvSpPr/>
            <p:nvPr/>
          </p:nvSpPr>
          <p:spPr>
            <a:xfrm>
              <a:off x="1392810" y="2018150"/>
              <a:ext cx="38743" cy="38716"/>
            </a:xfrm>
            <a:custGeom>
              <a:avLst/>
              <a:gdLst/>
              <a:ahLst/>
              <a:cxnLst/>
              <a:rect l="l" t="t" r="r" b="b"/>
              <a:pathLst>
                <a:path w="1449" h="1448" extrusionOk="0">
                  <a:moveTo>
                    <a:pt x="725" y="451"/>
                  </a:moveTo>
                  <a:cubicBezTo>
                    <a:pt x="875" y="451"/>
                    <a:pt x="997" y="574"/>
                    <a:pt x="997" y="724"/>
                  </a:cubicBezTo>
                  <a:cubicBezTo>
                    <a:pt x="997" y="875"/>
                    <a:pt x="875" y="997"/>
                    <a:pt x="725" y="997"/>
                  </a:cubicBezTo>
                  <a:cubicBezTo>
                    <a:pt x="574" y="997"/>
                    <a:pt x="452" y="874"/>
                    <a:pt x="452" y="724"/>
                  </a:cubicBezTo>
                  <a:cubicBezTo>
                    <a:pt x="452" y="574"/>
                    <a:pt x="574" y="451"/>
                    <a:pt x="725" y="451"/>
                  </a:cubicBezTo>
                  <a:close/>
                  <a:moveTo>
                    <a:pt x="725" y="0"/>
                  </a:moveTo>
                  <a:cubicBezTo>
                    <a:pt x="325" y="0"/>
                    <a:pt x="0" y="325"/>
                    <a:pt x="0" y="724"/>
                  </a:cubicBezTo>
                  <a:cubicBezTo>
                    <a:pt x="0" y="1123"/>
                    <a:pt x="325" y="1447"/>
                    <a:pt x="725" y="1447"/>
                  </a:cubicBezTo>
                  <a:cubicBezTo>
                    <a:pt x="1123" y="1447"/>
                    <a:pt x="1448" y="1123"/>
                    <a:pt x="1448" y="724"/>
                  </a:cubicBezTo>
                  <a:cubicBezTo>
                    <a:pt x="1448" y="325"/>
                    <a:pt x="112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79"/>
            <p:cNvSpPr/>
            <p:nvPr/>
          </p:nvSpPr>
          <p:spPr>
            <a:xfrm>
              <a:off x="1392810" y="2124733"/>
              <a:ext cx="38743" cy="38716"/>
            </a:xfrm>
            <a:custGeom>
              <a:avLst/>
              <a:gdLst/>
              <a:ahLst/>
              <a:cxnLst/>
              <a:rect l="l" t="t" r="r" b="b"/>
              <a:pathLst>
                <a:path w="1449" h="1448" extrusionOk="0">
                  <a:moveTo>
                    <a:pt x="725" y="452"/>
                  </a:moveTo>
                  <a:cubicBezTo>
                    <a:pt x="875" y="452"/>
                    <a:pt x="997" y="574"/>
                    <a:pt x="997" y="724"/>
                  </a:cubicBezTo>
                  <a:cubicBezTo>
                    <a:pt x="997" y="874"/>
                    <a:pt x="875" y="996"/>
                    <a:pt x="725" y="996"/>
                  </a:cubicBezTo>
                  <a:cubicBezTo>
                    <a:pt x="574" y="996"/>
                    <a:pt x="452" y="874"/>
                    <a:pt x="452" y="724"/>
                  </a:cubicBezTo>
                  <a:cubicBezTo>
                    <a:pt x="452" y="574"/>
                    <a:pt x="574" y="452"/>
                    <a:pt x="725" y="452"/>
                  </a:cubicBezTo>
                  <a:close/>
                  <a:moveTo>
                    <a:pt x="725" y="0"/>
                  </a:moveTo>
                  <a:cubicBezTo>
                    <a:pt x="325" y="0"/>
                    <a:pt x="0" y="324"/>
                    <a:pt x="0" y="724"/>
                  </a:cubicBezTo>
                  <a:cubicBezTo>
                    <a:pt x="0" y="1124"/>
                    <a:pt x="325" y="1447"/>
                    <a:pt x="725" y="1447"/>
                  </a:cubicBezTo>
                  <a:cubicBezTo>
                    <a:pt x="1123" y="1447"/>
                    <a:pt x="1448" y="1124"/>
                    <a:pt x="1448" y="724"/>
                  </a:cubicBezTo>
                  <a:cubicBezTo>
                    <a:pt x="1448" y="324"/>
                    <a:pt x="112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9"/>
            <p:cNvSpPr/>
            <p:nvPr/>
          </p:nvSpPr>
          <p:spPr>
            <a:xfrm>
              <a:off x="1392810" y="2178024"/>
              <a:ext cx="38743" cy="38743"/>
            </a:xfrm>
            <a:custGeom>
              <a:avLst/>
              <a:gdLst/>
              <a:ahLst/>
              <a:cxnLst/>
              <a:rect l="l" t="t" r="r" b="b"/>
              <a:pathLst>
                <a:path w="1449" h="1449" extrusionOk="0">
                  <a:moveTo>
                    <a:pt x="725" y="451"/>
                  </a:moveTo>
                  <a:cubicBezTo>
                    <a:pt x="875" y="451"/>
                    <a:pt x="997" y="573"/>
                    <a:pt x="997" y="724"/>
                  </a:cubicBezTo>
                  <a:cubicBezTo>
                    <a:pt x="997" y="875"/>
                    <a:pt x="875" y="997"/>
                    <a:pt x="725" y="997"/>
                  </a:cubicBezTo>
                  <a:cubicBezTo>
                    <a:pt x="574" y="997"/>
                    <a:pt x="452" y="875"/>
                    <a:pt x="452" y="724"/>
                  </a:cubicBezTo>
                  <a:cubicBezTo>
                    <a:pt x="452" y="573"/>
                    <a:pt x="574" y="451"/>
                    <a:pt x="725" y="451"/>
                  </a:cubicBezTo>
                  <a:close/>
                  <a:moveTo>
                    <a:pt x="725" y="0"/>
                  </a:moveTo>
                  <a:cubicBezTo>
                    <a:pt x="325" y="0"/>
                    <a:pt x="0" y="325"/>
                    <a:pt x="0" y="724"/>
                  </a:cubicBezTo>
                  <a:cubicBezTo>
                    <a:pt x="0" y="1123"/>
                    <a:pt x="325" y="1448"/>
                    <a:pt x="725" y="1448"/>
                  </a:cubicBezTo>
                  <a:cubicBezTo>
                    <a:pt x="1123" y="1448"/>
                    <a:pt x="1448" y="1123"/>
                    <a:pt x="1448" y="724"/>
                  </a:cubicBezTo>
                  <a:cubicBezTo>
                    <a:pt x="1448" y="325"/>
                    <a:pt x="112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79"/>
            <p:cNvSpPr/>
            <p:nvPr/>
          </p:nvSpPr>
          <p:spPr>
            <a:xfrm>
              <a:off x="1379494" y="2004834"/>
              <a:ext cx="12085" cy="18716"/>
            </a:xfrm>
            <a:custGeom>
              <a:avLst/>
              <a:gdLst/>
              <a:ahLst/>
              <a:cxnLst/>
              <a:rect l="l" t="t" r="r" b="b"/>
              <a:pathLst>
                <a:path w="452" h="700" extrusionOk="0">
                  <a:moveTo>
                    <a:pt x="226" y="0"/>
                  </a:moveTo>
                  <a:cubicBezTo>
                    <a:pt x="102" y="0"/>
                    <a:pt x="0" y="101"/>
                    <a:pt x="0" y="226"/>
                  </a:cubicBezTo>
                  <a:lnTo>
                    <a:pt x="0" y="474"/>
                  </a:lnTo>
                  <a:cubicBezTo>
                    <a:pt x="0" y="600"/>
                    <a:pt x="102" y="700"/>
                    <a:pt x="226" y="700"/>
                  </a:cubicBezTo>
                  <a:cubicBezTo>
                    <a:pt x="350" y="700"/>
                    <a:pt x="452" y="598"/>
                    <a:pt x="452" y="474"/>
                  </a:cubicBezTo>
                  <a:lnTo>
                    <a:pt x="452" y="226"/>
                  </a:lnTo>
                  <a:cubicBezTo>
                    <a:pt x="452" y="101"/>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79"/>
            <p:cNvSpPr/>
            <p:nvPr/>
          </p:nvSpPr>
          <p:spPr>
            <a:xfrm>
              <a:off x="1432758" y="2004834"/>
              <a:ext cx="12112" cy="18716"/>
            </a:xfrm>
            <a:custGeom>
              <a:avLst/>
              <a:gdLst/>
              <a:ahLst/>
              <a:cxnLst/>
              <a:rect l="l" t="t" r="r" b="b"/>
              <a:pathLst>
                <a:path w="453" h="700" extrusionOk="0">
                  <a:moveTo>
                    <a:pt x="227" y="0"/>
                  </a:moveTo>
                  <a:cubicBezTo>
                    <a:pt x="102" y="0"/>
                    <a:pt x="1" y="101"/>
                    <a:pt x="1" y="226"/>
                  </a:cubicBezTo>
                  <a:lnTo>
                    <a:pt x="1" y="474"/>
                  </a:lnTo>
                  <a:cubicBezTo>
                    <a:pt x="1" y="600"/>
                    <a:pt x="102" y="700"/>
                    <a:pt x="227" y="700"/>
                  </a:cubicBezTo>
                  <a:cubicBezTo>
                    <a:pt x="352" y="700"/>
                    <a:pt x="452" y="598"/>
                    <a:pt x="452" y="474"/>
                  </a:cubicBezTo>
                  <a:lnTo>
                    <a:pt x="452" y="226"/>
                  </a:lnTo>
                  <a:cubicBezTo>
                    <a:pt x="452" y="101"/>
                    <a:pt x="352"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79"/>
            <p:cNvSpPr/>
            <p:nvPr/>
          </p:nvSpPr>
          <p:spPr>
            <a:xfrm>
              <a:off x="1246278" y="1951516"/>
              <a:ext cx="38716" cy="38743"/>
            </a:xfrm>
            <a:custGeom>
              <a:avLst/>
              <a:gdLst/>
              <a:ahLst/>
              <a:cxnLst/>
              <a:rect l="l" t="t" r="r" b="b"/>
              <a:pathLst>
                <a:path w="1448" h="1449" extrusionOk="0">
                  <a:moveTo>
                    <a:pt x="724" y="452"/>
                  </a:moveTo>
                  <a:cubicBezTo>
                    <a:pt x="874" y="452"/>
                    <a:pt x="996" y="574"/>
                    <a:pt x="996" y="724"/>
                  </a:cubicBezTo>
                  <a:cubicBezTo>
                    <a:pt x="996" y="875"/>
                    <a:pt x="874" y="997"/>
                    <a:pt x="724" y="997"/>
                  </a:cubicBezTo>
                  <a:cubicBezTo>
                    <a:pt x="573" y="997"/>
                    <a:pt x="451" y="875"/>
                    <a:pt x="451" y="724"/>
                  </a:cubicBezTo>
                  <a:cubicBezTo>
                    <a:pt x="451" y="574"/>
                    <a:pt x="574" y="452"/>
                    <a:pt x="724" y="452"/>
                  </a:cubicBezTo>
                  <a:close/>
                  <a:moveTo>
                    <a:pt x="724" y="1"/>
                  </a:moveTo>
                  <a:cubicBezTo>
                    <a:pt x="324" y="1"/>
                    <a:pt x="0" y="326"/>
                    <a:pt x="0" y="724"/>
                  </a:cubicBezTo>
                  <a:cubicBezTo>
                    <a:pt x="0" y="1124"/>
                    <a:pt x="324" y="1449"/>
                    <a:pt x="724" y="1449"/>
                  </a:cubicBezTo>
                  <a:cubicBezTo>
                    <a:pt x="1122" y="1449"/>
                    <a:pt x="1447" y="1124"/>
                    <a:pt x="1447" y="724"/>
                  </a:cubicBezTo>
                  <a:cubicBezTo>
                    <a:pt x="1447" y="326"/>
                    <a:pt x="1122"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79"/>
            <p:cNvSpPr/>
            <p:nvPr/>
          </p:nvSpPr>
          <p:spPr>
            <a:xfrm>
              <a:off x="1286254" y="1884881"/>
              <a:ext cx="38716" cy="38769"/>
            </a:xfrm>
            <a:custGeom>
              <a:avLst/>
              <a:gdLst/>
              <a:ahLst/>
              <a:cxnLst/>
              <a:rect l="l" t="t" r="r" b="b"/>
              <a:pathLst>
                <a:path w="1448" h="1450" extrusionOk="0">
                  <a:moveTo>
                    <a:pt x="724" y="452"/>
                  </a:moveTo>
                  <a:cubicBezTo>
                    <a:pt x="874" y="452"/>
                    <a:pt x="996" y="574"/>
                    <a:pt x="996" y="726"/>
                  </a:cubicBezTo>
                  <a:cubicBezTo>
                    <a:pt x="996" y="876"/>
                    <a:pt x="874" y="998"/>
                    <a:pt x="724" y="998"/>
                  </a:cubicBezTo>
                  <a:cubicBezTo>
                    <a:pt x="573" y="998"/>
                    <a:pt x="450" y="876"/>
                    <a:pt x="450" y="726"/>
                  </a:cubicBezTo>
                  <a:cubicBezTo>
                    <a:pt x="450" y="574"/>
                    <a:pt x="572" y="452"/>
                    <a:pt x="724" y="452"/>
                  </a:cubicBezTo>
                  <a:close/>
                  <a:moveTo>
                    <a:pt x="724" y="1"/>
                  </a:moveTo>
                  <a:cubicBezTo>
                    <a:pt x="324" y="1"/>
                    <a:pt x="0" y="326"/>
                    <a:pt x="0" y="726"/>
                  </a:cubicBezTo>
                  <a:cubicBezTo>
                    <a:pt x="0" y="1124"/>
                    <a:pt x="324" y="1449"/>
                    <a:pt x="724" y="1449"/>
                  </a:cubicBezTo>
                  <a:cubicBezTo>
                    <a:pt x="1122" y="1449"/>
                    <a:pt x="1447" y="1124"/>
                    <a:pt x="1447" y="726"/>
                  </a:cubicBezTo>
                  <a:cubicBezTo>
                    <a:pt x="1447" y="326"/>
                    <a:pt x="1122"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79"/>
            <p:cNvSpPr/>
            <p:nvPr/>
          </p:nvSpPr>
          <p:spPr>
            <a:xfrm>
              <a:off x="1539368" y="1951516"/>
              <a:ext cx="38743" cy="38743"/>
            </a:xfrm>
            <a:custGeom>
              <a:avLst/>
              <a:gdLst/>
              <a:ahLst/>
              <a:cxnLst/>
              <a:rect l="l" t="t" r="r" b="b"/>
              <a:pathLst>
                <a:path w="1449" h="1449" extrusionOk="0">
                  <a:moveTo>
                    <a:pt x="725" y="452"/>
                  </a:moveTo>
                  <a:cubicBezTo>
                    <a:pt x="875" y="452"/>
                    <a:pt x="997" y="574"/>
                    <a:pt x="997" y="724"/>
                  </a:cubicBezTo>
                  <a:cubicBezTo>
                    <a:pt x="997" y="875"/>
                    <a:pt x="875" y="997"/>
                    <a:pt x="725" y="997"/>
                  </a:cubicBezTo>
                  <a:cubicBezTo>
                    <a:pt x="574" y="997"/>
                    <a:pt x="452" y="875"/>
                    <a:pt x="452" y="724"/>
                  </a:cubicBezTo>
                  <a:cubicBezTo>
                    <a:pt x="452" y="574"/>
                    <a:pt x="574" y="452"/>
                    <a:pt x="725" y="452"/>
                  </a:cubicBezTo>
                  <a:close/>
                  <a:moveTo>
                    <a:pt x="725" y="1"/>
                  </a:moveTo>
                  <a:cubicBezTo>
                    <a:pt x="325" y="1"/>
                    <a:pt x="0" y="326"/>
                    <a:pt x="0" y="724"/>
                  </a:cubicBezTo>
                  <a:cubicBezTo>
                    <a:pt x="0" y="1124"/>
                    <a:pt x="325" y="1449"/>
                    <a:pt x="725" y="1449"/>
                  </a:cubicBezTo>
                  <a:cubicBezTo>
                    <a:pt x="1123" y="1449"/>
                    <a:pt x="1448" y="1124"/>
                    <a:pt x="1448" y="724"/>
                  </a:cubicBezTo>
                  <a:cubicBezTo>
                    <a:pt x="1448" y="326"/>
                    <a:pt x="1123"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79"/>
            <p:cNvSpPr/>
            <p:nvPr/>
          </p:nvSpPr>
          <p:spPr>
            <a:xfrm>
              <a:off x="1499393" y="1884881"/>
              <a:ext cx="38743" cy="38769"/>
            </a:xfrm>
            <a:custGeom>
              <a:avLst/>
              <a:gdLst/>
              <a:ahLst/>
              <a:cxnLst/>
              <a:rect l="l" t="t" r="r" b="b"/>
              <a:pathLst>
                <a:path w="1449" h="1450" extrusionOk="0">
                  <a:moveTo>
                    <a:pt x="724" y="452"/>
                  </a:moveTo>
                  <a:cubicBezTo>
                    <a:pt x="875" y="452"/>
                    <a:pt x="997" y="574"/>
                    <a:pt x="997" y="726"/>
                  </a:cubicBezTo>
                  <a:cubicBezTo>
                    <a:pt x="997" y="876"/>
                    <a:pt x="875" y="998"/>
                    <a:pt x="724" y="998"/>
                  </a:cubicBezTo>
                  <a:cubicBezTo>
                    <a:pt x="574" y="998"/>
                    <a:pt x="452" y="876"/>
                    <a:pt x="452" y="726"/>
                  </a:cubicBezTo>
                  <a:cubicBezTo>
                    <a:pt x="452" y="574"/>
                    <a:pt x="574" y="452"/>
                    <a:pt x="724" y="452"/>
                  </a:cubicBezTo>
                  <a:close/>
                  <a:moveTo>
                    <a:pt x="724" y="1"/>
                  </a:moveTo>
                  <a:cubicBezTo>
                    <a:pt x="326" y="1"/>
                    <a:pt x="1" y="326"/>
                    <a:pt x="1" y="726"/>
                  </a:cubicBezTo>
                  <a:cubicBezTo>
                    <a:pt x="1" y="1124"/>
                    <a:pt x="326" y="1449"/>
                    <a:pt x="724" y="1449"/>
                  </a:cubicBezTo>
                  <a:cubicBezTo>
                    <a:pt x="1124" y="1449"/>
                    <a:pt x="1449" y="1124"/>
                    <a:pt x="1449" y="726"/>
                  </a:cubicBezTo>
                  <a:cubicBezTo>
                    <a:pt x="1449" y="326"/>
                    <a:pt x="1124"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 name="Google Shape;1067;p79"/>
          <p:cNvGrpSpPr/>
          <p:nvPr/>
        </p:nvGrpSpPr>
        <p:grpSpPr>
          <a:xfrm>
            <a:off x="7936075" y="2673600"/>
            <a:ext cx="411784" cy="411733"/>
            <a:chOff x="6109471" y="2635775"/>
            <a:chExt cx="411784" cy="411733"/>
          </a:xfrm>
        </p:grpSpPr>
        <p:sp>
          <p:nvSpPr>
            <p:cNvPr id="1068" name="Google Shape;1068;p79"/>
            <p:cNvSpPr/>
            <p:nvPr/>
          </p:nvSpPr>
          <p:spPr>
            <a:xfrm>
              <a:off x="6109471" y="2675723"/>
              <a:ext cx="411757" cy="371785"/>
            </a:xfrm>
            <a:custGeom>
              <a:avLst/>
              <a:gdLst/>
              <a:ahLst/>
              <a:cxnLst/>
              <a:rect l="l" t="t" r="r" b="b"/>
              <a:pathLst>
                <a:path w="15400" h="13905" extrusionOk="0">
                  <a:moveTo>
                    <a:pt x="3972" y="452"/>
                  </a:moveTo>
                  <a:cubicBezTo>
                    <a:pt x="3980" y="452"/>
                    <a:pt x="3987" y="458"/>
                    <a:pt x="3987" y="467"/>
                  </a:cubicBezTo>
                  <a:lnTo>
                    <a:pt x="3987" y="4213"/>
                  </a:lnTo>
                  <a:lnTo>
                    <a:pt x="3987" y="8198"/>
                  </a:lnTo>
                  <a:lnTo>
                    <a:pt x="3987" y="10963"/>
                  </a:lnTo>
                  <a:lnTo>
                    <a:pt x="3442" y="10963"/>
                  </a:lnTo>
                  <a:lnTo>
                    <a:pt x="3442" y="6750"/>
                  </a:lnTo>
                  <a:lnTo>
                    <a:pt x="3555" y="6863"/>
                  </a:lnTo>
                  <a:cubicBezTo>
                    <a:pt x="3599" y="6907"/>
                    <a:pt x="3656" y="6929"/>
                    <a:pt x="3714" y="6929"/>
                  </a:cubicBezTo>
                  <a:cubicBezTo>
                    <a:pt x="3772" y="6929"/>
                    <a:pt x="3830" y="6907"/>
                    <a:pt x="3873" y="6863"/>
                  </a:cubicBezTo>
                  <a:cubicBezTo>
                    <a:pt x="3961" y="6775"/>
                    <a:pt x="3961" y="6632"/>
                    <a:pt x="3873" y="6544"/>
                  </a:cubicBezTo>
                  <a:lnTo>
                    <a:pt x="3442" y="6112"/>
                  </a:lnTo>
                  <a:lnTo>
                    <a:pt x="3442" y="467"/>
                  </a:lnTo>
                  <a:cubicBezTo>
                    <a:pt x="3442" y="458"/>
                    <a:pt x="3448" y="452"/>
                    <a:pt x="3456" y="452"/>
                  </a:cubicBezTo>
                  <a:close/>
                  <a:moveTo>
                    <a:pt x="3456" y="1"/>
                  </a:moveTo>
                  <a:cubicBezTo>
                    <a:pt x="3199" y="1"/>
                    <a:pt x="2990" y="210"/>
                    <a:pt x="2990" y="467"/>
                  </a:cubicBezTo>
                  <a:lnTo>
                    <a:pt x="2990" y="5661"/>
                  </a:lnTo>
                  <a:lnTo>
                    <a:pt x="1498" y="4167"/>
                  </a:lnTo>
                  <a:lnTo>
                    <a:pt x="1923" y="3316"/>
                  </a:lnTo>
                  <a:cubicBezTo>
                    <a:pt x="1978" y="3204"/>
                    <a:pt x="1934" y="3069"/>
                    <a:pt x="1822" y="3014"/>
                  </a:cubicBezTo>
                  <a:cubicBezTo>
                    <a:pt x="1789" y="2998"/>
                    <a:pt x="1755" y="2990"/>
                    <a:pt x="1721" y="2990"/>
                  </a:cubicBezTo>
                  <a:cubicBezTo>
                    <a:pt x="1638" y="2990"/>
                    <a:pt x="1559" y="3035"/>
                    <a:pt x="1519" y="3114"/>
                  </a:cubicBezTo>
                  <a:lnTo>
                    <a:pt x="1161" y="3831"/>
                  </a:lnTo>
                  <a:lnTo>
                    <a:pt x="884" y="3554"/>
                  </a:lnTo>
                  <a:cubicBezTo>
                    <a:pt x="840" y="3510"/>
                    <a:pt x="782" y="3488"/>
                    <a:pt x="724" y="3488"/>
                  </a:cubicBezTo>
                  <a:cubicBezTo>
                    <a:pt x="667" y="3488"/>
                    <a:pt x="609" y="3510"/>
                    <a:pt x="565" y="3554"/>
                  </a:cubicBezTo>
                  <a:cubicBezTo>
                    <a:pt x="477" y="3642"/>
                    <a:pt x="477" y="3785"/>
                    <a:pt x="565" y="3873"/>
                  </a:cubicBezTo>
                  <a:lnTo>
                    <a:pt x="2990" y="6298"/>
                  </a:lnTo>
                  <a:lnTo>
                    <a:pt x="2990" y="8969"/>
                  </a:lnTo>
                  <a:lnTo>
                    <a:pt x="475" y="8969"/>
                  </a:lnTo>
                  <a:cubicBezTo>
                    <a:pt x="213" y="8969"/>
                    <a:pt x="1" y="9182"/>
                    <a:pt x="1" y="9444"/>
                  </a:cubicBezTo>
                  <a:lnTo>
                    <a:pt x="1" y="13181"/>
                  </a:lnTo>
                  <a:cubicBezTo>
                    <a:pt x="1" y="13580"/>
                    <a:pt x="325" y="13905"/>
                    <a:pt x="724" y="13905"/>
                  </a:cubicBezTo>
                  <a:lnTo>
                    <a:pt x="1768" y="13905"/>
                  </a:lnTo>
                  <a:cubicBezTo>
                    <a:pt x="1893" y="13905"/>
                    <a:pt x="1994" y="13803"/>
                    <a:pt x="1994" y="13679"/>
                  </a:cubicBezTo>
                  <a:cubicBezTo>
                    <a:pt x="1994" y="13555"/>
                    <a:pt x="1892" y="13453"/>
                    <a:pt x="1768" y="13453"/>
                  </a:cubicBezTo>
                  <a:lnTo>
                    <a:pt x="724" y="13453"/>
                  </a:lnTo>
                  <a:cubicBezTo>
                    <a:pt x="574" y="13453"/>
                    <a:pt x="451" y="13331"/>
                    <a:pt x="451" y="13181"/>
                  </a:cubicBezTo>
                  <a:lnTo>
                    <a:pt x="451" y="12908"/>
                  </a:lnTo>
                  <a:lnTo>
                    <a:pt x="5707" y="12908"/>
                  </a:lnTo>
                  <a:cubicBezTo>
                    <a:pt x="5832" y="12908"/>
                    <a:pt x="5932" y="12807"/>
                    <a:pt x="5932" y="12682"/>
                  </a:cubicBezTo>
                  <a:cubicBezTo>
                    <a:pt x="5932" y="12558"/>
                    <a:pt x="5832" y="12458"/>
                    <a:pt x="5707" y="12458"/>
                  </a:cubicBezTo>
                  <a:lnTo>
                    <a:pt x="451" y="12458"/>
                  </a:lnTo>
                  <a:lnTo>
                    <a:pt x="451" y="9444"/>
                  </a:lnTo>
                  <a:cubicBezTo>
                    <a:pt x="451" y="9431"/>
                    <a:pt x="463" y="9420"/>
                    <a:pt x="475" y="9420"/>
                  </a:cubicBezTo>
                  <a:lnTo>
                    <a:pt x="2990" y="9420"/>
                  </a:lnTo>
                  <a:lnTo>
                    <a:pt x="2990" y="10963"/>
                  </a:lnTo>
                  <a:lnTo>
                    <a:pt x="2219" y="10963"/>
                  </a:lnTo>
                  <a:cubicBezTo>
                    <a:pt x="2095" y="10963"/>
                    <a:pt x="1994" y="11063"/>
                    <a:pt x="1994" y="11187"/>
                  </a:cubicBezTo>
                  <a:cubicBezTo>
                    <a:pt x="1994" y="11313"/>
                    <a:pt x="2095" y="11413"/>
                    <a:pt x="2219" y="11413"/>
                  </a:cubicBezTo>
                  <a:lnTo>
                    <a:pt x="5209" y="11413"/>
                  </a:lnTo>
                  <a:cubicBezTo>
                    <a:pt x="5333" y="11413"/>
                    <a:pt x="5434" y="11313"/>
                    <a:pt x="5434" y="11187"/>
                  </a:cubicBezTo>
                  <a:cubicBezTo>
                    <a:pt x="5434" y="11063"/>
                    <a:pt x="5333" y="10963"/>
                    <a:pt x="5209" y="10963"/>
                  </a:cubicBezTo>
                  <a:lnTo>
                    <a:pt x="4438" y="10963"/>
                  </a:lnTo>
                  <a:lnTo>
                    <a:pt x="4438" y="9420"/>
                  </a:lnTo>
                  <a:lnTo>
                    <a:pt x="6982" y="9420"/>
                  </a:lnTo>
                  <a:lnTo>
                    <a:pt x="6978" y="10052"/>
                  </a:lnTo>
                  <a:lnTo>
                    <a:pt x="6104" y="10488"/>
                  </a:lnTo>
                  <a:cubicBezTo>
                    <a:pt x="6051" y="10515"/>
                    <a:pt x="6010" y="10561"/>
                    <a:pt x="5991" y="10618"/>
                  </a:cubicBezTo>
                  <a:cubicBezTo>
                    <a:pt x="5973" y="10675"/>
                    <a:pt x="5977" y="10737"/>
                    <a:pt x="6004" y="10791"/>
                  </a:cubicBezTo>
                  <a:lnTo>
                    <a:pt x="6502" y="11787"/>
                  </a:lnTo>
                  <a:cubicBezTo>
                    <a:pt x="6542" y="11866"/>
                    <a:pt x="6622" y="11912"/>
                    <a:pt x="6704" y="11912"/>
                  </a:cubicBezTo>
                  <a:cubicBezTo>
                    <a:pt x="6738" y="11912"/>
                    <a:pt x="6773" y="11904"/>
                    <a:pt x="6805" y="11888"/>
                  </a:cubicBezTo>
                  <a:cubicBezTo>
                    <a:pt x="6916" y="11832"/>
                    <a:pt x="6961" y="11697"/>
                    <a:pt x="6905" y="11585"/>
                  </a:cubicBezTo>
                  <a:lnTo>
                    <a:pt x="6508" y="10791"/>
                  </a:lnTo>
                  <a:lnTo>
                    <a:pt x="7135" y="10477"/>
                  </a:lnTo>
                  <a:lnTo>
                    <a:pt x="7769" y="11323"/>
                  </a:lnTo>
                  <a:cubicBezTo>
                    <a:pt x="7813" y="11382"/>
                    <a:pt x="7880" y="11413"/>
                    <a:pt x="7950" y="11413"/>
                  </a:cubicBezTo>
                  <a:cubicBezTo>
                    <a:pt x="7993" y="11413"/>
                    <a:pt x="8037" y="11402"/>
                    <a:pt x="8075" y="11376"/>
                  </a:cubicBezTo>
                  <a:lnTo>
                    <a:pt x="8822" y="10877"/>
                  </a:lnTo>
                  <a:cubicBezTo>
                    <a:pt x="8926" y="10809"/>
                    <a:pt x="8954" y="10668"/>
                    <a:pt x="8884" y="10564"/>
                  </a:cubicBezTo>
                  <a:cubicBezTo>
                    <a:pt x="8841" y="10499"/>
                    <a:pt x="8770" y="10464"/>
                    <a:pt x="8697" y="10464"/>
                  </a:cubicBezTo>
                  <a:cubicBezTo>
                    <a:pt x="8654" y="10464"/>
                    <a:pt x="8610" y="10476"/>
                    <a:pt x="8572" y="10502"/>
                  </a:cubicBezTo>
                  <a:lnTo>
                    <a:pt x="8001" y="10882"/>
                  </a:lnTo>
                  <a:lnTo>
                    <a:pt x="7428" y="10117"/>
                  </a:lnTo>
                  <a:lnTo>
                    <a:pt x="7433" y="9420"/>
                  </a:lnTo>
                  <a:lnTo>
                    <a:pt x="8564" y="9420"/>
                  </a:lnTo>
                  <a:cubicBezTo>
                    <a:pt x="8572" y="9420"/>
                    <a:pt x="8579" y="9425"/>
                    <a:pt x="8583" y="9431"/>
                  </a:cubicBezTo>
                  <a:lnTo>
                    <a:pt x="9174" y="10317"/>
                  </a:lnTo>
                  <a:cubicBezTo>
                    <a:pt x="9174" y="10317"/>
                    <a:pt x="9174" y="10318"/>
                    <a:pt x="9174" y="10318"/>
                  </a:cubicBezTo>
                  <a:lnTo>
                    <a:pt x="11265" y="13453"/>
                  </a:lnTo>
                  <a:lnTo>
                    <a:pt x="2671" y="13453"/>
                  </a:lnTo>
                  <a:cubicBezTo>
                    <a:pt x="2546" y="13453"/>
                    <a:pt x="2445" y="13555"/>
                    <a:pt x="2445" y="13679"/>
                  </a:cubicBezTo>
                  <a:cubicBezTo>
                    <a:pt x="2445" y="13804"/>
                    <a:pt x="2546" y="13905"/>
                    <a:pt x="2671" y="13905"/>
                  </a:cubicBezTo>
                  <a:lnTo>
                    <a:pt x="14676" y="13905"/>
                  </a:lnTo>
                  <a:cubicBezTo>
                    <a:pt x="15076" y="13905"/>
                    <a:pt x="15400" y="13581"/>
                    <a:pt x="15400" y="13181"/>
                  </a:cubicBezTo>
                  <a:lnTo>
                    <a:pt x="15400" y="10441"/>
                  </a:lnTo>
                  <a:cubicBezTo>
                    <a:pt x="15400" y="10179"/>
                    <a:pt x="15187" y="9966"/>
                    <a:pt x="14925" y="9966"/>
                  </a:cubicBezTo>
                  <a:lnTo>
                    <a:pt x="12011" y="9966"/>
                  </a:lnTo>
                  <a:cubicBezTo>
                    <a:pt x="11885" y="9966"/>
                    <a:pt x="11785" y="10066"/>
                    <a:pt x="11785" y="10192"/>
                  </a:cubicBezTo>
                  <a:cubicBezTo>
                    <a:pt x="11785" y="10316"/>
                    <a:pt x="11885" y="10417"/>
                    <a:pt x="12011" y="10417"/>
                  </a:cubicBezTo>
                  <a:lnTo>
                    <a:pt x="12956" y="10417"/>
                  </a:lnTo>
                  <a:lnTo>
                    <a:pt x="12956" y="11067"/>
                  </a:lnTo>
                  <a:lnTo>
                    <a:pt x="12434" y="11415"/>
                  </a:lnTo>
                  <a:lnTo>
                    <a:pt x="11812" y="11000"/>
                  </a:lnTo>
                  <a:cubicBezTo>
                    <a:pt x="11773" y="10974"/>
                    <a:pt x="11729" y="10962"/>
                    <a:pt x="11686" y="10962"/>
                  </a:cubicBezTo>
                  <a:cubicBezTo>
                    <a:pt x="11613" y="10962"/>
                    <a:pt x="11542" y="10997"/>
                    <a:pt x="11498" y="11062"/>
                  </a:cubicBezTo>
                  <a:cubicBezTo>
                    <a:pt x="11430" y="11166"/>
                    <a:pt x="11458" y="11306"/>
                    <a:pt x="11561" y="11375"/>
                  </a:cubicBezTo>
                  <a:lnTo>
                    <a:pt x="12309" y="11874"/>
                  </a:lnTo>
                  <a:cubicBezTo>
                    <a:pt x="12346" y="11899"/>
                    <a:pt x="12390" y="11911"/>
                    <a:pt x="12434" y="11911"/>
                  </a:cubicBezTo>
                  <a:cubicBezTo>
                    <a:pt x="12477" y="11911"/>
                    <a:pt x="12521" y="11899"/>
                    <a:pt x="12559" y="11874"/>
                  </a:cubicBezTo>
                  <a:lnTo>
                    <a:pt x="13198" y="11448"/>
                  </a:lnTo>
                  <a:lnTo>
                    <a:pt x="13875" y="11787"/>
                  </a:lnTo>
                  <a:lnTo>
                    <a:pt x="13477" y="12582"/>
                  </a:lnTo>
                  <a:cubicBezTo>
                    <a:pt x="13421" y="12693"/>
                    <a:pt x="13467" y="12828"/>
                    <a:pt x="13579" y="12884"/>
                  </a:cubicBezTo>
                  <a:cubicBezTo>
                    <a:pt x="13611" y="12901"/>
                    <a:pt x="13645" y="12908"/>
                    <a:pt x="13679" y="12908"/>
                  </a:cubicBezTo>
                  <a:cubicBezTo>
                    <a:pt x="13762" y="12908"/>
                    <a:pt x="13842" y="12862"/>
                    <a:pt x="13881" y="12784"/>
                  </a:cubicBezTo>
                  <a:lnTo>
                    <a:pt x="14380" y="11787"/>
                  </a:lnTo>
                  <a:cubicBezTo>
                    <a:pt x="14406" y="11733"/>
                    <a:pt x="14411" y="11671"/>
                    <a:pt x="14391" y="11615"/>
                  </a:cubicBezTo>
                  <a:cubicBezTo>
                    <a:pt x="14373" y="11558"/>
                    <a:pt x="14332" y="11510"/>
                    <a:pt x="14278" y="11485"/>
                  </a:cubicBezTo>
                  <a:lnTo>
                    <a:pt x="13407" y="11048"/>
                  </a:lnTo>
                  <a:lnTo>
                    <a:pt x="13407" y="10416"/>
                  </a:lnTo>
                  <a:lnTo>
                    <a:pt x="14925" y="10416"/>
                  </a:lnTo>
                  <a:cubicBezTo>
                    <a:pt x="14938" y="10416"/>
                    <a:pt x="14949" y="10428"/>
                    <a:pt x="14949" y="10440"/>
                  </a:cubicBezTo>
                  <a:lnTo>
                    <a:pt x="14949" y="13181"/>
                  </a:lnTo>
                  <a:cubicBezTo>
                    <a:pt x="14949" y="13331"/>
                    <a:pt x="14826" y="13453"/>
                    <a:pt x="14676" y="13453"/>
                  </a:cubicBezTo>
                  <a:lnTo>
                    <a:pt x="11808" y="13453"/>
                  </a:lnTo>
                  <a:lnTo>
                    <a:pt x="9783" y="10416"/>
                  </a:lnTo>
                  <a:lnTo>
                    <a:pt x="11108" y="10416"/>
                  </a:lnTo>
                  <a:cubicBezTo>
                    <a:pt x="11233" y="10416"/>
                    <a:pt x="11334" y="10316"/>
                    <a:pt x="11334" y="10191"/>
                  </a:cubicBezTo>
                  <a:cubicBezTo>
                    <a:pt x="11334" y="10066"/>
                    <a:pt x="11232" y="9966"/>
                    <a:pt x="11108" y="9966"/>
                  </a:cubicBezTo>
                  <a:lnTo>
                    <a:pt x="9482" y="9966"/>
                  </a:lnTo>
                  <a:lnTo>
                    <a:pt x="8959" y="9180"/>
                  </a:lnTo>
                  <a:cubicBezTo>
                    <a:pt x="8870" y="9048"/>
                    <a:pt x="8723" y="8969"/>
                    <a:pt x="8564" y="8969"/>
                  </a:cubicBezTo>
                  <a:lnTo>
                    <a:pt x="4439" y="8969"/>
                  </a:lnTo>
                  <a:lnTo>
                    <a:pt x="4439" y="8291"/>
                  </a:lnTo>
                  <a:lnTo>
                    <a:pt x="5867" y="6863"/>
                  </a:lnTo>
                  <a:cubicBezTo>
                    <a:pt x="5955" y="6775"/>
                    <a:pt x="5955" y="6632"/>
                    <a:pt x="5867" y="6544"/>
                  </a:cubicBezTo>
                  <a:cubicBezTo>
                    <a:pt x="5823" y="6500"/>
                    <a:pt x="5765" y="6478"/>
                    <a:pt x="5708" y="6478"/>
                  </a:cubicBezTo>
                  <a:cubicBezTo>
                    <a:pt x="5650" y="6478"/>
                    <a:pt x="5592" y="6500"/>
                    <a:pt x="5548" y="6544"/>
                  </a:cubicBezTo>
                  <a:lnTo>
                    <a:pt x="4439" y="7653"/>
                  </a:lnTo>
                  <a:lnTo>
                    <a:pt x="4439" y="4306"/>
                  </a:lnTo>
                  <a:lnTo>
                    <a:pt x="6864" y="1881"/>
                  </a:lnTo>
                  <a:cubicBezTo>
                    <a:pt x="6952" y="1792"/>
                    <a:pt x="6952" y="1649"/>
                    <a:pt x="6864" y="1561"/>
                  </a:cubicBezTo>
                  <a:cubicBezTo>
                    <a:pt x="6819" y="1517"/>
                    <a:pt x="6761" y="1495"/>
                    <a:pt x="6704" y="1495"/>
                  </a:cubicBezTo>
                  <a:cubicBezTo>
                    <a:pt x="6646" y="1495"/>
                    <a:pt x="6588" y="1517"/>
                    <a:pt x="6544" y="1561"/>
                  </a:cubicBezTo>
                  <a:lnTo>
                    <a:pt x="6268" y="1838"/>
                  </a:lnTo>
                  <a:lnTo>
                    <a:pt x="5909" y="1122"/>
                  </a:lnTo>
                  <a:cubicBezTo>
                    <a:pt x="5870" y="1042"/>
                    <a:pt x="5790" y="996"/>
                    <a:pt x="5707" y="996"/>
                  </a:cubicBezTo>
                  <a:cubicBezTo>
                    <a:pt x="5673" y="996"/>
                    <a:pt x="5639" y="1004"/>
                    <a:pt x="5606" y="1020"/>
                  </a:cubicBezTo>
                  <a:cubicBezTo>
                    <a:pt x="5495" y="1076"/>
                    <a:pt x="5450" y="1212"/>
                    <a:pt x="5506" y="1324"/>
                  </a:cubicBezTo>
                  <a:lnTo>
                    <a:pt x="5931" y="2175"/>
                  </a:lnTo>
                  <a:lnTo>
                    <a:pt x="4439" y="3667"/>
                  </a:lnTo>
                  <a:lnTo>
                    <a:pt x="4439" y="467"/>
                  </a:lnTo>
                  <a:cubicBezTo>
                    <a:pt x="4439" y="210"/>
                    <a:pt x="4229" y="1"/>
                    <a:pt x="39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79"/>
            <p:cNvSpPr/>
            <p:nvPr/>
          </p:nvSpPr>
          <p:spPr>
            <a:xfrm>
              <a:off x="6389271" y="2675723"/>
              <a:ext cx="92004" cy="92030"/>
            </a:xfrm>
            <a:custGeom>
              <a:avLst/>
              <a:gdLst/>
              <a:ahLst/>
              <a:cxnLst/>
              <a:rect l="l" t="t" r="r" b="b"/>
              <a:pathLst>
                <a:path w="3441" h="3442" extrusionOk="0">
                  <a:moveTo>
                    <a:pt x="1720" y="452"/>
                  </a:moveTo>
                  <a:cubicBezTo>
                    <a:pt x="2420" y="452"/>
                    <a:pt x="2989" y="1021"/>
                    <a:pt x="2989" y="1721"/>
                  </a:cubicBezTo>
                  <a:cubicBezTo>
                    <a:pt x="2989" y="2421"/>
                    <a:pt x="2420" y="2990"/>
                    <a:pt x="1720" y="2990"/>
                  </a:cubicBezTo>
                  <a:cubicBezTo>
                    <a:pt x="1021" y="2990"/>
                    <a:pt x="451" y="2421"/>
                    <a:pt x="451" y="1721"/>
                  </a:cubicBezTo>
                  <a:cubicBezTo>
                    <a:pt x="451" y="1021"/>
                    <a:pt x="1021" y="452"/>
                    <a:pt x="1720" y="452"/>
                  </a:cubicBezTo>
                  <a:close/>
                  <a:moveTo>
                    <a:pt x="1720" y="1"/>
                  </a:moveTo>
                  <a:cubicBezTo>
                    <a:pt x="772" y="1"/>
                    <a:pt x="0" y="772"/>
                    <a:pt x="0" y="1721"/>
                  </a:cubicBezTo>
                  <a:cubicBezTo>
                    <a:pt x="0" y="2669"/>
                    <a:pt x="772" y="3442"/>
                    <a:pt x="1720" y="3442"/>
                  </a:cubicBezTo>
                  <a:cubicBezTo>
                    <a:pt x="2669" y="3442"/>
                    <a:pt x="3441" y="2669"/>
                    <a:pt x="3441" y="1721"/>
                  </a:cubicBezTo>
                  <a:cubicBezTo>
                    <a:pt x="3441" y="772"/>
                    <a:pt x="2669" y="1"/>
                    <a:pt x="1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79"/>
            <p:cNvSpPr/>
            <p:nvPr/>
          </p:nvSpPr>
          <p:spPr>
            <a:xfrm>
              <a:off x="6429220" y="2635775"/>
              <a:ext cx="12112" cy="25401"/>
            </a:xfrm>
            <a:custGeom>
              <a:avLst/>
              <a:gdLst/>
              <a:ahLst/>
              <a:cxnLst/>
              <a:rect l="l" t="t" r="r" b="b"/>
              <a:pathLst>
                <a:path w="453" h="950" extrusionOk="0">
                  <a:moveTo>
                    <a:pt x="226" y="0"/>
                  </a:moveTo>
                  <a:cubicBezTo>
                    <a:pt x="102" y="0"/>
                    <a:pt x="1" y="100"/>
                    <a:pt x="1" y="226"/>
                  </a:cubicBezTo>
                  <a:lnTo>
                    <a:pt x="1" y="724"/>
                  </a:lnTo>
                  <a:cubicBezTo>
                    <a:pt x="1" y="848"/>
                    <a:pt x="102" y="949"/>
                    <a:pt x="226" y="949"/>
                  </a:cubicBezTo>
                  <a:cubicBezTo>
                    <a:pt x="351" y="949"/>
                    <a:pt x="452" y="848"/>
                    <a:pt x="452" y="724"/>
                  </a:cubicBezTo>
                  <a:lnTo>
                    <a:pt x="452" y="226"/>
                  </a:lnTo>
                  <a:cubicBezTo>
                    <a:pt x="452" y="100"/>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9"/>
            <p:cNvSpPr/>
            <p:nvPr/>
          </p:nvSpPr>
          <p:spPr>
            <a:xfrm>
              <a:off x="6372131" y="2659172"/>
              <a:ext cx="22700" cy="21497"/>
            </a:xfrm>
            <a:custGeom>
              <a:avLst/>
              <a:gdLst/>
              <a:ahLst/>
              <a:cxnLst/>
              <a:rect l="l" t="t" r="r" b="b"/>
              <a:pathLst>
                <a:path w="849" h="804" extrusionOk="0">
                  <a:moveTo>
                    <a:pt x="248" y="0"/>
                  </a:moveTo>
                  <a:cubicBezTo>
                    <a:pt x="190" y="0"/>
                    <a:pt x="132" y="22"/>
                    <a:pt x="88" y="67"/>
                  </a:cubicBezTo>
                  <a:cubicBezTo>
                    <a:pt x="0" y="155"/>
                    <a:pt x="0" y="298"/>
                    <a:pt x="88" y="386"/>
                  </a:cubicBezTo>
                  <a:lnTo>
                    <a:pt x="440" y="738"/>
                  </a:lnTo>
                  <a:cubicBezTo>
                    <a:pt x="485" y="782"/>
                    <a:pt x="543" y="804"/>
                    <a:pt x="600" y="804"/>
                  </a:cubicBezTo>
                  <a:cubicBezTo>
                    <a:pt x="658" y="804"/>
                    <a:pt x="716" y="782"/>
                    <a:pt x="759" y="738"/>
                  </a:cubicBezTo>
                  <a:cubicBezTo>
                    <a:pt x="848" y="650"/>
                    <a:pt x="848" y="507"/>
                    <a:pt x="759" y="419"/>
                  </a:cubicBezTo>
                  <a:lnTo>
                    <a:pt x="407" y="67"/>
                  </a:lnTo>
                  <a:cubicBezTo>
                    <a:pt x="363" y="22"/>
                    <a:pt x="30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79"/>
            <p:cNvSpPr/>
            <p:nvPr/>
          </p:nvSpPr>
          <p:spPr>
            <a:xfrm>
              <a:off x="6349296" y="2715699"/>
              <a:ext cx="25401" cy="12085"/>
            </a:xfrm>
            <a:custGeom>
              <a:avLst/>
              <a:gdLst/>
              <a:ahLst/>
              <a:cxnLst/>
              <a:rect l="l" t="t" r="r" b="b"/>
              <a:pathLst>
                <a:path w="950" h="452" extrusionOk="0">
                  <a:moveTo>
                    <a:pt x="226" y="0"/>
                  </a:moveTo>
                  <a:cubicBezTo>
                    <a:pt x="102" y="0"/>
                    <a:pt x="0" y="101"/>
                    <a:pt x="0" y="226"/>
                  </a:cubicBezTo>
                  <a:cubicBezTo>
                    <a:pt x="0" y="350"/>
                    <a:pt x="102" y="452"/>
                    <a:pt x="226" y="452"/>
                  </a:cubicBezTo>
                  <a:lnTo>
                    <a:pt x="724" y="452"/>
                  </a:lnTo>
                  <a:cubicBezTo>
                    <a:pt x="849" y="452"/>
                    <a:pt x="950" y="350"/>
                    <a:pt x="950" y="226"/>
                  </a:cubicBezTo>
                  <a:cubicBezTo>
                    <a:pt x="950" y="101"/>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79"/>
            <p:cNvSpPr/>
            <p:nvPr/>
          </p:nvSpPr>
          <p:spPr>
            <a:xfrm>
              <a:off x="6372131" y="2762786"/>
              <a:ext cx="22673" cy="21524"/>
            </a:xfrm>
            <a:custGeom>
              <a:avLst/>
              <a:gdLst/>
              <a:ahLst/>
              <a:cxnLst/>
              <a:rect l="l" t="t" r="r" b="b"/>
              <a:pathLst>
                <a:path w="848" h="805" extrusionOk="0">
                  <a:moveTo>
                    <a:pt x="600" y="0"/>
                  </a:moveTo>
                  <a:cubicBezTo>
                    <a:pt x="542" y="0"/>
                    <a:pt x="484" y="22"/>
                    <a:pt x="440" y="66"/>
                  </a:cubicBezTo>
                  <a:lnTo>
                    <a:pt x="88" y="419"/>
                  </a:lnTo>
                  <a:cubicBezTo>
                    <a:pt x="0" y="507"/>
                    <a:pt x="0" y="650"/>
                    <a:pt x="88" y="738"/>
                  </a:cubicBezTo>
                  <a:cubicBezTo>
                    <a:pt x="132" y="782"/>
                    <a:pt x="190" y="805"/>
                    <a:pt x="248" y="805"/>
                  </a:cubicBezTo>
                  <a:cubicBezTo>
                    <a:pt x="305" y="805"/>
                    <a:pt x="363" y="783"/>
                    <a:pt x="407" y="738"/>
                  </a:cubicBezTo>
                  <a:lnTo>
                    <a:pt x="759" y="386"/>
                  </a:lnTo>
                  <a:cubicBezTo>
                    <a:pt x="847" y="297"/>
                    <a:pt x="847" y="154"/>
                    <a:pt x="759" y="66"/>
                  </a:cubicBezTo>
                  <a:cubicBezTo>
                    <a:pt x="715" y="22"/>
                    <a:pt x="657" y="0"/>
                    <a:pt x="6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9"/>
            <p:cNvSpPr/>
            <p:nvPr/>
          </p:nvSpPr>
          <p:spPr>
            <a:xfrm>
              <a:off x="6429220" y="2782333"/>
              <a:ext cx="12112" cy="25401"/>
            </a:xfrm>
            <a:custGeom>
              <a:avLst/>
              <a:gdLst/>
              <a:ahLst/>
              <a:cxnLst/>
              <a:rect l="l" t="t" r="r" b="b"/>
              <a:pathLst>
                <a:path w="453" h="950" extrusionOk="0">
                  <a:moveTo>
                    <a:pt x="226" y="0"/>
                  </a:moveTo>
                  <a:cubicBezTo>
                    <a:pt x="102" y="0"/>
                    <a:pt x="1" y="100"/>
                    <a:pt x="1" y="225"/>
                  </a:cubicBezTo>
                  <a:lnTo>
                    <a:pt x="1" y="724"/>
                  </a:lnTo>
                  <a:cubicBezTo>
                    <a:pt x="1" y="848"/>
                    <a:pt x="102" y="949"/>
                    <a:pt x="226" y="949"/>
                  </a:cubicBezTo>
                  <a:cubicBezTo>
                    <a:pt x="351" y="949"/>
                    <a:pt x="452" y="848"/>
                    <a:pt x="452" y="724"/>
                  </a:cubicBezTo>
                  <a:lnTo>
                    <a:pt x="452" y="225"/>
                  </a:lnTo>
                  <a:cubicBezTo>
                    <a:pt x="452" y="100"/>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9"/>
            <p:cNvSpPr/>
            <p:nvPr/>
          </p:nvSpPr>
          <p:spPr>
            <a:xfrm>
              <a:off x="6475746" y="2762813"/>
              <a:ext cx="22673" cy="21497"/>
            </a:xfrm>
            <a:custGeom>
              <a:avLst/>
              <a:gdLst/>
              <a:ahLst/>
              <a:cxnLst/>
              <a:rect l="l" t="t" r="r" b="b"/>
              <a:pathLst>
                <a:path w="848" h="804" extrusionOk="0">
                  <a:moveTo>
                    <a:pt x="248" y="1"/>
                  </a:moveTo>
                  <a:cubicBezTo>
                    <a:pt x="191" y="1"/>
                    <a:pt x="133" y="23"/>
                    <a:pt x="89" y="67"/>
                  </a:cubicBezTo>
                  <a:cubicBezTo>
                    <a:pt x="1" y="155"/>
                    <a:pt x="1" y="297"/>
                    <a:pt x="89" y="385"/>
                  </a:cubicBezTo>
                  <a:lnTo>
                    <a:pt x="441" y="737"/>
                  </a:lnTo>
                  <a:cubicBezTo>
                    <a:pt x="485" y="782"/>
                    <a:pt x="543" y="804"/>
                    <a:pt x="600" y="804"/>
                  </a:cubicBezTo>
                  <a:cubicBezTo>
                    <a:pt x="658" y="804"/>
                    <a:pt x="716" y="782"/>
                    <a:pt x="760" y="737"/>
                  </a:cubicBezTo>
                  <a:cubicBezTo>
                    <a:pt x="848" y="649"/>
                    <a:pt x="848" y="506"/>
                    <a:pt x="760" y="418"/>
                  </a:cubicBezTo>
                  <a:lnTo>
                    <a:pt x="408" y="67"/>
                  </a:lnTo>
                  <a:cubicBezTo>
                    <a:pt x="364" y="23"/>
                    <a:pt x="306"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9"/>
            <p:cNvSpPr/>
            <p:nvPr/>
          </p:nvSpPr>
          <p:spPr>
            <a:xfrm>
              <a:off x="6495854" y="2715699"/>
              <a:ext cx="25401" cy="12085"/>
            </a:xfrm>
            <a:custGeom>
              <a:avLst/>
              <a:gdLst/>
              <a:ahLst/>
              <a:cxnLst/>
              <a:rect l="l" t="t" r="r" b="b"/>
              <a:pathLst>
                <a:path w="950" h="452" extrusionOk="0">
                  <a:moveTo>
                    <a:pt x="226" y="0"/>
                  </a:moveTo>
                  <a:cubicBezTo>
                    <a:pt x="101" y="0"/>
                    <a:pt x="0" y="101"/>
                    <a:pt x="0" y="226"/>
                  </a:cubicBezTo>
                  <a:cubicBezTo>
                    <a:pt x="0" y="350"/>
                    <a:pt x="102" y="452"/>
                    <a:pt x="226" y="452"/>
                  </a:cubicBezTo>
                  <a:lnTo>
                    <a:pt x="724" y="452"/>
                  </a:lnTo>
                  <a:cubicBezTo>
                    <a:pt x="849" y="452"/>
                    <a:pt x="950" y="350"/>
                    <a:pt x="950" y="226"/>
                  </a:cubicBezTo>
                  <a:cubicBezTo>
                    <a:pt x="950" y="101"/>
                    <a:pt x="848"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79"/>
            <p:cNvSpPr/>
            <p:nvPr/>
          </p:nvSpPr>
          <p:spPr>
            <a:xfrm>
              <a:off x="6475746" y="2659145"/>
              <a:ext cx="22673" cy="21524"/>
            </a:xfrm>
            <a:custGeom>
              <a:avLst/>
              <a:gdLst/>
              <a:ahLst/>
              <a:cxnLst/>
              <a:rect l="l" t="t" r="r" b="b"/>
              <a:pathLst>
                <a:path w="848" h="805" extrusionOk="0">
                  <a:moveTo>
                    <a:pt x="600" y="1"/>
                  </a:moveTo>
                  <a:cubicBezTo>
                    <a:pt x="542" y="1"/>
                    <a:pt x="485" y="23"/>
                    <a:pt x="441" y="67"/>
                  </a:cubicBezTo>
                  <a:lnTo>
                    <a:pt x="89" y="420"/>
                  </a:lnTo>
                  <a:cubicBezTo>
                    <a:pt x="1" y="508"/>
                    <a:pt x="1" y="651"/>
                    <a:pt x="89" y="739"/>
                  </a:cubicBezTo>
                  <a:cubicBezTo>
                    <a:pt x="132" y="782"/>
                    <a:pt x="190" y="805"/>
                    <a:pt x="248" y="805"/>
                  </a:cubicBezTo>
                  <a:cubicBezTo>
                    <a:pt x="306" y="805"/>
                    <a:pt x="363" y="783"/>
                    <a:pt x="408" y="739"/>
                  </a:cubicBezTo>
                  <a:lnTo>
                    <a:pt x="760" y="387"/>
                  </a:lnTo>
                  <a:cubicBezTo>
                    <a:pt x="848" y="298"/>
                    <a:pt x="848" y="155"/>
                    <a:pt x="760" y="67"/>
                  </a:cubicBezTo>
                  <a:cubicBezTo>
                    <a:pt x="716" y="23"/>
                    <a:pt x="658" y="1"/>
                    <a:pt x="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79"/>
            <p:cNvSpPr/>
            <p:nvPr/>
          </p:nvSpPr>
          <p:spPr>
            <a:xfrm>
              <a:off x="6400368" y="2647995"/>
              <a:ext cx="16256" cy="18235"/>
            </a:xfrm>
            <a:custGeom>
              <a:avLst/>
              <a:gdLst/>
              <a:ahLst/>
              <a:cxnLst/>
              <a:rect l="l" t="t" r="r" b="b"/>
              <a:pathLst>
                <a:path w="608" h="682" extrusionOk="0">
                  <a:moveTo>
                    <a:pt x="257" y="1"/>
                  </a:moveTo>
                  <a:cubicBezTo>
                    <a:pt x="228" y="1"/>
                    <a:pt x="199" y="6"/>
                    <a:pt x="170" y="18"/>
                  </a:cubicBezTo>
                  <a:cubicBezTo>
                    <a:pt x="55" y="66"/>
                    <a:pt x="0" y="197"/>
                    <a:pt x="48" y="312"/>
                  </a:cubicBezTo>
                  <a:lnTo>
                    <a:pt x="144" y="543"/>
                  </a:lnTo>
                  <a:cubicBezTo>
                    <a:pt x="179" y="630"/>
                    <a:pt x="264" y="682"/>
                    <a:pt x="352" y="682"/>
                  </a:cubicBezTo>
                  <a:cubicBezTo>
                    <a:pt x="381" y="682"/>
                    <a:pt x="410" y="676"/>
                    <a:pt x="438" y="665"/>
                  </a:cubicBezTo>
                  <a:cubicBezTo>
                    <a:pt x="554" y="617"/>
                    <a:pt x="608" y="485"/>
                    <a:pt x="560" y="370"/>
                  </a:cubicBezTo>
                  <a:lnTo>
                    <a:pt x="465" y="139"/>
                  </a:lnTo>
                  <a:cubicBezTo>
                    <a:pt x="429" y="53"/>
                    <a:pt x="346"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9"/>
            <p:cNvSpPr/>
            <p:nvPr/>
          </p:nvSpPr>
          <p:spPr>
            <a:xfrm>
              <a:off x="6360714" y="2687649"/>
              <a:ext cx="19866" cy="14652"/>
            </a:xfrm>
            <a:custGeom>
              <a:avLst/>
              <a:gdLst/>
              <a:ahLst/>
              <a:cxnLst/>
              <a:rect l="l" t="t" r="r" b="b"/>
              <a:pathLst>
                <a:path w="743" h="548" extrusionOk="0">
                  <a:moveTo>
                    <a:pt x="257" y="0"/>
                  </a:moveTo>
                  <a:cubicBezTo>
                    <a:pt x="168" y="0"/>
                    <a:pt x="84" y="53"/>
                    <a:pt x="48" y="140"/>
                  </a:cubicBezTo>
                  <a:cubicBezTo>
                    <a:pt x="1" y="255"/>
                    <a:pt x="56" y="387"/>
                    <a:pt x="171" y="435"/>
                  </a:cubicBezTo>
                  <a:lnTo>
                    <a:pt x="400" y="530"/>
                  </a:lnTo>
                  <a:cubicBezTo>
                    <a:pt x="428" y="541"/>
                    <a:pt x="458" y="547"/>
                    <a:pt x="486" y="547"/>
                  </a:cubicBezTo>
                  <a:cubicBezTo>
                    <a:pt x="575" y="547"/>
                    <a:pt x="659" y="495"/>
                    <a:pt x="695" y="408"/>
                  </a:cubicBezTo>
                  <a:cubicBezTo>
                    <a:pt x="743" y="293"/>
                    <a:pt x="688" y="160"/>
                    <a:pt x="573" y="113"/>
                  </a:cubicBezTo>
                  <a:lnTo>
                    <a:pt x="343" y="17"/>
                  </a:lnTo>
                  <a:cubicBezTo>
                    <a:pt x="315" y="6"/>
                    <a:pt x="28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9"/>
            <p:cNvSpPr/>
            <p:nvPr/>
          </p:nvSpPr>
          <p:spPr>
            <a:xfrm>
              <a:off x="6360714" y="2741181"/>
              <a:ext cx="19866" cy="14652"/>
            </a:xfrm>
            <a:custGeom>
              <a:avLst/>
              <a:gdLst/>
              <a:ahLst/>
              <a:cxnLst/>
              <a:rect l="l" t="t" r="r" b="b"/>
              <a:pathLst>
                <a:path w="743" h="548" extrusionOk="0">
                  <a:moveTo>
                    <a:pt x="486" y="1"/>
                  </a:moveTo>
                  <a:cubicBezTo>
                    <a:pt x="457" y="1"/>
                    <a:pt x="428" y="6"/>
                    <a:pt x="400" y="17"/>
                  </a:cubicBezTo>
                  <a:lnTo>
                    <a:pt x="171" y="114"/>
                  </a:lnTo>
                  <a:cubicBezTo>
                    <a:pt x="55" y="161"/>
                    <a:pt x="1" y="293"/>
                    <a:pt x="48" y="408"/>
                  </a:cubicBezTo>
                  <a:cubicBezTo>
                    <a:pt x="84" y="495"/>
                    <a:pt x="169" y="547"/>
                    <a:pt x="256" y="547"/>
                  </a:cubicBezTo>
                  <a:cubicBezTo>
                    <a:pt x="285" y="547"/>
                    <a:pt x="314" y="542"/>
                    <a:pt x="342" y="530"/>
                  </a:cubicBezTo>
                  <a:lnTo>
                    <a:pt x="573" y="435"/>
                  </a:lnTo>
                  <a:cubicBezTo>
                    <a:pt x="688" y="387"/>
                    <a:pt x="743" y="255"/>
                    <a:pt x="695" y="141"/>
                  </a:cubicBezTo>
                  <a:lnTo>
                    <a:pt x="695" y="140"/>
                  </a:lnTo>
                  <a:cubicBezTo>
                    <a:pt x="659" y="53"/>
                    <a:pt x="575" y="1"/>
                    <a:pt x="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9"/>
            <p:cNvSpPr/>
            <p:nvPr/>
          </p:nvSpPr>
          <p:spPr>
            <a:xfrm>
              <a:off x="6400368" y="2777252"/>
              <a:ext cx="16256" cy="18235"/>
            </a:xfrm>
            <a:custGeom>
              <a:avLst/>
              <a:gdLst/>
              <a:ahLst/>
              <a:cxnLst/>
              <a:rect l="l" t="t" r="r" b="b"/>
              <a:pathLst>
                <a:path w="608" h="682" extrusionOk="0">
                  <a:moveTo>
                    <a:pt x="352" y="0"/>
                  </a:moveTo>
                  <a:cubicBezTo>
                    <a:pt x="264" y="0"/>
                    <a:pt x="180" y="53"/>
                    <a:pt x="144" y="139"/>
                  </a:cubicBezTo>
                  <a:lnTo>
                    <a:pt x="48" y="369"/>
                  </a:lnTo>
                  <a:cubicBezTo>
                    <a:pt x="0" y="485"/>
                    <a:pt x="55" y="617"/>
                    <a:pt x="170" y="664"/>
                  </a:cubicBezTo>
                  <a:cubicBezTo>
                    <a:pt x="199" y="676"/>
                    <a:pt x="228" y="682"/>
                    <a:pt x="257" y="682"/>
                  </a:cubicBezTo>
                  <a:cubicBezTo>
                    <a:pt x="345" y="682"/>
                    <a:pt x="429" y="629"/>
                    <a:pt x="465" y="542"/>
                  </a:cubicBezTo>
                  <a:lnTo>
                    <a:pt x="560" y="312"/>
                  </a:lnTo>
                  <a:cubicBezTo>
                    <a:pt x="608" y="196"/>
                    <a:pt x="553" y="65"/>
                    <a:pt x="438" y="17"/>
                  </a:cubicBezTo>
                  <a:cubicBezTo>
                    <a:pt x="410" y="6"/>
                    <a:pt x="381" y="0"/>
                    <a:pt x="3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79"/>
            <p:cNvSpPr/>
            <p:nvPr/>
          </p:nvSpPr>
          <p:spPr>
            <a:xfrm>
              <a:off x="6453927" y="2777252"/>
              <a:ext cx="16256" cy="18235"/>
            </a:xfrm>
            <a:custGeom>
              <a:avLst/>
              <a:gdLst/>
              <a:ahLst/>
              <a:cxnLst/>
              <a:rect l="l" t="t" r="r" b="b"/>
              <a:pathLst>
                <a:path w="608" h="682" extrusionOk="0">
                  <a:moveTo>
                    <a:pt x="256" y="0"/>
                  </a:moveTo>
                  <a:cubicBezTo>
                    <a:pt x="227" y="0"/>
                    <a:pt x="198" y="6"/>
                    <a:pt x="170" y="17"/>
                  </a:cubicBezTo>
                  <a:cubicBezTo>
                    <a:pt x="54" y="65"/>
                    <a:pt x="0" y="196"/>
                    <a:pt x="48" y="312"/>
                  </a:cubicBezTo>
                  <a:lnTo>
                    <a:pt x="143" y="542"/>
                  </a:lnTo>
                  <a:cubicBezTo>
                    <a:pt x="179" y="629"/>
                    <a:pt x="263" y="682"/>
                    <a:pt x="351" y="682"/>
                  </a:cubicBezTo>
                  <a:cubicBezTo>
                    <a:pt x="380" y="682"/>
                    <a:pt x="409" y="676"/>
                    <a:pt x="438" y="664"/>
                  </a:cubicBezTo>
                  <a:cubicBezTo>
                    <a:pt x="553" y="617"/>
                    <a:pt x="608" y="485"/>
                    <a:pt x="559" y="369"/>
                  </a:cubicBezTo>
                  <a:lnTo>
                    <a:pt x="464" y="139"/>
                  </a:lnTo>
                  <a:cubicBezTo>
                    <a:pt x="428" y="53"/>
                    <a:pt x="344"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79"/>
            <p:cNvSpPr/>
            <p:nvPr/>
          </p:nvSpPr>
          <p:spPr>
            <a:xfrm>
              <a:off x="6489945" y="2741181"/>
              <a:ext cx="19893" cy="14652"/>
            </a:xfrm>
            <a:custGeom>
              <a:avLst/>
              <a:gdLst/>
              <a:ahLst/>
              <a:cxnLst/>
              <a:rect l="l" t="t" r="r" b="b"/>
              <a:pathLst>
                <a:path w="744" h="548" extrusionOk="0">
                  <a:moveTo>
                    <a:pt x="257" y="0"/>
                  </a:moveTo>
                  <a:cubicBezTo>
                    <a:pt x="169" y="0"/>
                    <a:pt x="84" y="53"/>
                    <a:pt x="48" y="140"/>
                  </a:cubicBezTo>
                  <a:cubicBezTo>
                    <a:pt x="1" y="254"/>
                    <a:pt x="56" y="387"/>
                    <a:pt x="171" y="435"/>
                  </a:cubicBezTo>
                  <a:lnTo>
                    <a:pt x="401" y="530"/>
                  </a:lnTo>
                  <a:cubicBezTo>
                    <a:pt x="429" y="541"/>
                    <a:pt x="458" y="547"/>
                    <a:pt x="487" y="547"/>
                  </a:cubicBezTo>
                  <a:cubicBezTo>
                    <a:pt x="575" y="547"/>
                    <a:pt x="660" y="495"/>
                    <a:pt x="695" y="408"/>
                  </a:cubicBezTo>
                  <a:cubicBezTo>
                    <a:pt x="743" y="293"/>
                    <a:pt x="689" y="160"/>
                    <a:pt x="573" y="113"/>
                  </a:cubicBezTo>
                  <a:lnTo>
                    <a:pt x="343" y="17"/>
                  </a:lnTo>
                  <a:cubicBezTo>
                    <a:pt x="315" y="6"/>
                    <a:pt x="28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9"/>
            <p:cNvSpPr/>
            <p:nvPr/>
          </p:nvSpPr>
          <p:spPr>
            <a:xfrm>
              <a:off x="6489945" y="2687649"/>
              <a:ext cx="19893" cy="14652"/>
            </a:xfrm>
            <a:custGeom>
              <a:avLst/>
              <a:gdLst/>
              <a:ahLst/>
              <a:cxnLst/>
              <a:rect l="l" t="t" r="r" b="b"/>
              <a:pathLst>
                <a:path w="744" h="548" extrusionOk="0">
                  <a:moveTo>
                    <a:pt x="487" y="0"/>
                  </a:moveTo>
                  <a:cubicBezTo>
                    <a:pt x="458" y="0"/>
                    <a:pt x="429" y="6"/>
                    <a:pt x="400" y="17"/>
                  </a:cubicBezTo>
                  <a:lnTo>
                    <a:pt x="171" y="113"/>
                  </a:lnTo>
                  <a:cubicBezTo>
                    <a:pt x="56" y="160"/>
                    <a:pt x="1" y="293"/>
                    <a:pt x="48" y="408"/>
                  </a:cubicBezTo>
                  <a:cubicBezTo>
                    <a:pt x="85" y="495"/>
                    <a:pt x="169" y="547"/>
                    <a:pt x="258" y="547"/>
                  </a:cubicBezTo>
                  <a:cubicBezTo>
                    <a:pt x="286" y="547"/>
                    <a:pt x="316" y="541"/>
                    <a:pt x="343" y="530"/>
                  </a:cubicBezTo>
                  <a:lnTo>
                    <a:pt x="573" y="435"/>
                  </a:lnTo>
                  <a:cubicBezTo>
                    <a:pt x="689" y="387"/>
                    <a:pt x="743" y="255"/>
                    <a:pt x="695" y="140"/>
                  </a:cubicBezTo>
                  <a:cubicBezTo>
                    <a:pt x="659" y="53"/>
                    <a:pt x="576" y="0"/>
                    <a:pt x="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9"/>
            <p:cNvSpPr/>
            <p:nvPr/>
          </p:nvSpPr>
          <p:spPr>
            <a:xfrm>
              <a:off x="6453927" y="2647968"/>
              <a:ext cx="16230" cy="18262"/>
            </a:xfrm>
            <a:custGeom>
              <a:avLst/>
              <a:gdLst/>
              <a:ahLst/>
              <a:cxnLst/>
              <a:rect l="l" t="t" r="r" b="b"/>
              <a:pathLst>
                <a:path w="607" h="683" extrusionOk="0">
                  <a:moveTo>
                    <a:pt x="352" y="1"/>
                  </a:moveTo>
                  <a:cubicBezTo>
                    <a:pt x="263" y="1"/>
                    <a:pt x="179" y="53"/>
                    <a:pt x="143" y="140"/>
                  </a:cubicBezTo>
                  <a:lnTo>
                    <a:pt x="48" y="371"/>
                  </a:lnTo>
                  <a:cubicBezTo>
                    <a:pt x="0" y="486"/>
                    <a:pt x="54" y="617"/>
                    <a:pt x="170" y="665"/>
                  </a:cubicBezTo>
                  <a:cubicBezTo>
                    <a:pt x="198" y="677"/>
                    <a:pt x="227" y="683"/>
                    <a:pt x="256" y="683"/>
                  </a:cubicBezTo>
                  <a:cubicBezTo>
                    <a:pt x="344" y="683"/>
                    <a:pt x="429" y="630"/>
                    <a:pt x="464" y="543"/>
                  </a:cubicBezTo>
                  <a:lnTo>
                    <a:pt x="559" y="313"/>
                  </a:lnTo>
                  <a:cubicBezTo>
                    <a:pt x="607" y="198"/>
                    <a:pt x="553" y="66"/>
                    <a:pt x="438" y="18"/>
                  </a:cubicBezTo>
                  <a:cubicBezTo>
                    <a:pt x="410" y="6"/>
                    <a:pt x="380"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79"/>
          <p:cNvGrpSpPr/>
          <p:nvPr/>
        </p:nvGrpSpPr>
        <p:grpSpPr>
          <a:xfrm>
            <a:off x="7151007" y="2673600"/>
            <a:ext cx="411469" cy="411752"/>
            <a:chOff x="5564095" y="2635775"/>
            <a:chExt cx="411469" cy="411752"/>
          </a:xfrm>
        </p:grpSpPr>
        <p:sp>
          <p:nvSpPr>
            <p:cNvPr id="1087" name="Google Shape;1087;p79"/>
            <p:cNvSpPr/>
            <p:nvPr/>
          </p:nvSpPr>
          <p:spPr>
            <a:xfrm>
              <a:off x="5577491" y="2875680"/>
              <a:ext cx="118608" cy="118608"/>
            </a:xfrm>
            <a:custGeom>
              <a:avLst/>
              <a:gdLst/>
              <a:ahLst/>
              <a:cxnLst/>
              <a:rect l="l" t="t" r="r" b="b"/>
              <a:pathLst>
                <a:path w="4436" h="4436" extrusionOk="0">
                  <a:moveTo>
                    <a:pt x="2218" y="1"/>
                  </a:moveTo>
                  <a:cubicBezTo>
                    <a:pt x="2094" y="1"/>
                    <a:pt x="1993" y="102"/>
                    <a:pt x="1993" y="226"/>
                  </a:cubicBezTo>
                  <a:lnTo>
                    <a:pt x="1993" y="753"/>
                  </a:lnTo>
                  <a:lnTo>
                    <a:pt x="1737" y="548"/>
                  </a:lnTo>
                  <a:cubicBezTo>
                    <a:pt x="1695" y="515"/>
                    <a:pt x="1645" y="499"/>
                    <a:pt x="1596" y="499"/>
                  </a:cubicBezTo>
                  <a:cubicBezTo>
                    <a:pt x="1530" y="499"/>
                    <a:pt x="1464" y="528"/>
                    <a:pt x="1420" y="583"/>
                  </a:cubicBezTo>
                  <a:cubicBezTo>
                    <a:pt x="1342" y="681"/>
                    <a:pt x="1358" y="822"/>
                    <a:pt x="1455" y="900"/>
                  </a:cubicBezTo>
                  <a:lnTo>
                    <a:pt x="1993" y="1331"/>
                  </a:lnTo>
                  <a:lnTo>
                    <a:pt x="1993" y="1992"/>
                  </a:lnTo>
                  <a:lnTo>
                    <a:pt x="1331" y="1992"/>
                  </a:lnTo>
                  <a:lnTo>
                    <a:pt x="900" y="1455"/>
                  </a:lnTo>
                  <a:cubicBezTo>
                    <a:pt x="856" y="1399"/>
                    <a:pt x="790" y="1370"/>
                    <a:pt x="724" y="1370"/>
                  </a:cubicBezTo>
                  <a:cubicBezTo>
                    <a:pt x="675" y="1370"/>
                    <a:pt x="625" y="1386"/>
                    <a:pt x="583" y="1420"/>
                  </a:cubicBezTo>
                  <a:cubicBezTo>
                    <a:pt x="486" y="1497"/>
                    <a:pt x="471" y="1639"/>
                    <a:pt x="548" y="1736"/>
                  </a:cubicBezTo>
                  <a:lnTo>
                    <a:pt x="753" y="1992"/>
                  </a:lnTo>
                  <a:lnTo>
                    <a:pt x="226" y="1992"/>
                  </a:lnTo>
                  <a:cubicBezTo>
                    <a:pt x="102" y="1992"/>
                    <a:pt x="1" y="2094"/>
                    <a:pt x="1" y="2218"/>
                  </a:cubicBezTo>
                  <a:cubicBezTo>
                    <a:pt x="1" y="2342"/>
                    <a:pt x="102" y="2443"/>
                    <a:pt x="226" y="2443"/>
                  </a:cubicBezTo>
                  <a:lnTo>
                    <a:pt x="753" y="2443"/>
                  </a:lnTo>
                  <a:lnTo>
                    <a:pt x="548" y="2699"/>
                  </a:lnTo>
                  <a:cubicBezTo>
                    <a:pt x="471" y="2796"/>
                    <a:pt x="486" y="2938"/>
                    <a:pt x="583" y="3016"/>
                  </a:cubicBezTo>
                  <a:cubicBezTo>
                    <a:pt x="625" y="3050"/>
                    <a:pt x="675" y="3066"/>
                    <a:pt x="724" y="3066"/>
                  </a:cubicBezTo>
                  <a:cubicBezTo>
                    <a:pt x="791" y="3066"/>
                    <a:pt x="856" y="3037"/>
                    <a:pt x="900" y="2981"/>
                  </a:cubicBezTo>
                  <a:lnTo>
                    <a:pt x="1331" y="2443"/>
                  </a:lnTo>
                  <a:lnTo>
                    <a:pt x="1992" y="2443"/>
                  </a:lnTo>
                  <a:lnTo>
                    <a:pt x="1992" y="3106"/>
                  </a:lnTo>
                  <a:lnTo>
                    <a:pt x="1455" y="3536"/>
                  </a:lnTo>
                  <a:cubicBezTo>
                    <a:pt x="1358" y="3613"/>
                    <a:pt x="1342" y="3755"/>
                    <a:pt x="1420" y="3852"/>
                  </a:cubicBezTo>
                  <a:cubicBezTo>
                    <a:pt x="1464" y="3908"/>
                    <a:pt x="1530" y="3937"/>
                    <a:pt x="1596" y="3937"/>
                  </a:cubicBezTo>
                  <a:cubicBezTo>
                    <a:pt x="1646" y="3937"/>
                    <a:pt x="1695" y="3921"/>
                    <a:pt x="1737" y="3887"/>
                  </a:cubicBezTo>
                  <a:lnTo>
                    <a:pt x="1992" y="3683"/>
                  </a:lnTo>
                  <a:lnTo>
                    <a:pt x="1992" y="4209"/>
                  </a:lnTo>
                  <a:cubicBezTo>
                    <a:pt x="1992" y="4335"/>
                    <a:pt x="2094" y="4435"/>
                    <a:pt x="2218" y="4435"/>
                  </a:cubicBezTo>
                  <a:cubicBezTo>
                    <a:pt x="2342" y="4435"/>
                    <a:pt x="2444" y="4335"/>
                    <a:pt x="2444" y="4209"/>
                  </a:cubicBezTo>
                  <a:lnTo>
                    <a:pt x="2444" y="3683"/>
                  </a:lnTo>
                  <a:lnTo>
                    <a:pt x="2699" y="3887"/>
                  </a:lnTo>
                  <a:cubicBezTo>
                    <a:pt x="2741" y="3921"/>
                    <a:pt x="2791" y="3937"/>
                    <a:pt x="2840" y="3937"/>
                  </a:cubicBezTo>
                  <a:cubicBezTo>
                    <a:pt x="2906" y="3937"/>
                    <a:pt x="2972" y="3908"/>
                    <a:pt x="3017" y="3852"/>
                  </a:cubicBezTo>
                  <a:cubicBezTo>
                    <a:pt x="3095" y="3755"/>
                    <a:pt x="3078" y="3613"/>
                    <a:pt x="2982" y="3536"/>
                  </a:cubicBezTo>
                  <a:lnTo>
                    <a:pt x="2444" y="3106"/>
                  </a:lnTo>
                  <a:lnTo>
                    <a:pt x="2444" y="2443"/>
                  </a:lnTo>
                  <a:lnTo>
                    <a:pt x="3106" y="2443"/>
                  </a:lnTo>
                  <a:lnTo>
                    <a:pt x="3536" y="2982"/>
                  </a:lnTo>
                  <a:cubicBezTo>
                    <a:pt x="3580" y="3037"/>
                    <a:pt x="3646" y="3066"/>
                    <a:pt x="3712" y="3066"/>
                  </a:cubicBezTo>
                  <a:cubicBezTo>
                    <a:pt x="3761" y="3066"/>
                    <a:pt x="3811" y="3050"/>
                    <a:pt x="3852" y="3017"/>
                  </a:cubicBezTo>
                  <a:cubicBezTo>
                    <a:pt x="3950" y="2938"/>
                    <a:pt x="3965" y="2796"/>
                    <a:pt x="3888" y="2699"/>
                  </a:cubicBezTo>
                  <a:lnTo>
                    <a:pt x="3683" y="2443"/>
                  </a:lnTo>
                  <a:lnTo>
                    <a:pt x="4210" y="2443"/>
                  </a:lnTo>
                  <a:cubicBezTo>
                    <a:pt x="4335" y="2443"/>
                    <a:pt x="4435" y="2342"/>
                    <a:pt x="4435" y="2218"/>
                  </a:cubicBezTo>
                  <a:cubicBezTo>
                    <a:pt x="4435" y="2094"/>
                    <a:pt x="4335" y="1992"/>
                    <a:pt x="4210" y="1992"/>
                  </a:cubicBezTo>
                  <a:lnTo>
                    <a:pt x="3683" y="1992"/>
                  </a:lnTo>
                  <a:lnTo>
                    <a:pt x="3888" y="1736"/>
                  </a:lnTo>
                  <a:cubicBezTo>
                    <a:pt x="3966" y="1639"/>
                    <a:pt x="3950" y="1497"/>
                    <a:pt x="3852" y="1420"/>
                  </a:cubicBezTo>
                  <a:cubicBezTo>
                    <a:pt x="3811" y="1386"/>
                    <a:pt x="3762" y="1370"/>
                    <a:pt x="3712" y="1370"/>
                  </a:cubicBezTo>
                  <a:cubicBezTo>
                    <a:pt x="3646" y="1370"/>
                    <a:pt x="3580" y="1399"/>
                    <a:pt x="3536" y="1455"/>
                  </a:cubicBezTo>
                  <a:lnTo>
                    <a:pt x="3106" y="1992"/>
                  </a:lnTo>
                  <a:lnTo>
                    <a:pt x="2444" y="1992"/>
                  </a:lnTo>
                  <a:lnTo>
                    <a:pt x="2444" y="1331"/>
                  </a:lnTo>
                  <a:lnTo>
                    <a:pt x="2982" y="900"/>
                  </a:lnTo>
                  <a:cubicBezTo>
                    <a:pt x="3079" y="822"/>
                    <a:pt x="3095" y="681"/>
                    <a:pt x="3017" y="583"/>
                  </a:cubicBezTo>
                  <a:cubicBezTo>
                    <a:pt x="2973" y="528"/>
                    <a:pt x="2907" y="499"/>
                    <a:pt x="2841" y="499"/>
                  </a:cubicBezTo>
                  <a:cubicBezTo>
                    <a:pt x="2792" y="499"/>
                    <a:pt x="2742" y="515"/>
                    <a:pt x="2700" y="548"/>
                  </a:cubicBezTo>
                  <a:lnTo>
                    <a:pt x="2444" y="753"/>
                  </a:lnTo>
                  <a:lnTo>
                    <a:pt x="2444" y="226"/>
                  </a:lnTo>
                  <a:cubicBezTo>
                    <a:pt x="2444" y="102"/>
                    <a:pt x="2343"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79"/>
            <p:cNvSpPr/>
            <p:nvPr/>
          </p:nvSpPr>
          <p:spPr>
            <a:xfrm>
              <a:off x="5843788" y="2875680"/>
              <a:ext cx="118581" cy="118608"/>
            </a:xfrm>
            <a:custGeom>
              <a:avLst/>
              <a:gdLst/>
              <a:ahLst/>
              <a:cxnLst/>
              <a:rect l="l" t="t" r="r" b="b"/>
              <a:pathLst>
                <a:path w="4435" h="4436" extrusionOk="0">
                  <a:moveTo>
                    <a:pt x="2218" y="1"/>
                  </a:moveTo>
                  <a:cubicBezTo>
                    <a:pt x="2094" y="1"/>
                    <a:pt x="1992" y="102"/>
                    <a:pt x="1992" y="226"/>
                  </a:cubicBezTo>
                  <a:lnTo>
                    <a:pt x="1992" y="753"/>
                  </a:lnTo>
                  <a:lnTo>
                    <a:pt x="1737" y="548"/>
                  </a:lnTo>
                  <a:cubicBezTo>
                    <a:pt x="1695" y="515"/>
                    <a:pt x="1645" y="499"/>
                    <a:pt x="1596" y="499"/>
                  </a:cubicBezTo>
                  <a:cubicBezTo>
                    <a:pt x="1530" y="499"/>
                    <a:pt x="1464" y="528"/>
                    <a:pt x="1420" y="583"/>
                  </a:cubicBezTo>
                  <a:cubicBezTo>
                    <a:pt x="1341" y="681"/>
                    <a:pt x="1358" y="822"/>
                    <a:pt x="1455" y="900"/>
                  </a:cubicBezTo>
                  <a:lnTo>
                    <a:pt x="1992" y="1331"/>
                  </a:lnTo>
                  <a:lnTo>
                    <a:pt x="1992" y="1992"/>
                  </a:lnTo>
                  <a:lnTo>
                    <a:pt x="1330" y="1992"/>
                  </a:lnTo>
                  <a:lnTo>
                    <a:pt x="900" y="1455"/>
                  </a:lnTo>
                  <a:cubicBezTo>
                    <a:pt x="856" y="1399"/>
                    <a:pt x="790" y="1370"/>
                    <a:pt x="724" y="1370"/>
                  </a:cubicBezTo>
                  <a:cubicBezTo>
                    <a:pt x="675" y="1370"/>
                    <a:pt x="625" y="1386"/>
                    <a:pt x="583" y="1420"/>
                  </a:cubicBezTo>
                  <a:cubicBezTo>
                    <a:pt x="486" y="1497"/>
                    <a:pt x="471" y="1639"/>
                    <a:pt x="548" y="1736"/>
                  </a:cubicBezTo>
                  <a:lnTo>
                    <a:pt x="753" y="1992"/>
                  </a:lnTo>
                  <a:lnTo>
                    <a:pt x="226" y="1992"/>
                  </a:lnTo>
                  <a:cubicBezTo>
                    <a:pt x="101" y="1992"/>
                    <a:pt x="1" y="2094"/>
                    <a:pt x="1" y="2218"/>
                  </a:cubicBezTo>
                  <a:cubicBezTo>
                    <a:pt x="1" y="2342"/>
                    <a:pt x="101" y="2443"/>
                    <a:pt x="226" y="2443"/>
                  </a:cubicBezTo>
                  <a:lnTo>
                    <a:pt x="753" y="2443"/>
                  </a:lnTo>
                  <a:lnTo>
                    <a:pt x="548" y="2699"/>
                  </a:lnTo>
                  <a:cubicBezTo>
                    <a:pt x="470" y="2796"/>
                    <a:pt x="486" y="2938"/>
                    <a:pt x="583" y="3016"/>
                  </a:cubicBezTo>
                  <a:cubicBezTo>
                    <a:pt x="625" y="3050"/>
                    <a:pt x="675" y="3066"/>
                    <a:pt x="723" y="3066"/>
                  </a:cubicBezTo>
                  <a:cubicBezTo>
                    <a:pt x="789" y="3066"/>
                    <a:pt x="856" y="3037"/>
                    <a:pt x="900" y="2981"/>
                  </a:cubicBezTo>
                  <a:lnTo>
                    <a:pt x="1330" y="2443"/>
                  </a:lnTo>
                  <a:lnTo>
                    <a:pt x="1992" y="2443"/>
                  </a:lnTo>
                  <a:lnTo>
                    <a:pt x="1992" y="3106"/>
                  </a:lnTo>
                  <a:lnTo>
                    <a:pt x="1454" y="3536"/>
                  </a:lnTo>
                  <a:cubicBezTo>
                    <a:pt x="1357" y="3613"/>
                    <a:pt x="1341" y="3755"/>
                    <a:pt x="1419" y="3852"/>
                  </a:cubicBezTo>
                  <a:cubicBezTo>
                    <a:pt x="1463" y="3908"/>
                    <a:pt x="1529" y="3937"/>
                    <a:pt x="1595" y="3937"/>
                  </a:cubicBezTo>
                  <a:cubicBezTo>
                    <a:pt x="1645" y="3937"/>
                    <a:pt x="1694" y="3921"/>
                    <a:pt x="1736" y="3887"/>
                  </a:cubicBezTo>
                  <a:lnTo>
                    <a:pt x="1992" y="3683"/>
                  </a:lnTo>
                  <a:lnTo>
                    <a:pt x="1992" y="4209"/>
                  </a:lnTo>
                  <a:cubicBezTo>
                    <a:pt x="1992" y="4335"/>
                    <a:pt x="2093" y="4435"/>
                    <a:pt x="2218" y="4435"/>
                  </a:cubicBezTo>
                  <a:cubicBezTo>
                    <a:pt x="2342" y="4435"/>
                    <a:pt x="2443" y="4335"/>
                    <a:pt x="2443" y="4209"/>
                  </a:cubicBezTo>
                  <a:lnTo>
                    <a:pt x="2443" y="3683"/>
                  </a:lnTo>
                  <a:lnTo>
                    <a:pt x="2699" y="3887"/>
                  </a:lnTo>
                  <a:cubicBezTo>
                    <a:pt x="2741" y="3921"/>
                    <a:pt x="2790" y="3937"/>
                    <a:pt x="2840" y="3937"/>
                  </a:cubicBezTo>
                  <a:cubicBezTo>
                    <a:pt x="2906" y="3937"/>
                    <a:pt x="2972" y="3908"/>
                    <a:pt x="3016" y="3852"/>
                  </a:cubicBezTo>
                  <a:cubicBezTo>
                    <a:pt x="3094" y="3755"/>
                    <a:pt x="3078" y="3613"/>
                    <a:pt x="2981" y="3536"/>
                  </a:cubicBezTo>
                  <a:lnTo>
                    <a:pt x="2443" y="3106"/>
                  </a:lnTo>
                  <a:lnTo>
                    <a:pt x="2443" y="2443"/>
                  </a:lnTo>
                  <a:lnTo>
                    <a:pt x="3105" y="2443"/>
                  </a:lnTo>
                  <a:lnTo>
                    <a:pt x="3536" y="2982"/>
                  </a:lnTo>
                  <a:cubicBezTo>
                    <a:pt x="3580" y="3037"/>
                    <a:pt x="3645" y="3066"/>
                    <a:pt x="3712" y="3066"/>
                  </a:cubicBezTo>
                  <a:cubicBezTo>
                    <a:pt x="3761" y="3066"/>
                    <a:pt x="3811" y="3050"/>
                    <a:pt x="3852" y="3017"/>
                  </a:cubicBezTo>
                  <a:cubicBezTo>
                    <a:pt x="3950" y="2938"/>
                    <a:pt x="3965" y="2796"/>
                    <a:pt x="3888" y="2699"/>
                  </a:cubicBezTo>
                  <a:lnTo>
                    <a:pt x="3683" y="2443"/>
                  </a:lnTo>
                  <a:lnTo>
                    <a:pt x="4210" y="2443"/>
                  </a:lnTo>
                  <a:cubicBezTo>
                    <a:pt x="4334" y="2443"/>
                    <a:pt x="4434" y="2342"/>
                    <a:pt x="4434" y="2218"/>
                  </a:cubicBezTo>
                  <a:cubicBezTo>
                    <a:pt x="4434" y="2094"/>
                    <a:pt x="4334" y="1992"/>
                    <a:pt x="4210" y="1992"/>
                  </a:cubicBezTo>
                  <a:lnTo>
                    <a:pt x="3683" y="1992"/>
                  </a:lnTo>
                  <a:lnTo>
                    <a:pt x="3888" y="1736"/>
                  </a:lnTo>
                  <a:cubicBezTo>
                    <a:pt x="3965" y="1639"/>
                    <a:pt x="3950" y="1497"/>
                    <a:pt x="3852" y="1420"/>
                  </a:cubicBezTo>
                  <a:cubicBezTo>
                    <a:pt x="3811" y="1386"/>
                    <a:pt x="3761" y="1370"/>
                    <a:pt x="3712" y="1370"/>
                  </a:cubicBezTo>
                  <a:cubicBezTo>
                    <a:pt x="3646" y="1370"/>
                    <a:pt x="3580" y="1399"/>
                    <a:pt x="3536" y="1455"/>
                  </a:cubicBezTo>
                  <a:lnTo>
                    <a:pt x="3105" y="1992"/>
                  </a:lnTo>
                  <a:lnTo>
                    <a:pt x="2444" y="1992"/>
                  </a:lnTo>
                  <a:lnTo>
                    <a:pt x="2444" y="1331"/>
                  </a:lnTo>
                  <a:lnTo>
                    <a:pt x="2981" y="900"/>
                  </a:lnTo>
                  <a:cubicBezTo>
                    <a:pt x="3078" y="822"/>
                    <a:pt x="3094" y="681"/>
                    <a:pt x="3016" y="583"/>
                  </a:cubicBezTo>
                  <a:cubicBezTo>
                    <a:pt x="2972" y="528"/>
                    <a:pt x="2906" y="499"/>
                    <a:pt x="2840" y="499"/>
                  </a:cubicBezTo>
                  <a:cubicBezTo>
                    <a:pt x="2791" y="499"/>
                    <a:pt x="2741" y="515"/>
                    <a:pt x="2699" y="548"/>
                  </a:cubicBezTo>
                  <a:lnTo>
                    <a:pt x="2444" y="753"/>
                  </a:lnTo>
                  <a:lnTo>
                    <a:pt x="2444" y="226"/>
                  </a:lnTo>
                  <a:cubicBezTo>
                    <a:pt x="2444" y="102"/>
                    <a:pt x="2342" y="1"/>
                    <a:pt x="2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79"/>
            <p:cNvSpPr/>
            <p:nvPr/>
          </p:nvSpPr>
          <p:spPr>
            <a:xfrm>
              <a:off x="5723969" y="2955550"/>
              <a:ext cx="91950" cy="91977"/>
            </a:xfrm>
            <a:custGeom>
              <a:avLst/>
              <a:gdLst/>
              <a:ahLst/>
              <a:cxnLst/>
              <a:rect l="l" t="t" r="r" b="b"/>
              <a:pathLst>
                <a:path w="3439" h="3440" extrusionOk="0">
                  <a:moveTo>
                    <a:pt x="1720" y="1"/>
                  </a:moveTo>
                  <a:cubicBezTo>
                    <a:pt x="1595" y="1"/>
                    <a:pt x="1494" y="102"/>
                    <a:pt x="1494" y="227"/>
                  </a:cubicBezTo>
                  <a:lnTo>
                    <a:pt x="1494" y="505"/>
                  </a:lnTo>
                  <a:lnTo>
                    <a:pt x="1394" y="424"/>
                  </a:lnTo>
                  <a:cubicBezTo>
                    <a:pt x="1352" y="391"/>
                    <a:pt x="1302" y="375"/>
                    <a:pt x="1253" y="375"/>
                  </a:cubicBezTo>
                  <a:cubicBezTo>
                    <a:pt x="1187" y="375"/>
                    <a:pt x="1122" y="404"/>
                    <a:pt x="1077" y="459"/>
                  </a:cubicBezTo>
                  <a:cubicBezTo>
                    <a:pt x="998" y="557"/>
                    <a:pt x="1015" y="699"/>
                    <a:pt x="1112" y="776"/>
                  </a:cubicBezTo>
                  <a:lnTo>
                    <a:pt x="1494" y="1082"/>
                  </a:lnTo>
                  <a:lnTo>
                    <a:pt x="1494" y="1496"/>
                  </a:lnTo>
                  <a:lnTo>
                    <a:pt x="1081" y="1496"/>
                  </a:lnTo>
                  <a:lnTo>
                    <a:pt x="775" y="1113"/>
                  </a:lnTo>
                  <a:cubicBezTo>
                    <a:pt x="730" y="1057"/>
                    <a:pt x="665" y="1028"/>
                    <a:pt x="599" y="1028"/>
                  </a:cubicBezTo>
                  <a:cubicBezTo>
                    <a:pt x="550" y="1028"/>
                    <a:pt x="500" y="1044"/>
                    <a:pt x="458" y="1077"/>
                  </a:cubicBezTo>
                  <a:cubicBezTo>
                    <a:pt x="361" y="1155"/>
                    <a:pt x="345" y="1297"/>
                    <a:pt x="423" y="1394"/>
                  </a:cubicBezTo>
                  <a:lnTo>
                    <a:pt x="504" y="1496"/>
                  </a:lnTo>
                  <a:lnTo>
                    <a:pt x="225" y="1496"/>
                  </a:lnTo>
                  <a:cubicBezTo>
                    <a:pt x="101" y="1496"/>
                    <a:pt x="1" y="1596"/>
                    <a:pt x="1" y="1720"/>
                  </a:cubicBezTo>
                  <a:cubicBezTo>
                    <a:pt x="1" y="1846"/>
                    <a:pt x="101" y="1946"/>
                    <a:pt x="225" y="1946"/>
                  </a:cubicBezTo>
                  <a:lnTo>
                    <a:pt x="504" y="1946"/>
                  </a:lnTo>
                  <a:lnTo>
                    <a:pt x="423" y="2046"/>
                  </a:lnTo>
                  <a:cubicBezTo>
                    <a:pt x="345" y="2144"/>
                    <a:pt x="361" y="2285"/>
                    <a:pt x="458" y="2363"/>
                  </a:cubicBezTo>
                  <a:cubicBezTo>
                    <a:pt x="500" y="2396"/>
                    <a:pt x="549" y="2413"/>
                    <a:pt x="599" y="2413"/>
                  </a:cubicBezTo>
                  <a:cubicBezTo>
                    <a:pt x="665" y="2413"/>
                    <a:pt x="730" y="2384"/>
                    <a:pt x="775" y="2328"/>
                  </a:cubicBezTo>
                  <a:lnTo>
                    <a:pt x="1081" y="1946"/>
                  </a:lnTo>
                  <a:lnTo>
                    <a:pt x="1494" y="1946"/>
                  </a:lnTo>
                  <a:lnTo>
                    <a:pt x="1494" y="2359"/>
                  </a:lnTo>
                  <a:lnTo>
                    <a:pt x="1111" y="2665"/>
                  </a:lnTo>
                  <a:cubicBezTo>
                    <a:pt x="1015" y="2743"/>
                    <a:pt x="998" y="2885"/>
                    <a:pt x="1076" y="2982"/>
                  </a:cubicBezTo>
                  <a:cubicBezTo>
                    <a:pt x="1121" y="3038"/>
                    <a:pt x="1187" y="3067"/>
                    <a:pt x="1253" y="3067"/>
                  </a:cubicBezTo>
                  <a:cubicBezTo>
                    <a:pt x="1302" y="3067"/>
                    <a:pt x="1352" y="3051"/>
                    <a:pt x="1394" y="3017"/>
                  </a:cubicBezTo>
                  <a:lnTo>
                    <a:pt x="1494" y="2937"/>
                  </a:lnTo>
                  <a:lnTo>
                    <a:pt x="1494" y="3214"/>
                  </a:lnTo>
                  <a:cubicBezTo>
                    <a:pt x="1494" y="3339"/>
                    <a:pt x="1595" y="3440"/>
                    <a:pt x="1719" y="3440"/>
                  </a:cubicBezTo>
                  <a:cubicBezTo>
                    <a:pt x="1844" y="3440"/>
                    <a:pt x="1945" y="3339"/>
                    <a:pt x="1945" y="3214"/>
                  </a:cubicBezTo>
                  <a:lnTo>
                    <a:pt x="1945" y="2937"/>
                  </a:lnTo>
                  <a:lnTo>
                    <a:pt x="2045" y="3017"/>
                  </a:lnTo>
                  <a:cubicBezTo>
                    <a:pt x="2086" y="3050"/>
                    <a:pt x="2136" y="3066"/>
                    <a:pt x="2186" y="3066"/>
                  </a:cubicBezTo>
                  <a:cubicBezTo>
                    <a:pt x="2252" y="3066"/>
                    <a:pt x="2317" y="3037"/>
                    <a:pt x="2362" y="2982"/>
                  </a:cubicBezTo>
                  <a:cubicBezTo>
                    <a:pt x="2439" y="2885"/>
                    <a:pt x="2424" y="2743"/>
                    <a:pt x="2327" y="2665"/>
                  </a:cubicBezTo>
                  <a:lnTo>
                    <a:pt x="1945" y="2359"/>
                  </a:lnTo>
                  <a:lnTo>
                    <a:pt x="1945" y="1946"/>
                  </a:lnTo>
                  <a:lnTo>
                    <a:pt x="2358" y="1946"/>
                  </a:lnTo>
                  <a:lnTo>
                    <a:pt x="2664" y="2328"/>
                  </a:lnTo>
                  <a:cubicBezTo>
                    <a:pt x="2709" y="2384"/>
                    <a:pt x="2774" y="2413"/>
                    <a:pt x="2840" y="2413"/>
                  </a:cubicBezTo>
                  <a:cubicBezTo>
                    <a:pt x="2889" y="2413"/>
                    <a:pt x="2938" y="2396"/>
                    <a:pt x="2981" y="2363"/>
                  </a:cubicBezTo>
                  <a:cubicBezTo>
                    <a:pt x="3077" y="2285"/>
                    <a:pt x="3094" y="2144"/>
                    <a:pt x="3016" y="2046"/>
                  </a:cubicBezTo>
                  <a:lnTo>
                    <a:pt x="2935" y="1946"/>
                  </a:lnTo>
                  <a:lnTo>
                    <a:pt x="3213" y="1946"/>
                  </a:lnTo>
                  <a:cubicBezTo>
                    <a:pt x="3338" y="1946"/>
                    <a:pt x="3438" y="1846"/>
                    <a:pt x="3438" y="1720"/>
                  </a:cubicBezTo>
                  <a:cubicBezTo>
                    <a:pt x="3438" y="1596"/>
                    <a:pt x="3338" y="1496"/>
                    <a:pt x="3213" y="1496"/>
                  </a:cubicBezTo>
                  <a:lnTo>
                    <a:pt x="2935" y="1496"/>
                  </a:lnTo>
                  <a:lnTo>
                    <a:pt x="3016" y="1394"/>
                  </a:lnTo>
                  <a:cubicBezTo>
                    <a:pt x="3094" y="1297"/>
                    <a:pt x="3078" y="1155"/>
                    <a:pt x="2981" y="1077"/>
                  </a:cubicBezTo>
                  <a:cubicBezTo>
                    <a:pt x="2939" y="1044"/>
                    <a:pt x="2889" y="1028"/>
                    <a:pt x="2840" y="1028"/>
                  </a:cubicBezTo>
                  <a:cubicBezTo>
                    <a:pt x="2774" y="1028"/>
                    <a:pt x="2708" y="1057"/>
                    <a:pt x="2664" y="1113"/>
                  </a:cubicBezTo>
                  <a:lnTo>
                    <a:pt x="2358" y="1496"/>
                  </a:lnTo>
                  <a:lnTo>
                    <a:pt x="1945" y="1496"/>
                  </a:lnTo>
                  <a:lnTo>
                    <a:pt x="1945" y="1082"/>
                  </a:lnTo>
                  <a:lnTo>
                    <a:pt x="2328" y="776"/>
                  </a:lnTo>
                  <a:cubicBezTo>
                    <a:pt x="2424" y="699"/>
                    <a:pt x="2440" y="557"/>
                    <a:pt x="2363" y="459"/>
                  </a:cubicBezTo>
                  <a:cubicBezTo>
                    <a:pt x="2318" y="404"/>
                    <a:pt x="2252" y="375"/>
                    <a:pt x="2186" y="375"/>
                  </a:cubicBezTo>
                  <a:cubicBezTo>
                    <a:pt x="2136" y="375"/>
                    <a:pt x="2087" y="391"/>
                    <a:pt x="2045" y="424"/>
                  </a:cubicBezTo>
                  <a:lnTo>
                    <a:pt x="1945" y="505"/>
                  </a:lnTo>
                  <a:lnTo>
                    <a:pt x="1945" y="227"/>
                  </a:lnTo>
                  <a:cubicBezTo>
                    <a:pt x="1945" y="102"/>
                    <a:pt x="1844" y="1"/>
                    <a:pt x="1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9"/>
            <p:cNvSpPr/>
            <p:nvPr/>
          </p:nvSpPr>
          <p:spPr>
            <a:xfrm>
              <a:off x="5720627" y="2906216"/>
              <a:ext cx="32085" cy="30909"/>
            </a:xfrm>
            <a:custGeom>
              <a:avLst/>
              <a:gdLst/>
              <a:ahLst/>
              <a:cxnLst/>
              <a:rect l="l" t="t" r="r" b="b"/>
              <a:pathLst>
                <a:path w="1200" h="1156" extrusionOk="0">
                  <a:moveTo>
                    <a:pt x="248" y="1"/>
                  </a:moveTo>
                  <a:cubicBezTo>
                    <a:pt x="190" y="1"/>
                    <a:pt x="132" y="23"/>
                    <a:pt x="88" y="67"/>
                  </a:cubicBezTo>
                  <a:cubicBezTo>
                    <a:pt x="0" y="155"/>
                    <a:pt x="0" y="297"/>
                    <a:pt x="88" y="385"/>
                  </a:cubicBezTo>
                  <a:lnTo>
                    <a:pt x="281" y="578"/>
                  </a:lnTo>
                  <a:lnTo>
                    <a:pt x="88" y="770"/>
                  </a:lnTo>
                  <a:cubicBezTo>
                    <a:pt x="0" y="858"/>
                    <a:pt x="0" y="1001"/>
                    <a:pt x="88" y="1089"/>
                  </a:cubicBezTo>
                  <a:cubicBezTo>
                    <a:pt x="132" y="1134"/>
                    <a:pt x="190" y="1156"/>
                    <a:pt x="248" y="1156"/>
                  </a:cubicBezTo>
                  <a:cubicBezTo>
                    <a:pt x="306" y="1156"/>
                    <a:pt x="363" y="1134"/>
                    <a:pt x="407" y="1089"/>
                  </a:cubicBezTo>
                  <a:lnTo>
                    <a:pt x="600" y="897"/>
                  </a:lnTo>
                  <a:lnTo>
                    <a:pt x="792" y="1089"/>
                  </a:lnTo>
                  <a:cubicBezTo>
                    <a:pt x="836" y="1134"/>
                    <a:pt x="894" y="1156"/>
                    <a:pt x="952" y="1156"/>
                  </a:cubicBezTo>
                  <a:cubicBezTo>
                    <a:pt x="1010" y="1156"/>
                    <a:pt x="1067" y="1134"/>
                    <a:pt x="1111" y="1089"/>
                  </a:cubicBezTo>
                  <a:cubicBezTo>
                    <a:pt x="1199" y="1001"/>
                    <a:pt x="1199" y="858"/>
                    <a:pt x="1111" y="770"/>
                  </a:cubicBezTo>
                  <a:lnTo>
                    <a:pt x="919" y="578"/>
                  </a:lnTo>
                  <a:lnTo>
                    <a:pt x="1111" y="385"/>
                  </a:lnTo>
                  <a:cubicBezTo>
                    <a:pt x="1199" y="297"/>
                    <a:pt x="1199" y="155"/>
                    <a:pt x="1111" y="67"/>
                  </a:cubicBezTo>
                  <a:cubicBezTo>
                    <a:pt x="1067" y="23"/>
                    <a:pt x="1009" y="1"/>
                    <a:pt x="952" y="1"/>
                  </a:cubicBezTo>
                  <a:cubicBezTo>
                    <a:pt x="894" y="1"/>
                    <a:pt x="836" y="23"/>
                    <a:pt x="792" y="67"/>
                  </a:cubicBezTo>
                  <a:lnTo>
                    <a:pt x="600" y="259"/>
                  </a:lnTo>
                  <a:lnTo>
                    <a:pt x="407" y="67"/>
                  </a:lnTo>
                  <a:cubicBezTo>
                    <a:pt x="363" y="23"/>
                    <a:pt x="305"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9"/>
            <p:cNvSpPr/>
            <p:nvPr/>
          </p:nvSpPr>
          <p:spPr>
            <a:xfrm>
              <a:off x="5660704" y="2999403"/>
              <a:ext cx="32112" cy="30909"/>
            </a:xfrm>
            <a:custGeom>
              <a:avLst/>
              <a:gdLst/>
              <a:ahLst/>
              <a:cxnLst/>
              <a:rect l="l" t="t" r="r" b="b"/>
              <a:pathLst>
                <a:path w="1201" h="1156" extrusionOk="0">
                  <a:moveTo>
                    <a:pt x="248" y="1"/>
                  </a:moveTo>
                  <a:cubicBezTo>
                    <a:pt x="190" y="1"/>
                    <a:pt x="132" y="23"/>
                    <a:pt x="88" y="67"/>
                  </a:cubicBezTo>
                  <a:cubicBezTo>
                    <a:pt x="0" y="155"/>
                    <a:pt x="0" y="298"/>
                    <a:pt x="88" y="386"/>
                  </a:cubicBezTo>
                  <a:lnTo>
                    <a:pt x="281" y="578"/>
                  </a:lnTo>
                  <a:lnTo>
                    <a:pt x="88" y="771"/>
                  </a:lnTo>
                  <a:cubicBezTo>
                    <a:pt x="0" y="860"/>
                    <a:pt x="0" y="1002"/>
                    <a:pt x="88" y="1090"/>
                  </a:cubicBezTo>
                  <a:cubicBezTo>
                    <a:pt x="133" y="1134"/>
                    <a:pt x="191" y="1156"/>
                    <a:pt x="248" y="1156"/>
                  </a:cubicBezTo>
                  <a:cubicBezTo>
                    <a:pt x="306" y="1156"/>
                    <a:pt x="364" y="1134"/>
                    <a:pt x="407" y="1090"/>
                  </a:cubicBezTo>
                  <a:lnTo>
                    <a:pt x="600" y="897"/>
                  </a:lnTo>
                  <a:lnTo>
                    <a:pt x="793" y="1090"/>
                  </a:lnTo>
                  <a:cubicBezTo>
                    <a:pt x="837" y="1134"/>
                    <a:pt x="895" y="1156"/>
                    <a:pt x="953" y="1156"/>
                  </a:cubicBezTo>
                  <a:cubicBezTo>
                    <a:pt x="1010" y="1156"/>
                    <a:pt x="1068" y="1134"/>
                    <a:pt x="1112" y="1090"/>
                  </a:cubicBezTo>
                  <a:cubicBezTo>
                    <a:pt x="1200" y="1002"/>
                    <a:pt x="1200" y="859"/>
                    <a:pt x="1112" y="771"/>
                  </a:cubicBezTo>
                  <a:lnTo>
                    <a:pt x="918" y="578"/>
                  </a:lnTo>
                  <a:lnTo>
                    <a:pt x="1112" y="386"/>
                  </a:lnTo>
                  <a:cubicBezTo>
                    <a:pt x="1200" y="298"/>
                    <a:pt x="1200" y="155"/>
                    <a:pt x="1112" y="67"/>
                  </a:cubicBezTo>
                  <a:cubicBezTo>
                    <a:pt x="1068" y="23"/>
                    <a:pt x="1010" y="1"/>
                    <a:pt x="953" y="1"/>
                  </a:cubicBezTo>
                  <a:cubicBezTo>
                    <a:pt x="895" y="1"/>
                    <a:pt x="837" y="23"/>
                    <a:pt x="793" y="67"/>
                  </a:cubicBezTo>
                  <a:lnTo>
                    <a:pt x="600" y="259"/>
                  </a:lnTo>
                  <a:lnTo>
                    <a:pt x="407" y="67"/>
                  </a:lnTo>
                  <a:cubicBezTo>
                    <a:pt x="363" y="23"/>
                    <a:pt x="305"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9"/>
            <p:cNvSpPr/>
            <p:nvPr/>
          </p:nvSpPr>
          <p:spPr>
            <a:xfrm>
              <a:off x="5847104" y="2999403"/>
              <a:ext cx="32085" cy="30909"/>
            </a:xfrm>
            <a:custGeom>
              <a:avLst/>
              <a:gdLst/>
              <a:ahLst/>
              <a:cxnLst/>
              <a:rect l="l" t="t" r="r" b="b"/>
              <a:pathLst>
                <a:path w="1200" h="1156" extrusionOk="0">
                  <a:moveTo>
                    <a:pt x="248" y="1"/>
                  </a:moveTo>
                  <a:cubicBezTo>
                    <a:pt x="191" y="1"/>
                    <a:pt x="133" y="23"/>
                    <a:pt x="89" y="67"/>
                  </a:cubicBezTo>
                  <a:cubicBezTo>
                    <a:pt x="1" y="155"/>
                    <a:pt x="1" y="298"/>
                    <a:pt x="89" y="386"/>
                  </a:cubicBezTo>
                  <a:lnTo>
                    <a:pt x="281" y="578"/>
                  </a:lnTo>
                  <a:lnTo>
                    <a:pt x="89" y="771"/>
                  </a:lnTo>
                  <a:cubicBezTo>
                    <a:pt x="1" y="860"/>
                    <a:pt x="1" y="1002"/>
                    <a:pt x="89" y="1090"/>
                  </a:cubicBezTo>
                  <a:cubicBezTo>
                    <a:pt x="132" y="1134"/>
                    <a:pt x="190" y="1156"/>
                    <a:pt x="248" y="1156"/>
                  </a:cubicBezTo>
                  <a:cubicBezTo>
                    <a:pt x="305" y="1156"/>
                    <a:pt x="363" y="1134"/>
                    <a:pt x="408" y="1090"/>
                  </a:cubicBezTo>
                  <a:lnTo>
                    <a:pt x="600" y="897"/>
                  </a:lnTo>
                  <a:lnTo>
                    <a:pt x="793" y="1090"/>
                  </a:lnTo>
                  <a:cubicBezTo>
                    <a:pt x="836" y="1134"/>
                    <a:pt x="894" y="1156"/>
                    <a:pt x="952" y="1156"/>
                  </a:cubicBezTo>
                  <a:cubicBezTo>
                    <a:pt x="1010" y="1156"/>
                    <a:pt x="1067" y="1134"/>
                    <a:pt x="1112" y="1090"/>
                  </a:cubicBezTo>
                  <a:cubicBezTo>
                    <a:pt x="1200" y="1002"/>
                    <a:pt x="1200" y="859"/>
                    <a:pt x="1112" y="771"/>
                  </a:cubicBezTo>
                  <a:lnTo>
                    <a:pt x="919" y="578"/>
                  </a:lnTo>
                  <a:lnTo>
                    <a:pt x="1112" y="386"/>
                  </a:lnTo>
                  <a:cubicBezTo>
                    <a:pt x="1200" y="298"/>
                    <a:pt x="1200" y="155"/>
                    <a:pt x="1112" y="67"/>
                  </a:cubicBezTo>
                  <a:cubicBezTo>
                    <a:pt x="1068" y="23"/>
                    <a:pt x="1010" y="1"/>
                    <a:pt x="952" y="1"/>
                  </a:cubicBezTo>
                  <a:cubicBezTo>
                    <a:pt x="894" y="1"/>
                    <a:pt x="837" y="23"/>
                    <a:pt x="793" y="67"/>
                  </a:cubicBezTo>
                  <a:lnTo>
                    <a:pt x="600" y="259"/>
                  </a:lnTo>
                  <a:lnTo>
                    <a:pt x="408" y="67"/>
                  </a:lnTo>
                  <a:cubicBezTo>
                    <a:pt x="364" y="23"/>
                    <a:pt x="306"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79"/>
            <p:cNvSpPr/>
            <p:nvPr/>
          </p:nvSpPr>
          <p:spPr>
            <a:xfrm>
              <a:off x="5927001" y="2999403"/>
              <a:ext cx="32058" cy="30909"/>
            </a:xfrm>
            <a:custGeom>
              <a:avLst/>
              <a:gdLst/>
              <a:ahLst/>
              <a:cxnLst/>
              <a:rect l="l" t="t" r="r" b="b"/>
              <a:pathLst>
                <a:path w="1199" h="1156" extrusionOk="0">
                  <a:moveTo>
                    <a:pt x="248" y="1"/>
                  </a:moveTo>
                  <a:cubicBezTo>
                    <a:pt x="190" y="1"/>
                    <a:pt x="132" y="23"/>
                    <a:pt x="88" y="67"/>
                  </a:cubicBezTo>
                  <a:cubicBezTo>
                    <a:pt x="0" y="155"/>
                    <a:pt x="0" y="298"/>
                    <a:pt x="88" y="386"/>
                  </a:cubicBezTo>
                  <a:lnTo>
                    <a:pt x="281" y="578"/>
                  </a:lnTo>
                  <a:lnTo>
                    <a:pt x="88" y="771"/>
                  </a:lnTo>
                  <a:cubicBezTo>
                    <a:pt x="0" y="860"/>
                    <a:pt x="0" y="1002"/>
                    <a:pt x="88" y="1090"/>
                  </a:cubicBezTo>
                  <a:cubicBezTo>
                    <a:pt x="132" y="1134"/>
                    <a:pt x="190" y="1156"/>
                    <a:pt x="248" y="1156"/>
                  </a:cubicBezTo>
                  <a:cubicBezTo>
                    <a:pt x="306" y="1156"/>
                    <a:pt x="363" y="1134"/>
                    <a:pt x="407" y="1090"/>
                  </a:cubicBezTo>
                  <a:lnTo>
                    <a:pt x="600" y="897"/>
                  </a:lnTo>
                  <a:lnTo>
                    <a:pt x="792" y="1090"/>
                  </a:lnTo>
                  <a:cubicBezTo>
                    <a:pt x="837" y="1134"/>
                    <a:pt x="894" y="1156"/>
                    <a:pt x="952" y="1156"/>
                  </a:cubicBezTo>
                  <a:cubicBezTo>
                    <a:pt x="1010" y="1156"/>
                    <a:pt x="1068" y="1134"/>
                    <a:pt x="1111" y="1090"/>
                  </a:cubicBezTo>
                  <a:cubicBezTo>
                    <a:pt x="1199" y="1002"/>
                    <a:pt x="1199" y="859"/>
                    <a:pt x="1111" y="771"/>
                  </a:cubicBezTo>
                  <a:lnTo>
                    <a:pt x="918" y="578"/>
                  </a:lnTo>
                  <a:lnTo>
                    <a:pt x="1111" y="386"/>
                  </a:lnTo>
                  <a:cubicBezTo>
                    <a:pt x="1199" y="298"/>
                    <a:pt x="1199" y="155"/>
                    <a:pt x="1111" y="67"/>
                  </a:cubicBezTo>
                  <a:cubicBezTo>
                    <a:pt x="1067" y="23"/>
                    <a:pt x="1009" y="1"/>
                    <a:pt x="952" y="1"/>
                  </a:cubicBezTo>
                  <a:cubicBezTo>
                    <a:pt x="894" y="1"/>
                    <a:pt x="836" y="23"/>
                    <a:pt x="792" y="67"/>
                  </a:cubicBezTo>
                  <a:lnTo>
                    <a:pt x="600" y="259"/>
                  </a:lnTo>
                  <a:lnTo>
                    <a:pt x="407" y="67"/>
                  </a:lnTo>
                  <a:cubicBezTo>
                    <a:pt x="363" y="23"/>
                    <a:pt x="305"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79"/>
            <p:cNvSpPr/>
            <p:nvPr/>
          </p:nvSpPr>
          <p:spPr>
            <a:xfrm>
              <a:off x="5787181" y="2906216"/>
              <a:ext cx="32085" cy="30909"/>
            </a:xfrm>
            <a:custGeom>
              <a:avLst/>
              <a:gdLst/>
              <a:ahLst/>
              <a:cxnLst/>
              <a:rect l="l" t="t" r="r" b="b"/>
              <a:pathLst>
                <a:path w="1200" h="1156" extrusionOk="0">
                  <a:moveTo>
                    <a:pt x="248" y="1"/>
                  </a:moveTo>
                  <a:cubicBezTo>
                    <a:pt x="191" y="1"/>
                    <a:pt x="133" y="23"/>
                    <a:pt x="89" y="67"/>
                  </a:cubicBezTo>
                  <a:cubicBezTo>
                    <a:pt x="1" y="155"/>
                    <a:pt x="1" y="297"/>
                    <a:pt x="89" y="385"/>
                  </a:cubicBezTo>
                  <a:lnTo>
                    <a:pt x="281" y="578"/>
                  </a:lnTo>
                  <a:lnTo>
                    <a:pt x="89" y="770"/>
                  </a:lnTo>
                  <a:cubicBezTo>
                    <a:pt x="1" y="858"/>
                    <a:pt x="1" y="1001"/>
                    <a:pt x="89" y="1089"/>
                  </a:cubicBezTo>
                  <a:cubicBezTo>
                    <a:pt x="133" y="1134"/>
                    <a:pt x="190" y="1156"/>
                    <a:pt x="248" y="1156"/>
                  </a:cubicBezTo>
                  <a:cubicBezTo>
                    <a:pt x="306" y="1156"/>
                    <a:pt x="364" y="1134"/>
                    <a:pt x="408" y="1089"/>
                  </a:cubicBezTo>
                  <a:lnTo>
                    <a:pt x="600" y="897"/>
                  </a:lnTo>
                  <a:lnTo>
                    <a:pt x="793" y="1089"/>
                  </a:lnTo>
                  <a:cubicBezTo>
                    <a:pt x="837" y="1134"/>
                    <a:pt x="895" y="1156"/>
                    <a:pt x="952" y="1156"/>
                  </a:cubicBezTo>
                  <a:cubicBezTo>
                    <a:pt x="1010" y="1156"/>
                    <a:pt x="1068" y="1134"/>
                    <a:pt x="1112" y="1089"/>
                  </a:cubicBezTo>
                  <a:cubicBezTo>
                    <a:pt x="1200" y="1001"/>
                    <a:pt x="1200" y="858"/>
                    <a:pt x="1112" y="770"/>
                  </a:cubicBezTo>
                  <a:lnTo>
                    <a:pt x="919" y="578"/>
                  </a:lnTo>
                  <a:lnTo>
                    <a:pt x="1112" y="385"/>
                  </a:lnTo>
                  <a:cubicBezTo>
                    <a:pt x="1200" y="297"/>
                    <a:pt x="1200" y="155"/>
                    <a:pt x="1112" y="67"/>
                  </a:cubicBezTo>
                  <a:cubicBezTo>
                    <a:pt x="1068" y="23"/>
                    <a:pt x="1010" y="1"/>
                    <a:pt x="952" y="1"/>
                  </a:cubicBezTo>
                  <a:cubicBezTo>
                    <a:pt x="894" y="1"/>
                    <a:pt x="837" y="23"/>
                    <a:pt x="793" y="67"/>
                  </a:cubicBezTo>
                  <a:lnTo>
                    <a:pt x="600" y="259"/>
                  </a:lnTo>
                  <a:lnTo>
                    <a:pt x="408" y="67"/>
                  </a:lnTo>
                  <a:cubicBezTo>
                    <a:pt x="364" y="23"/>
                    <a:pt x="306"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9"/>
            <p:cNvSpPr/>
            <p:nvPr/>
          </p:nvSpPr>
          <p:spPr>
            <a:xfrm>
              <a:off x="5580807" y="2999403"/>
              <a:ext cx="32085" cy="30909"/>
            </a:xfrm>
            <a:custGeom>
              <a:avLst/>
              <a:gdLst/>
              <a:ahLst/>
              <a:cxnLst/>
              <a:rect l="l" t="t" r="r" b="b"/>
              <a:pathLst>
                <a:path w="1200" h="1156" extrusionOk="0">
                  <a:moveTo>
                    <a:pt x="248" y="1"/>
                  </a:moveTo>
                  <a:cubicBezTo>
                    <a:pt x="191" y="1"/>
                    <a:pt x="133" y="23"/>
                    <a:pt x="89" y="67"/>
                  </a:cubicBezTo>
                  <a:cubicBezTo>
                    <a:pt x="1" y="155"/>
                    <a:pt x="1" y="298"/>
                    <a:pt x="89" y="386"/>
                  </a:cubicBezTo>
                  <a:lnTo>
                    <a:pt x="281" y="578"/>
                  </a:lnTo>
                  <a:lnTo>
                    <a:pt x="89" y="771"/>
                  </a:lnTo>
                  <a:cubicBezTo>
                    <a:pt x="1" y="860"/>
                    <a:pt x="1" y="1002"/>
                    <a:pt x="89" y="1090"/>
                  </a:cubicBezTo>
                  <a:cubicBezTo>
                    <a:pt x="133" y="1134"/>
                    <a:pt x="190" y="1156"/>
                    <a:pt x="248" y="1156"/>
                  </a:cubicBezTo>
                  <a:cubicBezTo>
                    <a:pt x="306" y="1156"/>
                    <a:pt x="364" y="1134"/>
                    <a:pt x="408" y="1090"/>
                  </a:cubicBezTo>
                  <a:lnTo>
                    <a:pt x="600" y="897"/>
                  </a:lnTo>
                  <a:lnTo>
                    <a:pt x="793" y="1090"/>
                  </a:lnTo>
                  <a:cubicBezTo>
                    <a:pt x="837" y="1134"/>
                    <a:pt x="895" y="1156"/>
                    <a:pt x="952" y="1156"/>
                  </a:cubicBezTo>
                  <a:cubicBezTo>
                    <a:pt x="1010" y="1156"/>
                    <a:pt x="1068" y="1134"/>
                    <a:pt x="1112" y="1090"/>
                  </a:cubicBezTo>
                  <a:cubicBezTo>
                    <a:pt x="1200" y="1002"/>
                    <a:pt x="1200" y="859"/>
                    <a:pt x="1112" y="771"/>
                  </a:cubicBezTo>
                  <a:lnTo>
                    <a:pt x="919" y="578"/>
                  </a:lnTo>
                  <a:lnTo>
                    <a:pt x="1112" y="386"/>
                  </a:lnTo>
                  <a:cubicBezTo>
                    <a:pt x="1200" y="298"/>
                    <a:pt x="1200" y="155"/>
                    <a:pt x="1112" y="67"/>
                  </a:cubicBezTo>
                  <a:cubicBezTo>
                    <a:pt x="1068" y="23"/>
                    <a:pt x="1010" y="1"/>
                    <a:pt x="952" y="1"/>
                  </a:cubicBezTo>
                  <a:cubicBezTo>
                    <a:pt x="894" y="1"/>
                    <a:pt x="837" y="23"/>
                    <a:pt x="793" y="67"/>
                  </a:cubicBezTo>
                  <a:lnTo>
                    <a:pt x="600" y="259"/>
                  </a:lnTo>
                  <a:lnTo>
                    <a:pt x="408" y="67"/>
                  </a:lnTo>
                  <a:cubicBezTo>
                    <a:pt x="364" y="23"/>
                    <a:pt x="306"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9"/>
            <p:cNvSpPr/>
            <p:nvPr/>
          </p:nvSpPr>
          <p:spPr>
            <a:xfrm>
              <a:off x="5564095" y="2676044"/>
              <a:ext cx="145211" cy="184810"/>
            </a:xfrm>
            <a:custGeom>
              <a:avLst/>
              <a:gdLst/>
              <a:ahLst/>
              <a:cxnLst/>
              <a:rect l="l" t="t" r="r" b="b"/>
              <a:pathLst>
                <a:path w="5431" h="6912" extrusionOk="0">
                  <a:moveTo>
                    <a:pt x="3007" y="1"/>
                  </a:moveTo>
                  <a:cubicBezTo>
                    <a:pt x="2925" y="1"/>
                    <a:pt x="2845" y="46"/>
                    <a:pt x="2806" y="124"/>
                  </a:cubicBezTo>
                  <a:cubicBezTo>
                    <a:pt x="2597" y="540"/>
                    <a:pt x="2490" y="989"/>
                    <a:pt x="2490" y="1458"/>
                  </a:cubicBezTo>
                  <a:cubicBezTo>
                    <a:pt x="2490" y="1469"/>
                    <a:pt x="2490" y="1479"/>
                    <a:pt x="2490" y="1491"/>
                  </a:cubicBezTo>
                  <a:cubicBezTo>
                    <a:pt x="1098" y="1606"/>
                    <a:pt x="1" y="2775"/>
                    <a:pt x="1" y="4197"/>
                  </a:cubicBezTo>
                  <a:cubicBezTo>
                    <a:pt x="1" y="5693"/>
                    <a:pt x="1218" y="6912"/>
                    <a:pt x="2716" y="6912"/>
                  </a:cubicBezTo>
                  <a:lnTo>
                    <a:pt x="3199" y="6912"/>
                  </a:lnTo>
                  <a:cubicBezTo>
                    <a:pt x="3323" y="6912"/>
                    <a:pt x="3425" y="6810"/>
                    <a:pt x="3425" y="6686"/>
                  </a:cubicBezTo>
                  <a:cubicBezTo>
                    <a:pt x="3425" y="6562"/>
                    <a:pt x="3323" y="6460"/>
                    <a:pt x="3199" y="6460"/>
                  </a:cubicBezTo>
                  <a:lnTo>
                    <a:pt x="2716" y="6460"/>
                  </a:lnTo>
                  <a:cubicBezTo>
                    <a:pt x="1467" y="6460"/>
                    <a:pt x="451" y="5445"/>
                    <a:pt x="451" y="4197"/>
                  </a:cubicBezTo>
                  <a:cubicBezTo>
                    <a:pt x="451" y="2948"/>
                    <a:pt x="1466" y="1934"/>
                    <a:pt x="2714" y="1932"/>
                  </a:cubicBezTo>
                  <a:lnTo>
                    <a:pt x="2716" y="1932"/>
                  </a:lnTo>
                  <a:cubicBezTo>
                    <a:pt x="3964" y="1932"/>
                    <a:pt x="4980" y="2948"/>
                    <a:pt x="4980" y="4197"/>
                  </a:cubicBezTo>
                  <a:cubicBezTo>
                    <a:pt x="4980" y="4321"/>
                    <a:pt x="5081" y="4422"/>
                    <a:pt x="5205" y="4422"/>
                  </a:cubicBezTo>
                  <a:cubicBezTo>
                    <a:pt x="5330" y="4422"/>
                    <a:pt x="5431" y="4321"/>
                    <a:pt x="5431" y="4197"/>
                  </a:cubicBezTo>
                  <a:cubicBezTo>
                    <a:pt x="5431" y="2775"/>
                    <a:pt x="4334" y="1606"/>
                    <a:pt x="2942" y="1491"/>
                  </a:cubicBezTo>
                  <a:cubicBezTo>
                    <a:pt x="2942" y="1479"/>
                    <a:pt x="2942" y="1469"/>
                    <a:pt x="2942" y="1458"/>
                  </a:cubicBezTo>
                  <a:cubicBezTo>
                    <a:pt x="2942" y="1060"/>
                    <a:pt x="3032" y="680"/>
                    <a:pt x="3209" y="327"/>
                  </a:cubicBezTo>
                  <a:cubicBezTo>
                    <a:pt x="3264" y="216"/>
                    <a:pt x="3220" y="81"/>
                    <a:pt x="3109" y="25"/>
                  </a:cubicBezTo>
                  <a:cubicBezTo>
                    <a:pt x="3076" y="9"/>
                    <a:pt x="3042" y="1"/>
                    <a:pt x="3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79"/>
            <p:cNvSpPr/>
            <p:nvPr/>
          </p:nvSpPr>
          <p:spPr>
            <a:xfrm>
              <a:off x="5652308" y="2635775"/>
              <a:ext cx="323256" cy="225076"/>
            </a:xfrm>
            <a:custGeom>
              <a:avLst/>
              <a:gdLst/>
              <a:ahLst/>
              <a:cxnLst/>
              <a:rect l="l" t="t" r="r" b="b"/>
              <a:pathLst>
                <a:path w="12090" h="8418" extrusionOk="0">
                  <a:moveTo>
                    <a:pt x="2155" y="0"/>
                  </a:moveTo>
                  <a:cubicBezTo>
                    <a:pt x="1380" y="0"/>
                    <a:pt x="648" y="297"/>
                    <a:pt x="92" y="835"/>
                  </a:cubicBezTo>
                  <a:cubicBezTo>
                    <a:pt x="3" y="922"/>
                    <a:pt x="1" y="1065"/>
                    <a:pt x="87" y="1154"/>
                  </a:cubicBezTo>
                  <a:cubicBezTo>
                    <a:pt x="131" y="1200"/>
                    <a:pt x="190" y="1223"/>
                    <a:pt x="249" y="1223"/>
                  </a:cubicBezTo>
                  <a:cubicBezTo>
                    <a:pt x="305" y="1223"/>
                    <a:pt x="362" y="1202"/>
                    <a:pt x="405" y="1159"/>
                  </a:cubicBezTo>
                  <a:cubicBezTo>
                    <a:pt x="877" y="702"/>
                    <a:pt x="1499" y="450"/>
                    <a:pt x="2155" y="450"/>
                  </a:cubicBezTo>
                  <a:cubicBezTo>
                    <a:pt x="3265" y="450"/>
                    <a:pt x="4227" y="1166"/>
                    <a:pt x="4553" y="2209"/>
                  </a:cubicBezTo>
                  <a:cubicBezTo>
                    <a:pt x="4019" y="2507"/>
                    <a:pt x="3672" y="3076"/>
                    <a:pt x="3672" y="3711"/>
                  </a:cubicBezTo>
                  <a:cubicBezTo>
                    <a:pt x="3672" y="3835"/>
                    <a:pt x="3774" y="3936"/>
                    <a:pt x="3898" y="3936"/>
                  </a:cubicBezTo>
                  <a:cubicBezTo>
                    <a:pt x="4022" y="3936"/>
                    <a:pt x="4124" y="3835"/>
                    <a:pt x="4124" y="3711"/>
                  </a:cubicBezTo>
                  <a:cubicBezTo>
                    <a:pt x="4124" y="3188"/>
                    <a:pt x="4441" y="2726"/>
                    <a:pt x="4915" y="2535"/>
                  </a:cubicBezTo>
                  <a:cubicBezTo>
                    <a:pt x="4923" y="2532"/>
                    <a:pt x="5026" y="2493"/>
                    <a:pt x="5073" y="2482"/>
                  </a:cubicBezTo>
                  <a:cubicBezTo>
                    <a:pt x="5151" y="2465"/>
                    <a:pt x="5282" y="2442"/>
                    <a:pt x="5392" y="2442"/>
                  </a:cubicBezTo>
                  <a:cubicBezTo>
                    <a:pt x="5879" y="2442"/>
                    <a:pt x="6329" y="2728"/>
                    <a:pt x="6539" y="3170"/>
                  </a:cubicBezTo>
                  <a:cubicBezTo>
                    <a:pt x="6568" y="3230"/>
                    <a:pt x="6620" y="3273"/>
                    <a:pt x="6685" y="3291"/>
                  </a:cubicBezTo>
                  <a:cubicBezTo>
                    <a:pt x="6704" y="3296"/>
                    <a:pt x="6723" y="3298"/>
                    <a:pt x="6743" y="3298"/>
                  </a:cubicBezTo>
                  <a:cubicBezTo>
                    <a:pt x="6788" y="3298"/>
                    <a:pt x="6833" y="3284"/>
                    <a:pt x="6872" y="3258"/>
                  </a:cubicBezTo>
                  <a:cubicBezTo>
                    <a:pt x="7169" y="3050"/>
                    <a:pt x="7519" y="2940"/>
                    <a:pt x="7881" y="2940"/>
                  </a:cubicBezTo>
                  <a:cubicBezTo>
                    <a:pt x="8689" y="2940"/>
                    <a:pt x="9392" y="3485"/>
                    <a:pt x="9592" y="4266"/>
                  </a:cubicBezTo>
                  <a:cubicBezTo>
                    <a:pt x="9618" y="4365"/>
                    <a:pt x="9706" y="4436"/>
                    <a:pt x="9809" y="4436"/>
                  </a:cubicBezTo>
                  <a:cubicBezTo>
                    <a:pt x="9812" y="4436"/>
                    <a:pt x="9815" y="4436"/>
                    <a:pt x="9818" y="4436"/>
                  </a:cubicBezTo>
                  <a:cubicBezTo>
                    <a:pt x="9818" y="4436"/>
                    <a:pt x="9860" y="4433"/>
                    <a:pt x="9874" y="4433"/>
                  </a:cubicBezTo>
                  <a:cubicBezTo>
                    <a:pt x="10847" y="4433"/>
                    <a:pt x="11640" y="5226"/>
                    <a:pt x="11640" y="6200"/>
                  </a:cubicBezTo>
                  <a:cubicBezTo>
                    <a:pt x="11640" y="7175"/>
                    <a:pt x="10847" y="7966"/>
                    <a:pt x="9874" y="7966"/>
                  </a:cubicBezTo>
                  <a:cubicBezTo>
                    <a:pt x="8900" y="7966"/>
                    <a:pt x="8107" y="7175"/>
                    <a:pt x="8107" y="6200"/>
                  </a:cubicBezTo>
                  <a:cubicBezTo>
                    <a:pt x="8107" y="6076"/>
                    <a:pt x="8006" y="5975"/>
                    <a:pt x="7881" y="5975"/>
                  </a:cubicBezTo>
                  <a:cubicBezTo>
                    <a:pt x="7757" y="5975"/>
                    <a:pt x="7656" y="6076"/>
                    <a:pt x="7656" y="6200"/>
                  </a:cubicBezTo>
                  <a:cubicBezTo>
                    <a:pt x="7656" y="6921"/>
                    <a:pt x="8001" y="7562"/>
                    <a:pt x="8535" y="7966"/>
                  </a:cubicBezTo>
                  <a:lnTo>
                    <a:pt x="802" y="7966"/>
                  </a:lnTo>
                  <a:cubicBezTo>
                    <a:pt x="678" y="7966"/>
                    <a:pt x="577" y="8068"/>
                    <a:pt x="577" y="8192"/>
                  </a:cubicBezTo>
                  <a:cubicBezTo>
                    <a:pt x="577" y="8316"/>
                    <a:pt x="678" y="8418"/>
                    <a:pt x="802" y="8418"/>
                  </a:cubicBezTo>
                  <a:lnTo>
                    <a:pt x="9874" y="8418"/>
                  </a:lnTo>
                  <a:cubicBezTo>
                    <a:pt x="11096" y="8418"/>
                    <a:pt x="12090" y="7423"/>
                    <a:pt x="12090" y="6200"/>
                  </a:cubicBezTo>
                  <a:cubicBezTo>
                    <a:pt x="12090" y="4978"/>
                    <a:pt x="11152" y="4041"/>
                    <a:pt x="9979" y="3985"/>
                  </a:cubicBezTo>
                  <a:lnTo>
                    <a:pt x="9978" y="3985"/>
                  </a:lnTo>
                  <a:cubicBezTo>
                    <a:pt x="9674" y="3096"/>
                    <a:pt x="8836" y="2490"/>
                    <a:pt x="7881" y="2490"/>
                  </a:cubicBezTo>
                  <a:cubicBezTo>
                    <a:pt x="7508" y="2490"/>
                    <a:pt x="7146" y="2582"/>
                    <a:pt x="6823" y="2759"/>
                  </a:cubicBezTo>
                  <a:cubicBezTo>
                    <a:pt x="6506" y="2286"/>
                    <a:pt x="5969" y="1992"/>
                    <a:pt x="5392" y="1992"/>
                  </a:cubicBezTo>
                  <a:cubicBezTo>
                    <a:pt x="5249" y="1992"/>
                    <a:pt x="5109" y="2008"/>
                    <a:pt x="4973" y="2042"/>
                  </a:cubicBezTo>
                  <a:cubicBezTo>
                    <a:pt x="4794" y="1499"/>
                    <a:pt x="4457" y="1010"/>
                    <a:pt x="4007" y="649"/>
                  </a:cubicBezTo>
                  <a:cubicBezTo>
                    <a:pt x="3484" y="230"/>
                    <a:pt x="2827" y="0"/>
                    <a:pt x="2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79"/>
          <p:cNvGrpSpPr/>
          <p:nvPr/>
        </p:nvGrpSpPr>
        <p:grpSpPr>
          <a:xfrm>
            <a:off x="6350825" y="2673653"/>
            <a:ext cx="416169" cy="411597"/>
            <a:chOff x="5017195" y="2635828"/>
            <a:chExt cx="416169" cy="411597"/>
          </a:xfrm>
        </p:grpSpPr>
        <p:sp>
          <p:nvSpPr>
            <p:cNvPr id="1099" name="Google Shape;1099;p79"/>
            <p:cNvSpPr/>
            <p:nvPr/>
          </p:nvSpPr>
          <p:spPr>
            <a:xfrm>
              <a:off x="5017195" y="2635828"/>
              <a:ext cx="416169" cy="411597"/>
            </a:xfrm>
            <a:custGeom>
              <a:avLst/>
              <a:gdLst/>
              <a:ahLst/>
              <a:cxnLst/>
              <a:rect l="l" t="t" r="r" b="b"/>
              <a:pathLst>
                <a:path w="15565" h="15394" extrusionOk="0">
                  <a:moveTo>
                    <a:pt x="13384" y="1784"/>
                  </a:moveTo>
                  <a:cubicBezTo>
                    <a:pt x="13454" y="1784"/>
                    <a:pt x="13523" y="1811"/>
                    <a:pt x="13576" y="1864"/>
                  </a:cubicBezTo>
                  <a:cubicBezTo>
                    <a:pt x="13683" y="1970"/>
                    <a:pt x="13683" y="2144"/>
                    <a:pt x="13576" y="2249"/>
                  </a:cubicBezTo>
                  <a:lnTo>
                    <a:pt x="13380" y="2446"/>
                  </a:lnTo>
                  <a:cubicBezTo>
                    <a:pt x="13318" y="2380"/>
                    <a:pt x="13255" y="2314"/>
                    <a:pt x="13190" y="2249"/>
                  </a:cubicBezTo>
                  <a:cubicBezTo>
                    <a:pt x="13126" y="2185"/>
                    <a:pt x="13061" y="2122"/>
                    <a:pt x="12995" y="2061"/>
                  </a:cubicBezTo>
                  <a:lnTo>
                    <a:pt x="13191" y="1864"/>
                  </a:lnTo>
                  <a:cubicBezTo>
                    <a:pt x="13244" y="1811"/>
                    <a:pt x="13314" y="1784"/>
                    <a:pt x="13384" y="1784"/>
                  </a:cubicBezTo>
                  <a:close/>
                  <a:moveTo>
                    <a:pt x="12201" y="2345"/>
                  </a:moveTo>
                  <a:cubicBezTo>
                    <a:pt x="12494" y="2345"/>
                    <a:pt x="12722" y="2419"/>
                    <a:pt x="12871" y="2569"/>
                  </a:cubicBezTo>
                  <a:cubicBezTo>
                    <a:pt x="13263" y="2960"/>
                    <a:pt x="13137" y="3883"/>
                    <a:pt x="12528" y="5102"/>
                  </a:cubicBezTo>
                  <a:cubicBezTo>
                    <a:pt x="11936" y="6286"/>
                    <a:pt x="10955" y="7618"/>
                    <a:pt x="9742" y="8893"/>
                  </a:cubicBezTo>
                  <a:cubicBezTo>
                    <a:pt x="9747" y="8075"/>
                    <a:pt x="9412" y="7279"/>
                    <a:pt x="8787" y="6654"/>
                  </a:cubicBezTo>
                  <a:cubicBezTo>
                    <a:pt x="8165" y="6033"/>
                    <a:pt x="7378" y="5698"/>
                    <a:pt x="6566" y="5698"/>
                  </a:cubicBezTo>
                  <a:cubicBezTo>
                    <a:pt x="6560" y="5698"/>
                    <a:pt x="6554" y="5698"/>
                    <a:pt x="6548" y="5698"/>
                  </a:cubicBezTo>
                  <a:cubicBezTo>
                    <a:pt x="7823" y="4485"/>
                    <a:pt x="9154" y="3505"/>
                    <a:pt x="10338" y="2913"/>
                  </a:cubicBezTo>
                  <a:cubicBezTo>
                    <a:pt x="11090" y="2537"/>
                    <a:pt x="11730" y="2345"/>
                    <a:pt x="12201" y="2345"/>
                  </a:cubicBezTo>
                  <a:close/>
                  <a:moveTo>
                    <a:pt x="8266" y="6788"/>
                  </a:moveTo>
                  <a:cubicBezTo>
                    <a:pt x="8335" y="6846"/>
                    <a:pt x="8403" y="6908"/>
                    <a:pt x="8468" y="6973"/>
                  </a:cubicBezTo>
                  <a:cubicBezTo>
                    <a:pt x="8533" y="7038"/>
                    <a:pt x="8594" y="7105"/>
                    <a:pt x="8652" y="7175"/>
                  </a:cubicBezTo>
                  <a:lnTo>
                    <a:pt x="4372" y="11455"/>
                  </a:lnTo>
                  <a:lnTo>
                    <a:pt x="3601" y="11455"/>
                  </a:lnTo>
                  <a:lnTo>
                    <a:pt x="8266" y="6788"/>
                  </a:lnTo>
                  <a:close/>
                  <a:moveTo>
                    <a:pt x="13539" y="3337"/>
                  </a:moveTo>
                  <a:lnTo>
                    <a:pt x="13539" y="3337"/>
                  </a:lnTo>
                  <a:cubicBezTo>
                    <a:pt x="15565" y="6034"/>
                    <a:pt x="15464" y="9858"/>
                    <a:pt x="13223" y="12441"/>
                  </a:cubicBezTo>
                  <a:cubicBezTo>
                    <a:pt x="13257" y="11600"/>
                    <a:pt x="12942" y="10809"/>
                    <a:pt x="12311" y="10178"/>
                  </a:cubicBezTo>
                  <a:cubicBezTo>
                    <a:pt x="11690" y="9557"/>
                    <a:pt x="10902" y="9223"/>
                    <a:pt x="10090" y="9223"/>
                  </a:cubicBezTo>
                  <a:cubicBezTo>
                    <a:pt x="10077" y="9223"/>
                    <a:pt x="10063" y="9223"/>
                    <a:pt x="10050" y="9223"/>
                  </a:cubicBezTo>
                  <a:cubicBezTo>
                    <a:pt x="11302" y="7910"/>
                    <a:pt x="12317" y="6533"/>
                    <a:pt x="12930" y="5304"/>
                  </a:cubicBezTo>
                  <a:cubicBezTo>
                    <a:pt x="13312" y="4540"/>
                    <a:pt x="13516" y="3875"/>
                    <a:pt x="13539" y="3337"/>
                  </a:cubicBezTo>
                  <a:close/>
                  <a:moveTo>
                    <a:pt x="3921" y="11906"/>
                  </a:moveTo>
                  <a:lnTo>
                    <a:pt x="3375" y="12451"/>
                  </a:lnTo>
                  <a:lnTo>
                    <a:pt x="2604" y="12451"/>
                  </a:lnTo>
                  <a:lnTo>
                    <a:pt x="3149" y="11906"/>
                  </a:lnTo>
                  <a:close/>
                  <a:moveTo>
                    <a:pt x="2173" y="12882"/>
                  </a:moveTo>
                  <a:cubicBezTo>
                    <a:pt x="2201" y="12895"/>
                    <a:pt x="2232" y="12902"/>
                    <a:pt x="2265" y="12902"/>
                  </a:cubicBezTo>
                  <a:lnTo>
                    <a:pt x="2924" y="12902"/>
                  </a:lnTo>
                  <a:lnTo>
                    <a:pt x="1578" y="14248"/>
                  </a:lnTo>
                  <a:lnTo>
                    <a:pt x="1193" y="13862"/>
                  </a:lnTo>
                  <a:lnTo>
                    <a:pt x="2173" y="12882"/>
                  </a:lnTo>
                  <a:close/>
                  <a:moveTo>
                    <a:pt x="874" y="14180"/>
                  </a:moveTo>
                  <a:lnTo>
                    <a:pt x="1259" y="14566"/>
                  </a:lnTo>
                  <a:lnTo>
                    <a:pt x="891" y="14936"/>
                  </a:lnTo>
                  <a:cubicBezTo>
                    <a:pt x="886" y="14940"/>
                    <a:pt x="880" y="14942"/>
                    <a:pt x="874" y="14942"/>
                  </a:cubicBezTo>
                  <a:cubicBezTo>
                    <a:pt x="868" y="14942"/>
                    <a:pt x="862" y="14940"/>
                    <a:pt x="858" y="14936"/>
                  </a:cubicBezTo>
                  <a:lnTo>
                    <a:pt x="505" y="14583"/>
                  </a:lnTo>
                  <a:cubicBezTo>
                    <a:pt x="501" y="14579"/>
                    <a:pt x="498" y="14573"/>
                    <a:pt x="498" y="14566"/>
                  </a:cubicBezTo>
                  <a:cubicBezTo>
                    <a:pt x="498" y="14560"/>
                    <a:pt x="501" y="14554"/>
                    <a:pt x="505" y="14550"/>
                  </a:cubicBezTo>
                  <a:lnTo>
                    <a:pt x="874" y="14180"/>
                  </a:lnTo>
                  <a:close/>
                  <a:moveTo>
                    <a:pt x="7434" y="1"/>
                  </a:moveTo>
                  <a:cubicBezTo>
                    <a:pt x="7430" y="1"/>
                    <a:pt x="7426" y="1"/>
                    <a:pt x="7422" y="1"/>
                  </a:cubicBezTo>
                  <a:cubicBezTo>
                    <a:pt x="5520" y="81"/>
                    <a:pt x="3723" y="858"/>
                    <a:pt x="2362" y="2190"/>
                  </a:cubicBezTo>
                  <a:cubicBezTo>
                    <a:pt x="2303" y="2248"/>
                    <a:pt x="2271" y="2325"/>
                    <a:pt x="2270" y="2408"/>
                  </a:cubicBezTo>
                  <a:cubicBezTo>
                    <a:pt x="2270" y="2491"/>
                    <a:pt x="2301" y="2568"/>
                    <a:pt x="2360" y="2626"/>
                  </a:cubicBezTo>
                  <a:cubicBezTo>
                    <a:pt x="2418" y="2684"/>
                    <a:pt x="2495" y="2716"/>
                    <a:pt x="2576" y="2716"/>
                  </a:cubicBezTo>
                  <a:cubicBezTo>
                    <a:pt x="2594" y="2716"/>
                    <a:pt x="2613" y="2715"/>
                    <a:pt x="2632" y="2711"/>
                  </a:cubicBezTo>
                  <a:cubicBezTo>
                    <a:pt x="2795" y="2681"/>
                    <a:pt x="2957" y="2666"/>
                    <a:pt x="3117" y="2666"/>
                  </a:cubicBezTo>
                  <a:cubicBezTo>
                    <a:pt x="3795" y="2666"/>
                    <a:pt x="4430" y="2935"/>
                    <a:pt x="4943" y="3448"/>
                  </a:cubicBezTo>
                  <a:cubicBezTo>
                    <a:pt x="5589" y="4094"/>
                    <a:pt x="5875" y="4946"/>
                    <a:pt x="5728" y="5784"/>
                  </a:cubicBezTo>
                  <a:cubicBezTo>
                    <a:pt x="5708" y="5897"/>
                    <a:pt x="5744" y="6011"/>
                    <a:pt x="5824" y="6092"/>
                  </a:cubicBezTo>
                  <a:cubicBezTo>
                    <a:pt x="5890" y="6157"/>
                    <a:pt x="5979" y="6193"/>
                    <a:pt x="6071" y="6193"/>
                  </a:cubicBezTo>
                  <a:cubicBezTo>
                    <a:pt x="6091" y="6193"/>
                    <a:pt x="6111" y="6192"/>
                    <a:pt x="6132" y="6188"/>
                  </a:cubicBezTo>
                  <a:cubicBezTo>
                    <a:pt x="6276" y="6163"/>
                    <a:pt x="6421" y="6150"/>
                    <a:pt x="6565" y="6150"/>
                  </a:cubicBezTo>
                  <a:cubicBezTo>
                    <a:pt x="7028" y="6150"/>
                    <a:pt x="7483" y="6279"/>
                    <a:pt x="7893" y="6523"/>
                  </a:cubicBezTo>
                  <a:lnTo>
                    <a:pt x="2962" y="11455"/>
                  </a:lnTo>
                  <a:lnTo>
                    <a:pt x="1677" y="11455"/>
                  </a:lnTo>
                  <a:cubicBezTo>
                    <a:pt x="1553" y="11455"/>
                    <a:pt x="1452" y="11555"/>
                    <a:pt x="1452" y="11681"/>
                  </a:cubicBezTo>
                  <a:cubicBezTo>
                    <a:pt x="1452" y="11805"/>
                    <a:pt x="1553" y="11906"/>
                    <a:pt x="1677" y="11906"/>
                  </a:cubicBezTo>
                  <a:lnTo>
                    <a:pt x="2512" y="11906"/>
                  </a:lnTo>
                  <a:lnTo>
                    <a:pt x="186" y="14231"/>
                  </a:lnTo>
                  <a:cubicBezTo>
                    <a:pt x="1" y="14416"/>
                    <a:pt x="1" y="14718"/>
                    <a:pt x="186" y="14902"/>
                  </a:cubicBezTo>
                  <a:lnTo>
                    <a:pt x="539" y="15255"/>
                  </a:lnTo>
                  <a:cubicBezTo>
                    <a:pt x="631" y="15347"/>
                    <a:pt x="752" y="15394"/>
                    <a:pt x="874" y="15394"/>
                  </a:cubicBezTo>
                  <a:cubicBezTo>
                    <a:pt x="995" y="15394"/>
                    <a:pt x="1117" y="15347"/>
                    <a:pt x="1210" y="15255"/>
                  </a:cubicBezTo>
                  <a:lnTo>
                    <a:pt x="3562" y="12902"/>
                  </a:lnTo>
                  <a:lnTo>
                    <a:pt x="9739" y="12902"/>
                  </a:lnTo>
                  <a:cubicBezTo>
                    <a:pt x="10164" y="12902"/>
                    <a:pt x="10510" y="13248"/>
                    <a:pt x="10510" y="13673"/>
                  </a:cubicBezTo>
                  <a:cubicBezTo>
                    <a:pt x="10510" y="14099"/>
                    <a:pt x="10164" y="14444"/>
                    <a:pt x="9739" y="14444"/>
                  </a:cubicBezTo>
                  <a:cubicBezTo>
                    <a:pt x="9315" y="14444"/>
                    <a:pt x="8969" y="14099"/>
                    <a:pt x="8969" y="13673"/>
                  </a:cubicBezTo>
                  <a:cubicBezTo>
                    <a:pt x="8969" y="13549"/>
                    <a:pt x="8867" y="13447"/>
                    <a:pt x="8743" y="13447"/>
                  </a:cubicBezTo>
                  <a:cubicBezTo>
                    <a:pt x="8618" y="13447"/>
                    <a:pt x="8518" y="13549"/>
                    <a:pt x="8518" y="13673"/>
                  </a:cubicBezTo>
                  <a:cubicBezTo>
                    <a:pt x="8518" y="14347"/>
                    <a:pt x="9065" y="14896"/>
                    <a:pt x="9739" y="14896"/>
                  </a:cubicBezTo>
                  <a:cubicBezTo>
                    <a:pt x="10413" y="14896"/>
                    <a:pt x="10962" y="14347"/>
                    <a:pt x="10962" y="13673"/>
                  </a:cubicBezTo>
                  <a:cubicBezTo>
                    <a:pt x="10962" y="12999"/>
                    <a:pt x="10413" y="12451"/>
                    <a:pt x="9739" y="12451"/>
                  </a:cubicBezTo>
                  <a:lnTo>
                    <a:pt x="4013" y="12451"/>
                  </a:lnTo>
                  <a:lnTo>
                    <a:pt x="4558" y="11906"/>
                  </a:lnTo>
                  <a:lnTo>
                    <a:pt x="7746" y="11906"/>
                  </a:lnTo>
                  <a:cubicBezTo>
                    <a:pt x="8420" y="11906"/>
                    <a:pt x="8969" y="11358"/>
                    <a:pt x="8969" y="10684"/>
                  </a:cubicBezTo>
                  <a:cubicBezTo>
                    <a:pt x="8969" y="10010"/>
                    <a:pt x="8420" y="9461"/>
                    <a:pt x="7746" y="9461"/>
                  </a:cubicBezTo>
                  <a:cubicBezTo>
                    <a:pt x="7073" y="9461"/>
                    <a:pt x="6524" y="10010"/>
                    <a:pt x="6524" y="10684"/>
                  </a:cubicBezTo>
                  <a:cubicBezTo>
                    <a:pt x="6524" y="10808"/>
                    <a:pt x="6625" y="10909"/>
                    <a:pt x="6750" y="10909"/>
                  </a:cubicBezTo>
                  <a:cubicBezTo>
                    <a:pt x="6875" y="10909"/>
                    <a:pt x="6975" y="10808"/>
                    <a:pt x="6975" y="10684"/>
                  </a:cubicBezTo>
                  <a:cubicBezTo>
                    <a:pt x="6975" y="10258"/>
                    <a:pt x="7321" y="9913"/>
                    <a:pt x="7746" y="9913"/>
                  </a:cubicBezTo>
                  <a:cubicBezTo>
                    <a:pt x="8171" y="9913"/>
                    <a:pt x="8518" y="10258"/>
                    <a:pt x="8518" y="10684"/>
                  </a:cubicBezTo>
                  <a:cubicBezTo>
                    <a:pt x="8518" y="11109"/>
                    <a:pt x="8171" y="11455"/>
                    <a:pt x="7746" y="11455"/>
                  </a:cubicBezTo>
                  <a:lnTo>
                    <a:pt x="5010" y="11455"/>
                  </a:lnTo>
                  <a:lnTo>
                    <a:pt x="8917" y="7547"/>
                  </a:lnTo>
                  <a:cubicBezTo>
                    <a:pt x="9238" y="8086"/>
                    <a:pt x="9359" y="8700"/>
                    <a:pt x="9253" y="9309"/>
                  </a:cubicBezTo>
                  <a:cubicBezTo>
                    <a:pt x="9233" y="9421"/>
                    <a:pt x="9269" y="9536"/>
                    <a:pt x="9349" y="9615"/>
                  </a:cubicBezTo>
                  <a:cubicBezTo>
                    <a:pt x="9414" y="9681"/>
                    <a:pt x="9503" y="9717"/>
                    <a:pt x="9594" y="9717"/>
                  </a:cubicBezTo>
                  <a:cubicBezTo>
                    <a:pt x="9614" y="9717"/>
                    <a:pt x="9635" y="9715"/>
                    <a:pt x="9655" y="9712"/>
                  </a:cubicBezTo>
                  <a:cubicBezTo>
                    <a:pt x="9800" y="9686"/>
                    <a:pt x="9944" y="9674"/>
                    <a:pt x="10088" y="9674"/>
                  </a:cubicBezTo>
                  <a:cubicBezTo>
                    <a:pt x="10781" y="9674"/>
                    <a:pt x="11457" y="9963"/>
                    <a:pt x="11992" y="10497"/>
                  </a:cubicBezTo>
                  <a:cubicBezTo>
                    <a:pt x="12626" y="11131"/>
                    <a:pt x="12888" y="11952"/>
                    <a:pt x="12730" y="12808"/>
                  </a:cubicBezTo>
                  <a:cubicBezTo>
                    <a:pt x="12711" y="12907"/>
                    <a:pt x="12743" y="13010"/>
                    <a:pt x="12813" y="13081"/>
                  </a:cubicBezTo>
                  <a:cubicBezTo>
                    <a:pt x="12871" y="13139"/>
                    <a:pt x="12949" y="13170"/>
                    <a:pt x="13031" y="13170"/>
                  </a:cubicBezTo>
                  <a:lnTo>
                    <a:pt x="13033" y="13170"/>
                  </a:lnTo>
                  <a:cubicBezTo>
                    <a:pt x="13115" y="13170"/>
                    <a:pt x="13192" y="13137"/>
                    <a:pt x="13250" y="13079"/>
                  </a:cubicBezTo>
                  <a:cubicBezTo>
                    <a:pt x="14677" y="11622"/>
                    <a:pt x="15456" y="9695"/>
                    <a:pt x="15446" y="7655"/>
                  </a:cubicBezTo>
                  <a:cubicBezTo>
                    <a:pt x="15436" y="5857"/>
                    <a:pt x="14813" y="4153"/>
                    <a:pt x="13679" y="2786"/>
                  </a:cubicBezTo>
                  <a:lnTo>
                    <a:pt x="13895" y="2568"/>
                  </a:lnTo>
                  <a:cubicBezTo>
                    <a:pt x="14178" y="2287"/>
                    <a:pt x="14178" y="1827"/>
                    <a:pt x="13895" y="1546"/>
                  </a:cubicBezTo>
                  <a:cubicBezTo>
                    <a:pt x="13754" y="1404"/>
                    <a:pt x="13569" y="1334"/>
                    <a:pt x="13384" y="1334"/>
                  </a:cubicBezTo>
                  <a:cubicBezTo>
                    <a:pt x="13198" y="1334"/>
                    <a:pt x="13013" y="1404"/>
                    <a:pt x="12871" y="1546"/>
                  </a:cubicBezTo>
                  <a:lnTo>
                    <a:pt x="12654" y="1762"/>
                  </a:lnTo>
                  <a:cubicBezTo>
                    <a:pt x="11438" y="756"/>
                    <a:pt x="9934" y="142"/>
                    <a:pt x="8350" y="18"/>
                  </a:cubicBezTo>
                  <a:cubicBezTo>
                    <a:pt x="8344" y="17"/>
                    <a:pt x="8338" y="17"/>
                    <a:pt x="8333" y="17"/>
                  </a:cubicBezTo>
                  <a:cubicBezTo>
                    <a:pt x="8216" y="17"/>
                    <a:pt x="8117" y="106"/>
                    <a:pt x="8108" y="226"/>
                  </a:cubicBezTo>
                  <a:cubicBezTo>
                    <a:pt x="8098" y="350"/>
                    <a:pt x="8191" y="458"/>
                    <a:pt x="8315" y="468"/>
                  </a:cubicBezTo>
                  <a:cubicBezTo>
                    <a:pt x="9694" y="576"/>
                    <a:pt x="11007" y="1078"/>
                    <a:pt x="12102" y="1902"/>
                  </a:cubicBezTo>
                  <a:cubicBezTo>
                    <a:pt x="11565" y="1924"/>
                    <a:pt x="10899" y="2128"/>
                    <a:pt x="10137" y="2509"/>
                  </a:cubicBezTo>
                  <a:cubicBezTo>
                    <a:pt x="8908" y="3124"/>
                    <a:pt x="7530" y="4139"/>
                    <a:pt x="6217" y="5391"/>
                  </a:cubicBezTo>
                  <a:cubicBezTo>
                    <a:pt x="6228" y="4565"/>
                    <a:pt x="5894" y="3761"/>
                    <a:pt x="5262" y="3129"/>
                  </a:cubicBezTo>
                  <a:cubicBezTo>
                    <a:pt x="4662" y="2529"/>
                    <a:pt x="3917" y="2214"/>
                    <a:pt x="3121" y="2214"/>
                  </a:cubicBezTo>
                  <a:cubicBezTo>
                    <a:pt x="3081" y="2214"/>
                    <a:pt x="3039" y="2215"/>
                    <a:pt x="2998" y="2216"/>
                  </a:cubicBezTo>
                  <a:cubicBezTo>
                    <a:pt x="4235" y="1144"/>
                    <a:pt x="5796" y="521"/>
                    <a:pt x="7442" y="451"/>
                  </a:cubicBezTo>
                  <a:cubicBezTo>
                    <a:pt x="7566" y="446"/>
                    <a:pt x="7663" y="342"/>
                    <a:pt x="7657" y="217"/>
                  </a:cubicBezTo>
                  <a:cubicBezTo>
                    <a:pt x="7652" y="96"/>
                    <a:pt x="7553" y="1"/>
                    <a:pt x="7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9"/>
            <p:cNvSpPr/>
            <p:nvPr/>
          </p:nvSpPr>
          <p:spPr>
            <a:xfrm>
              <a:off x="5018452" y="2942100"/>
              <a:ext cx="25401" cy="12112"/>
            </a:xfrm>
            <a:custGeom>
              <a:avLst/>
              <a:gdLst/>
              <a:ahLst/>
              <a:cxnLst/>
              <a:rect l="l" t="t" r="r" b="b"/>
              <a:pathLst>
                <a:path w="950" h="453" extrusionOk="0">
                  <a:moveTo>
                    <a:pt x="226" y="1"/>
                  </a:moveTo>
                  <a:cubicBezTo>
                    <a:pt x="101" y="1"/>
                    <a:pt x="0" y="101"/>
                    <a:pt x="0" y="227"/>
                  </a:cubicBezTo>
                  <a:cubicBezTo>
                    <a:pt x="0" y="351"/>
                    <a:pt x="101" y="452"/>
                    <a:pt x="226" y="452"/>
                  </a:cubicBezTo>
                  <a:lnTo>
                    <a:pt x="724" y="452"/>
                  </a:lnTo>
                  <a:cubicBezTo>
                    <a:pt x="848" y="452"/>
                    <a:pt x="949" y="351"/>
                    <a:pt x="949" y="227"/>
                  </a:cubicBezTo>
                  <a:cubicBezTo>
                    <a:pt x="949" y="101"/>
                    <a:pt x="848"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9"/>
            <p:cNvSpPr/>
            <p:nvPr/>
          </p:nvSpPr>
          <p:spPr>
            <a:xfrm>
              <a:off x="5031768" y="2755594"/>
              <a:ext cx="118661" cy="65373"/>
            </a:xfrm>
            <a:custGeom>
              <a:avLst/>
              <a:gdLst/>
              <a:ahLst/>
              <a:cxnLst/>
              <a:rect l="l" t="t" r="r" b="b"/>
              <a:pathLst>
                <a:path w="4438" h="2445" extrusionOk="0">
                  <a:moveTo>
                    <a:pt x="3215" y="0"/>
                  </a:moveTo>
                  <a:cubicBezTo>
                    <a:pt x="2541" y="0"/>
                    <a:pt x="1993" y="548"/>
                    <a:pt x="1993" y="1222"/>
                  </a:cubicBezTo>
                  <a:cubicBezTo>
                    <a:pt x="1993" y="1347"/>
                    <a:pt x="2094" y="1447"/>
                    <a:pt x="2218" y="1447"/>
                  </a:cubicBezTo>
                  <a:cubicBezTo>
                    <a:pt x="2344" y="1447"/>
                    <a:pt x="2444" y="1347"/>
                    <a:pt x="2444" y="1222"/>
                  </a:cubicBezTo>
                  <a:cubicBezTo>
                    <a:pt x="2444" y="797"/>
                    <a:pt x="2790" y="451"/>
                    <a:pt x="3215" y="451"/>
                  </a:cubicBezTo>
                  <a:cubicBezTo>
                    <a:pt x="3641" y="451"/>
                    <a:pt x="3986" y="797"/>
                    <a:pt x="3986" y="1222"/>
                  </a:cubicBezTo>
                  <a:cubicBezTo>
                    <a:pt x="3986" y="1647"/>
                    <a:pt x="3641" y="1993"/>
                    <a:pt x="3215" y="1993"/>
                  </a:cubicBezTo>
                  <a:lnTo>
                    <a:pt x="226" y="1993"/>
                  </a:lnTo>
                  <a:cubicBezTo>
                    <a:pt x="101" y="1993"/>
                    <a:pt x="0" y="2094"/>
                    <a:pt x="0" y="2218"/>
                  </a:cubicBezTo>
                  <a:cubicBezTo>
                    <a:pt x="0" y="2344"/>
                    <a:pt x="101" y="2444"/>
                    <a:pt x="226" y="2444"/>
                  </a:cubicBezTo>
                  <a:lnTo>
                    <a:pt x="3215" y="2444"/>
                  </a:lnTo>
                  <a:cubicBezTo>
                    <a:pt x="3889" y="2444"/>
                    <a:pt x="4438" y="1895"/>
                    <a:pt x="4438" y="1222"/>
                  </a:cubicBezTo>
                  <a:cubicBezTo>
                    <a:pt x="4438" y="548"/>
                    <a:pt x="3889" y="0"/>
                    <a:pt x="3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9"/>
            <p:cNvSpPr/>
            <p:nvPr/>
          </p:nvSpPr>
          <p:spPr>
            <a:xfrm>
              <a:off x="5031180" y="2848834"/>
              <a:ext cx="79277" cy="78715"/>
            </a:xfrm>
            <a:custGeom>
              <a:avLst/>
              <a:gdLst/>
              <a:ahLst/>
              <a:cxnLst/>
              <a:rect l="l" t="t" r="r" b="b"/>
              <a:pathLst>
                <a:path w="2965" h="2944" extrusionOk="0">
                  <a:moveTo>
                    <a:pt x="2490" y="452"/>
                  </a:moveTo>
                  <a:cubicBezTo>
                    <a:pt x="2503" y="452"/>
                    <a:pt x="2514" y="462"/>
                    <a:pt x="2514" y="476"/>
                  </a:cubicBezTo>
                  <a:lnTo>
                    <a:pt x="2514" y="1223"/>
                  </a:lnTo>
                  <a:cubicBezTo>
                    <a:pt x="2514" y="1648"/>
                    <a:pt x="2168" y="1994"/>
                    <a:pt x="1742" y="1994"/>
                  </a:cubicBezTo>
                  <a:lnTo>
                    <a:pt x="1290" y="1994"/>
                  </a:lnTo>
                  <a:lnTo>
                    <a:pt x="1902" y="1382"/>
                  </a:lnTo>
                  <a:cubicBezTo>
                    <a:pt x="1990" y="1294"/>
                    <a:pt x="1990" y="1152"/>
                    <a:pt x="1902" y="1064"/>
                  </a:cubicBezTo>
                  <a:cubicBezTo>
                    <a:pt x="1858" y="1020"/>
                    <a:pt x="1800" y="998"/>
                    <a:pt x="1742" y="998"/>
                  </a:cubicBezTo>
                  <a:cubicBezTo>
                    <a:pt x="1685" y="998"/>
                    <a:pt x="1627" y="1020"/>
                    <a:pt x="1583" y="1064"/>
                  </a:cubicBezTo>
                  <a:lnTo>
                    <a:pt x="971" y="1674"/>
                  </a:lnTo>
                  <a:lnTo>
                    <a:pt x="971" y="1223"/>
                  </a:lnTo>
                  <a:cubicBezTo>
                    <a:pt x="971" y="798"/>
                    <a:pt x="1317" y="452"/>
                    <a:pt x="1742" y="452"/>
                  </a:cubicBezTo>
                  <a:close/>
                  <a:moveTo>
                    <a:pt x="1742" y="0"/>
                  </a:moveTo>
                  <a:cubicBezTo>
                    <a:pt x="1069" y="0"/>
                    <a:pt x="520" y="549"/>
                    <a:pt x="520" y="1223"/>
                  </a:cubicBezTo>
                  <a:lnTo>
                    <a:pt x="520" y="2126"/>
                  </a:lnTo>
                  <a:lnTo>
                    <a:pt x="88" y="2558"/>
                  </a:lnTo>
                  <a:cubicBezTo>
                    <a:pt x="0" y="2646"/>
                    <a:pt x="0" y="2789"/>
                    <a:pt x="88" y="2877"/>
                  </a:cubicBezTo>
                  <a:cubicBezTo>
                    <a:pt x="132" y="2922"/>
                    <a:pt x="190" y="2943"/>
                    <a:pt x="248" y="2943"/>
                  </a:cubicBezTo>
                  <a:cubicBezTo>
                    <a:pt x="306" y="2943"/>
                    <a:pt x="363" y="2922"/>
                    <a:pt x="407" y="2877"/>
                  </a:cubicBezTo>
                  <a:lnTo>
                    <a:pt x="839" y="2445"/>
                  </a:lnTo>
                  <a:lnTo>
                    <a:pt x="1742" y="2445"/>
                  </a:lnTo>
                  <a:cubicBezTo>
                    <a:pt x="2416" y="2445"/>
                    <a:pt x="2965" y="1897"/>
                    <a:pt x="2965" y="1223"/>
                  </a:cubicBezTo>
                  <a:lnTo>
                    <a:pt x="2965" y="476"/>
                  </a:lnTo>
                  <a:cubicBezTo>
                    <a:pt x="2965" y="214"/>
                    <a:pt x="2752" y="0"/>
                    <a:pt x="2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79"/>
          <p:cNvGrpSpPr/>
          <p:nvPr/>
        </p:nvGrpSpPr>
        <p:grpSpPr>
          <a:xfrm>
            <a:off x="5555061" y="2673546"/>
            <a:ext cx="411731" cy="411784"/>
            <a:chOff x="4472809" y="2635721"/>
            <a:chExt cx="411731" cy="411784"/>
          </a:xfrm>
        </p:grpSpPr>
        <p:sp>
          <p:nvSpPr>
            <p:cNvPr id="1104" name="Google Shape;1104;p79"/>
            <p:cNvSpPr/>
            <p:nvPr/>
          </p:nvSpPr>
          <p:spPr>
            <a:xfrm>
              <a:off x="4472809" y="2635721"/>
              <a:ext cx="411731" cy="411784"/>
            </a:xfrm>
            <a:custGeom>
              <a:avLst/>
              <a:gdLst/>
              <a:ahLst/>
              <a:cxnLst/>
              <a:rect l="l" t="t" r="r" b="b"/>
              <a:pathLst>
                <a:path w="15399" h="15401" extrusionOk="0">
                  <a:moveTo>
                    <a:pt x="6870" y="452"/>
                  </a:moveTo>
                  <a:cubicBezTo>
                    <a:pt x="9102" y="452"/>
                    <a:pt x="11053" y="1882"/>
                    <a:pt x="11723" y="4010"/>
                  </a:cubicBezTo>
                  <a:lnTo>
                    <a:pt x="11724" y="4014"/>
                  </a:lnTo>
                  <a:cubicBezTo>
                    <a:pt x="11727" y="4019"/>
                    <a:pt x="11910" y="4578"/>
                    <a:pt x="11766" y="4978"/>
                  </a:cubicBezTo>
                  <a:cubicBezTo>
                    <a:pt x="11724" y="5094"/>
                    <a:pt x="11518" y="5263"/>
                    <a:pt x="11239" y="5279"/>
                  </a:cubicBezTo>
                  <a:cubicBezTo>
                    <a:pt x="11224" y="5280"/>
                    <a:pt x="11209" y="5280"/>
                    <a:pt x="11194" y="5280"/>
                  </a:cubicBezTo>
                  <a:cubicBezTo>
                    <a:pt x="10805" y="5280"/>
                    <a:pt x="10444" y="4986"/>
                    <a:pt x="10173" y="4445"/>
                  </a:cubicBezTo>
                  <a:cubicBezTo>
                    <a:pt x="10133" y="4367"/>
                    <a:pt x="10055" y="4321"/>
                    <a:pt x="9971" y="4321"/>
                  </a:cubicBezTo>
                  <a:cubicBezTo>
                    <a:pt x="9949" y="4321"/>
                    <a:pt x="9927" y="4324"/>
                    <a:pt x="9906" y="4330"/>
                  </a:cubicBezTo>
                  <a:cubicBezTo>
                    <a:pt x="9801" y="4361"/>
                    <a:pt x="9734" y="4463"/>
                    <a:pt x="9746" y="4573"/>
                  </a:cubicBezTo>
                  <a:cubicBezTo>
                    <a:pt x="9747" y="4577"/>
                    <a:pt x="9791" y="5034"/>
                    <a:pt x="9551" y="5176"/>
                  </a:cubicBezTo>
                  <a:cubicBezTo>
                    <a:pt x="9460" y="5229"/>
                    <a:pt x="9367" y="5256"/>
                    <a:pt x="9276" y="5256"/>
                  </a:cubicBezTo>
                  <a:cubicBezTo>
                    <a:pt x="9227" y="5256"/>
                    <a:pt x="9179" y="5248"/>
                    <a:pt x="9131" y="5233"/>
                  </a:cubicBezTo>
                  <a:cubicBezTo>
                    <a:pt x="8933" y="5167"/>
                    <a:pt x="8754" y="4972"/>
                    <a:pt x="8629" y="4680"/>
                  </a:cubicBezTo>
                  <a:cubicBezTo>
                    <a:pt x="8610" y="4633"/>
                    <a:pt x="8591" y="4589"/>
                    <a:pt x="8573" y="4546"/>
                  </a:cubicBezTo>
                  <a:cubicBezTo>
                    <a:pt x="8481" y="4327"/>
                    <a:pt x="8395" y="4121"/>
                    <a:pt x="8202" y="3821"/>
                  </a:cubicBezTo>
                  <a:cubicBezTo>
                    <a:pt x="7473" y="2678"/>
                    <a:pt x="6229" y="1996"/>
                    <a:pt x="4875" y="1996"/>
                  </a:cubicBezTo>
                  <a:cubicBezTo>
                    <a:pt x="3521" y="1996"/>
                    <a:pt x="2381" y="2512"/>
                    <a:pt x="1506" y="3352"/>
                  </a:cubicBezTo>
                  <a:cubicBezTo>
                    <a:pt x="2654" y="1606"/>
                    <a:pt x="4630" y="452"/>
                    <a:pt x="6870" y="452"/>
                  </a:cubicBezTo>
                  <a:close/>
                  <a:moveTo>
                    <a:pt x="12222" y="5031"/>
                  </a:moveTo>
                  <a:lnTo>
                    <a:pt x="14133" y="6395"/>
                  </a:lnTo>
                  <a:cubicBezTo>
                    <a:pt x="14138" y="6399"/>
                    <a:pt x="14142" y="6404"/>
                    <a:pt x="14143" y="6411"/>
                  </a:cubicBezTo>
                  <a:cubicBezTo>
                    <a:pt x="14144" y="6417"/>
                    <a:pt x="14143" y="6423"/>
                    <a:pt x="14138" y="6428"/>
                  </a:cubicBezTo>
                  <a:lnTo>
                    <a:pt x="13849" y="6834"/>
                  </a:lnTo>
                  <a:cubicBezTo>
                    <a:pt x="13844" y="6840"/>
                    <a:pt x="13837" y="6843"/>
                    <a:pt x="13830" y="6843"/>
                  </a:cubicBezTo>
                  <a:cubicBezTo>
                    <a:pt x="13825" y="6843"/>
                    <a:pt x="13820" y="6842"/>
                    <a:pt x="13815" y="6839"/>
                  </a:cubicBezTo>
                  <a:lnTo>
                    <a:pt x="11920" y="5485"/>
                  </a:lnTo>
                  <a:cubicBezTo>
                    <a:pt x="12046" y="5387"/>
                    <a:pt x="12143" y="5265"/>
                    <a:pt x="12190" y="5131"/>
                  </a:cubicBezTo>
                  <a:cubicBezTo>
                    <a:pt x="12203" y="5098"/>
                    <a:pt x="12213" y="5064"/>
                    <a:pt x="12222" y="5031"/>
                  </a:cubicBezTo>
                  <a:close/>
                  <a:moveTo>
                    <a:pt x="8601" y="5426"/>
                  </a:moveTo>
                  <a:cubicBezTo>
                    <a:pt x="8719" y="5536"/>
                    <a:pt x="8851" y="5616"/>
                    <a:pt x="8991" y="5661"/>
                  </a:cubicBezTo>
                  <a:cubicBezTo>
                    <a:pt x="9046" y="5679"/>
                    <a:pt x="9102" y="5691"/>
                    <a:pt x="9158" y="5698"/>
                  </a:cubicBezTo>
                  <a:lnTo>
                    <a:pt x="7562" y="6839"/>
                  </a:lnTo>
                  <a:cubicBezTo>
                    <a:pt x="7558" y="6842"/>
                    <a:pt x="7554" y="6844"/>
                    <a:pt x="7549" y="6844"/>
                  </a:cubicBezTo>
                  <a:cubicBezTo>
                    <a:pt x="7548" y="6844"/>
                    <a:pt x="7546" y="6843"/>
                    <a:pt x="7545" y="6843"/>
                  </a:cubicBezTo>
                  <a:cubicBezTo>
                    <a:pt x="7538" y="6842"/>
                    <a:pt x="7533" y="6839"/>
                    <a:pt x="7529" y="6834"/>
                  </a:cubicBezTo>
                  <a:lnTo>
                    <a:pt x="7240" y="6428"/>
                  </a:lnTo>
                  <a:cubicBezTo>
                    <a:pt x="7236" y="6423"/>
                    <a:pt x="7235" y="6417"/>
                    <a:pt x="7236" y="6411"/>
                  </a:cubicBezTo>
                  <a:cubicBezTo>
                    <a:pt x="7237" y="6404"/>
                    <a:pt x="7240" y="6399"/>
                    <a:pt x="7245" y="6395"/>
                  </a:cubicBezTo>
                  <a:lnTo>
                    <a:pt x="8601" y="5426"/>
                  </a:lnTo>
                  <a:close/>
                  <a:moveTo>
                    <a:pt x="11445" y="7927"/>
                  </a:moveTo>
                  <a:cubicBezTo>
                    <a:pt x="11453" y="7927"/>
                    <a:pt x="11459" y="7933"/>
                    <a:pt x="11459" y="7941"/>
                  </a:cubicBezTo>
                  <a:lnTo>
                    <a:pt x="11459" y="9967"/>
                  </a:lnTo>
                  <a:lnTo>
                    <a:pt x="9918" y="9967"/>
                  </a:lnTo>
                  <a:lnTo>
                    <a:pt x="9918" y="7941"/>
                  </a:lnTo>
                  <a:cubicBezTo>
                    <a:pt x="9918" y="7933"/>
                    <a:pt x="9925" y="7927"/>
                    <a:pt x="9934" y="7927"/>
                  </a:cubicBezTo>
                  <a:close/>
                  <a:moveTo>
                    <a:pt x="6653" y="2931"/>
                  </a:moveTo>
                  <a:cubicBezTo>
                    <a:pt x="7118" y="3206"/>
                    <a:pt x="7520" y="3590"/>
                    <a:pt x="7822" y="4064"/>
                  </a:cubicBezTo>
                  <a:cubicBezTo>
                    <a:pt x="7994" y="4331"/>
                    <a:pt x="8066" y="4503"/>
                    <a:pt x="8156" y="4720"/>
                  </a:cubicBezTo>
                  <a:cubicBezTo>
                    <a:pt x="8175" y="4764"/>
                    <a:pt x="8194" y="4809"/>
                    <a:pt x="8214" y="4858"/>
                  </a:cubicBezTo>
                  <a:cubicBezTo>
                    <a:pt x="8247" y="4933"/>
                    <a:pt x="8283" y="5005"/>
                    <a:pt x="8322" y="5072"/>
                  </a:cubicBezTo>
                  <a:lnTo>
                    <a:pt x="6984" y="6028"/>
                  </a:lnTo>
                  <a:cubicBezTo>
                    <a:pt x="6880" y="6101"/>
                    <a:pt x="6812" y="6211"/>
                    <a:pt x="6791" y="6336"/>
                  </a:cubicBezTo>
                  <a:cubicBezTo>
                    <a:pt x="6770" y="6461"/>
                    <a:pt x="6799" y="6586"/>
                    <a:pt x="6873" y="6690"/>
                  </a:cubicBezTo>
                  <a:lnTo>
                    <a:pt x="7163" y="7096"/>
                  </a:lnTo>
                  <a:cubicBezTo>
                    <a:pt x="7236" y="7198"/>
                    <a:pt x="7346" y="7267"/>
                    <a:pt x="7471" y="7287"/>
                  </a:cubicBezTo>
                  <a:cubicBezTo>
                    <a:pt x="7497" y="7292"/>
                    <a:pt x="7524" y="7295"/>
                    <a:pt x="7550" y="7295"/>
                  </a:cubicBezTo>
                  <a:cubicBezTo>
                    <a:pt x="7648" y="7295"/>
                    <a:pt x="7743" y="7263"/>
                    <a:pt x="7825" y="7206"/>
                  </a:cubicBezTo>
                  <a:lnTo>
                    <a:pt x="7972" y="7100"/>
                  </a:lnTo>
                  <a:lnTo>
                    <a:pt x="7972" y="8483"/>
                  </a:lnTo>
                  <a:cubicBezTo>
                    <a:pt x="7972" y="8607"/>
                    <a:pt x="8074" y="8709"/>
                    <a:pt x="8198" y="8709"/>
                  </a:cubicBezTo>
                  <a:cubicBezTo>
                    <a:pt x="8323" y="8709"/>
                    <a:pt x="8423" y="8607"/>
                    <a:pt x="8423" y="8483"/>
                  </a:cubicBezTo>
                  <a:lnTo>
                    <a:pt x="8423" y="6778"/>
                  </a:lnTo>
                  <a:lnTo>
                    <a:pt x="10343" y="5407"/>
                  </a:lnTo>
                  <a:cubicBezTo>
                    <a:pt x="10658" y="5670"/>
                    <a:pt x="10971" y="5731"/>
                    <a:pt x="11193" y="5731"/>
                  </a:cubicBezTo>
                  <a:cubicBezTo>
                    <a:pt x="11219" y="5731"/>
                    <a:pt x="11243" y="5730"/>
                    <a:pt x="11266" y="5728"/>
                  </a:cubicBezTo>
                  <a:cubicBezTo>
                    <a:pt x="11328" y="5725"/>
                    <a:pt x="11389" y="5716"/>
                    <a:pt x="11449" y="5702"/>
                  </a:cubicBezTo>
                  <a:lnTo>
                    <a:pt x="12954" y="6778"/>
                  </a:lnTo>
                  <a:lnTo>
                    <a:pt x="12954" y="9966"/>
                  </a:lnTo>
                  <a:lnTo>
                    <a:pt x="12954" y="9967"/>
                  </a:lnTo>
                  <a:lnTo>
                    <a:pt x="11911" y="9967"/>
                  </a:lnTo>
                  <a:lnTo>
                    <a:pt x="11911" y="7941"/>
                  </a:lnTo>
                  <a:cubicBezTo>
                    <a:pt x="11911" y="7685"/>
                    <a:pt x="11702" y="7476"/>
                    <a:pt x="11445" y="7476"/>
                  </a:cubicBezTo>
                  <a:lnTo>
                    <a:pt x="9934" y="7476"/>
                  </a:lnTo>
                  <a:cubicBezTo>
                    <a:pt x="9676" y="7476"/>
                    <a:pt x="9467" y="7685"/>
                    <a:pt x="9467" y="7941"/>
                  </a:cubicBezTo>
                  <a:lnTo>
                    <a:pt x="9467" y="9967"/>
                  </a:lnTo>
                  <a:lnTo>
                    <a:pt x="8423" y="9967"/>
                  </a:lnTo>
                  <a:lnTo>
                    <a:pt x="8423" y="9398"/>
                  </a:lnTo>
                  <a:cubicBezTo>
                    <a:pt x="8423" y="9274"/>
                    <a:pt x="8323" y="9172"/>
                    <a:pt x="8198" y="9172"/>
                  </a:cubicBezTo>
                  <a:cubicBezTo>
                    <a:pt x="8074" y="9172"/>
                    <a:pt x="7973" y="9274"/>
                    <a:pt x="7973" y="9398"/>
                  </a:cubicBezTo>
                  <a:lnTo>
                    <a:pt x="7973" y="9967"/>
                  </a:lnTo>
                  <a:lnTo>
                    <a:pt x="7702" y="9967"/>
                  </a:lnTo>
                  <a:cubicBezTo>
                    <a:pt x="6561" y="8769"/>
                    <a:pt x="5933" y="7201"/>
                    <a:pt x="5933" y="5542"/>
                  </a:cubicBezTo>
                  <a:cubicBezTo>
                    <a:pt x="5933" y="4617"/>
                    <a:pt x="6181" y="3718"/>
                    <a:pt x="6653" y="2931"/>
                  </a:cubicBezTo>
                  <a:close/>
                  <a:moveTo>
                    <a:pt x="4875" y="2447"/>
                  </a:moveTo>
                  <a:cubicBezTo>
                    <a:pt x="5356" y="2447"/>
                    <a:pt x="5822" y="2544"/>
                    <a:pt x="6250" y="2726"/>
                  </a:cubicBezTo>
                  <a:cubicBezTo>
                    <a:pt x="5747" y="3577"/>
                    <a:pt x="5482" y="4545"/>
                    <a:pt x="5482" y="5542"/>
                  </a:cubicBezTo>
                  <a:cubicBezTo>
                    <a:pt x="5482" y="7179"/>
                    <a:pt x="6052" y="8732"/>
                    <a:pt x="7098" y="9970"/>
                  </a:cubicBezTo>
                  <a:cubicBezTo>
                    <a:pt x="6414" y="10007"/>
                    <a:pt x="5808" y="10401"/>
                    <a:pt x="5499" y="11019"/>
                  </a:cubicBezTo>
                  <a:lnTo>
                    <a:pt x="5465" y="11088"/>
                  </a:lnTo>
                  <a:lnTo>
                    <a:pt x="5430" y="11157"/>
                  </a:lnTo>
                  <a:cubicBezTo>
                    <a:pt x="5400" y="11219"/>
                    <a:pt x="5365" y="11278"/>
                    <a:pt x="5326" y="11334"/>
                  </a:cubicBezTo>
                  <a:cubicBezTo>
                    <a:pt x="5086" y="11682"/>
                    <a:pt x="4708" y="11908"/>
                    <a:pt x="4285" y="11952"/>
                  </a:cubicBezTo>
                  <a:cubicBezTo>
                    <a:pt x="4234" y="11957"/>
                    <a:pt x="4183" y="11960"/>
                    <a:pt x="4131" y="11960"/>
                  </a:cubicBezTo>
                  <a:lnTo>
                    <a:pt x="3752" y="11960"/>
                  </a:lnTo>
                  <a:cubicBezTo>
                    <a:pt x="2587" y="10526"/>
                    <a:pt x="1948" y="8723"/>
                    <a:pt x="1948" y="6871"/>
                  </a:cubicBezTo>
                  <a:cubicBezTo>
                    <a:pt x="1948" y="6746"/>
                    <a:pt x="1846" y="6645"/>
                    <a:pt x="1722" y="6645"/>
                  </a:cubicBezTo>
                  <a:cubicBezTo>
                    <a:pt x="1597" y="6645"/>
                    <a:pt x="1496" y="6746"/>
                    <a:pt x="1496" y="6871"/>
                  </a:cubicBezTo>
                  <a:cubicBezTo>
                    <a:pt x="1496" y="8705"/>
                    <a:pt x="2092" y="10495"/>
                    <a:pt x="3181" y="11960"/>
                  </a:cubicBezTo>
                  <a:lnTo>
                    <a:pt x="2257" y="11960"/>
                  </a:lnTo>
                  <a:cubicBezTo>
                    <a:pt x="1093" y="10526"/>
                    <a:pt x="453" y="8723"/>
                    <a:pt x="453" y="6871"/>
                  </a:cubicBezTo>
                  <a:lnTo>
                    <a:pt x="453" y="6866"/>
                  </a:lnTo>
                  <a:cubicBezTo>
                    <a:pt x="455" y="4429"/>
                    <a:pt x="2437" y="2447"/>
                    <a:pt x="4875" y="2447"/>
                  </a:cubicBezTo>
                  <a:close/>
                  <a:moveTo>
                    <a:pt x="14924" y="10419"/>
                  </a:moveTo>
                  <a:cubicBezTo>
                    <a:pt x="14936" y="10419"/>
                    <a:pt x="14947" y="10429"/>
                    <a:pt x="14947" y="10441"/>
                  </a:cubicBezTo>
                  <a:lnTo>
                    <a:pt x="14947" y="11960"/>
                  </a:lnTo>
                  <a:lnTo>
                    <a:pt x="5364" y="11960"/>
                  </a:lnTo>
                  <a:cubicBezTo>
                    <a:pt x="5472" y="11867"/>
                    <a:pt x="5572" y="11762"/>
                    <a:pt x="5659" y="11644"/>
                  </a:cubicBezTo>
                  <a:cubicBezTo>
                    <a:pt x="5659" y="11644"/>
                    <a:pt x="5659" y="11643"/>
                    <a:pt x="5660" y="11643"/>
                  </a:cubicBezTo>
                  <a:cubicBezTo>
                    <a:pt x="5672" y="11626"/>
                    <a:pt x="5684" y="11608"/>
                    <a:pt x="5697" y="11590"/>
                  </a:cubicBezTo>
                  <a:cubicBezTo>
                    <a:pt x="5748" y="11517"/>
                    <a:pt x="5793" y="11440"/>
                    <a:pt x="5834" y="11358"/>
                  </a:cubicBezTo>
                  <a:lnTo>
                    <a:pt x="5902" y="11221"/>
                  </a:lnTo>
                  <a:cubicBezTo>
                    <a:pt x="6150" y="10726"/>
                    <a:pt x="6648" y="10419"/>
                    <a:pt x="7202" y="10419"/>
                  </a:cubicBezTo>
                  <a:close/>
                  <a:moveTo>
                    <a:pt x="14948" y="12411"/>
                  </a:moveTo>
                  <a:lnTo>
                    <a:pt x="14948" y="14677"/>
                  </a:lnTo>
                  <a:cubicBezTo>
                    <a:pt x="14948" y="14696"/>
                    <a:pt x="14946" y="14714"/>
                    <a:pt x="14942" y="14732"/>
                  </a:cubicBezTo>
                  <a:cubicBezTo>
                    <a:pt x="14917" y="14856"/>
                    <a:pt x="14806" y="14949"/>
                    <a:pt x="14675" y="14949"/>
                  </a:cubicBezTo>
                  <a:lnTo>
                    <a:pt x="9366" y="14949"/>
                  </a:lnTo>
                  <a:cubicBezTo>
                    <a:pt x="9401" y="14865"/>
                    <a:pt x="9420" y="14773"/>
                    <a:pt x="9420" y="14677"/>
                  </a:cubicBezTo>
                  <a:cubicBezTo>
                    <a:pt x="9420" y="14278"/>
                    <a:pt x="9095" y="13952"/>
                    <a:pt x="8697" y="13952"/>
                  </a:cubicBezTo>
                  <a:lnTo>
                    <a:pt x="8198" y="13952"/>
                  </a:lnTo>
                  <a:cubicBezTo>
                    <a:pt x="8048" y="13952"/>
                    <a:pt x="7926" y="13830"/>
                    <a:pt x="7926" y="13680"/>
                  </a:cubicBezTo>
                  <a:cubicBezTo>
                    <a:pt x="7926" y="13530"/>
                    <a:pt x="8048" y="13408"/>
                    <a:pt x="8198" y="13408"/>
                  </a:cubicBezTo>
                  <a:lnTo>
                    <a:pt x="11187" y="13408"/>
                  </a:lnTo>
                  <a:cubicBezTo>
                    <a:pt x="11587" y="13408"/>
                    <a:pt x="11911" y="13083"/>
                    <a:pt x="11911" y="12683"/>
                  </a:cubicBezTo>
                  <a:cubicBezTo>
                    <a:pt x="11911" y="12587"/>
                    <a:pt x="11892" y="12495"/>
                    <a:pt x="11858" y="12411"/>
                  </a:cubicBezTo>
                  <a:close/>
                  <a:moveTo>
                    <a:pt x="6870" y="1"/>
                  </a:moveTo>
                  <a:cubicBezTo>
                    <a:pt x="5034" y="1"/>
                    <a:pt x="3310" y="716"/>
                    <a:pt x="2013" y="2013"/>
                  </a:cubicBezTo>
                  <a:cubicBezTo>
                    <a:pt x="717" y="3309"/>
                    <a:pt x="3" y="5033"/>
                    <a:pt x="1" y="6866"/>
                  </a:cubicBezTo>
                  <a:lnTo>
                    <a:pt x="1" y="6870"/>
                  </a:lnTo>
                  <a:lnTo>
                    <a:pt x="1" y="6871"/>
                  </a:lnTo>
                  <a:cubicBezTo>
                    <a:pt x="1" y="8705"/>
                    <a:pt x="597" y="10495"/>
                    <a:pt x="1686" y="11960"/>
                  </a:cubicBezTo>
                  <a:lnTo>
                    <a:pt x="227" y="11960"/>
                  </a:lnTo>
                  <a:cubicBezTo>
                    <a:pt x="102" y="11960"/>
                    <a:pt x="2" y="12061"/>
                    <a:pt x="2" y="12186"/>
                  </a:cubicBezTo>
                  <a:lnTo>
                    <a:pt x="2" y="14677"/>
                  </a:lnTo>
                  <a:cubicBezTo>
                    <a:pt x="2" y="15063"/>
                    <a:pt x="306" y="15380"/>
                    <a:pt x="688" y="15400"/>
                  </a:cubicBezTo>
                  <a:cubicBezTo>
                    <a:pt x="700" y="15401"/>
                    <a:pt x="713" y="15401"/>
                    <a:pt x="725" y="15401"/>
                  </a:cubicBezTo>
                  <a:lnTo>
                    <a:pt x="1565" y="15401"/>
                  </a:lnTo>
                  <a:cubicBezTo>
                    <a:pt x="1689" y="15401"/>
                    <a:pt x="1789" y="15299"/>
                    <a:pt x="1789" y="15175"/>
                  </a:cubicBezTo>
                  <a:cubicBezTo>
                    <a:pt x="1789" y="15051"/>
                    <a:pt x="1689" y="14949"/>
                    <a:pt x="1565" y="14949"/>
                  </a:cubicBezTo>
                  <a:lnTo>
                    <a:pt x="725" y="14949"/>
                  </a:lnTo>
                  <a:cubicBezTo>
                    <a:pt x="707" y="14949"/>
                    <a:pt x="688" y="14947"/>
                    <a:pt x="670" y="14944"/>
                  </a:cubicBezTo>
                  <a:cubicBezTo>
                    <a:pt x="546" y="14918"/>
                    <a:pt x="452" y="14809"/>
                    <a:pt x="452" y="14677"/>
                  </a:cubicBezTo>
                  <a:lnTo>
                    <a:pt x="452" y="12426"/>
                  </a:lnTo>
                  <a:cubicBezTo>
                    <a:pt x="452" y="12417"/>
                    <a:pt x="459" y="12411"/>
                    <a:pt x="467" y="12411"/>
                  </a:cubicBezTo>
                  <a:lnTo>
                    <a:pt x="11187" y="12411"/>
                  </a:lnTo>
                  <a:cubicBezTo>
                    <a:pt x="11337" y="12411"/>
                    <a:pt x="11459" y="12533"/>
                    <a:pt x="11459" y="12683"/>
                  </a:cubicBezTo>
                  <a:cubicBezTo>
                    <a:pt x="11459" y="12835"/>
                    <a:pt x="11337" y="12957"/>
                    <a:pt x="11187" y="12957"/>
                  </a:cubicBezTo>
                  <a:lnTo>
                    <a:pt x="8198" y="12957"/>
                  </a:lnTo>
                  <a:cubicBezTo>
                    <a:pt x="7799" y="12957"/>
                    <a:pt x="7474" y="13281"/>
                    <a:pt x="7474" y="13680"/>
                  </a:cubicBezTo>
                  <a:cubicBezTo>
                    <a:pt x="7474" y="14079"/>
                    <a:pt x="7799" y="14404"/>
                    <a:pt x="8198" y="14404"/>
                  </a:cubicBezTo>
                  <a:lnTo>
                    <a:pt x="8696" y="14404"/>
                  </a:lnTo>
                  <a:cubicBezTo>
                    <a:pt x="8847" y="14404"/>
                    <a:pt x="8969" y="14526"/>
                    <a:pt x="8969" y="14677"/>
                  </a:cubicBezTo>
                  <a:cubicBezTo>
                    <a:pt x="8969" y="14827"/>
                    <a:pt x="8847" y="14949"/>
                    <a:pt x="8696" y="14949"/>
                  </a:cubicBezTo>
                  <a:lnTo>
                    <a:pt x="2480" y="14949"/>
                  </a:lnTo>
                  <a:cubicBezTo>
                    <a:pt x="2354" y="14949"/>
                    <a:pt x="2254" y="15050"/>
                    <a:pt x="2254" y="15175"/>
                  </a:cubicBezTo>
                  <a:cubicBezTo>
                    <a:pt x="2254" y="15299"/>
                    <a:pt x="2354" y="15401"/>
                    <a:pt x="2480" y="15401"/>
                  </a:cubicBezTo>
                  <a:lnTo>
                    <a:pt x="14675" y="15401"/>
                  </a:lnTo>
                  <a:cubicBezTo>
                    <a:pt x="15061" y="15401"/>
                    <a:pt x="15377" y="15095"/>
                    <a:pt x="15397" y="14713"/>
                  </a:cubicBezTo>
                  <a:cubicBezTo>
                    <a:pt x="15398" y="14701"/>
                    <a:pt x="15398" y="14688"/>
                    <a:pt x="15398" y="14676"/>
                  </a:cubicBezTo>
                  <a:lnTo>
                    <a:pt x="15398" y="10441"/>
                  </a:lnTo>
                  <a:cubicBezTo>
                    <a:pt x="15398" y="10246"/>
                    <a:pt x="15279" y="10077"/>
                    <a:pt x="15108" y="10004"/>
                  </a:cubicBezTo>
                  <a:cubicBezTo>
                    <a:pt x="15051" y="9981"/>
                    <a:pt x="14989" y="9967"/>
                    <a:pt x="14924" y="9967"/>
                  </a:cubicBezTo>
                  <a:lnTo>
                    <a:pt x="13406" y="9967"/>
                  </a:lnTo>
                  <a:lnTo>
                    <a:pt x="13406" y="7101"/>
                  </a:lnTo>
                  <a:lnTo>
                    <a:pt x="13554" y="7207"/>
                  </a:lnTo>
                  <a:cubicBezTo>
                    <a:pt x="13636" y="7266"/>
                    <a:pt x="13734" y="7295"/>
                    <a:pt x="13829" y="7295"/>
                  </a:cubicBezTo>
                  <a:cubicBezTo>
                    <a:pt x="13977" y="7295"/>
                    <a:pt x="14123" y="7225"/>
                    <a:pt x="14215" y="7096"/>
                  </a:cubicBezTo>
                  <a:lnTo>
                    <a:pt x="14505" y="6690"/>
                  </a:lnTo>
                  <a:cubicBezTo>
                    <a:pt x="14657" y="6477"/>
                    <a:pt x="14607" y="6180"/>
                    <a:pt x="14395" y="6028"/>
                  </a:cubicBezTo>
                  <a:lnTo>
                    <a:pt x="12268" y="4509"/>
                  </a:lnTo>
                  <a:cubicBezTo>
                    <a:pt x="12251" y="4178"/>
                    <a:pt x="12163" y="3906"/>
                    <a:pt x="12153" y="3872"/>
                  </a:cubicBezTo>
                  <a:cubicBezTo>
                    <a:pt x="11806" y="2774"/>
                    <a:pt x="11104" y="1788"/>
                    <a:pt x="10176" y="1096"/>
                  </a:cubicBezTo>
                  <a:cubicBezTo>
                    <a:pt x="9214" y="380"/>
                    <a:pt x="8071" y="1"/>
                    <a:pt x="6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79"/>
            <p:cNvSpPr/>
            <p:nvPr/>
          </p:nvSpPr>
          <p:spPr>
            <a:xfrm>
              <a:off x="4792558" y="2662380"/>
              <a:ext cx="38716" cy="38743"/>
            </a:xfrm>
            <a:custGeom>
              <a:avLst/>
              <a:gdLst/>
              <a:ahLst/>
              <a:cxnLst/>
              <a:rect l="l" t="t" r="r" b="b"/>
              <a:pathLst>
                <a:path w="1448" h="1449" extrusionOk="0">
                  <a:moveTo>
                    <a:pt x="724" y="452"/>
                  </a:moveTo>
                  <a:cubicBezTo>
                    <a:pt x="874" y="452"/>
                    <a:pt x="996" y="574"/>
                    <a:pt x="996" y="724"/>
                  </a:cubicBezTo>
                  <a:cubicBezTo>
                    <a:pt x="996" y="876"/>
                    <a:pt x="874" y="998"/>
                    <a:pt x="724" y="998"/>
                  </a:cubicBezTo>
                  <a:cubicBezTo>
                    <a:pt x="574" y="998"/>
                    <a:pt x="452" y="876"/>
                    <a:pt x="452" y="724"/>
                  </a:cubicBezTo>
                  <a:cubicBezTo>
                    <a:pt x="452" y="574"/>
                    <a:pt x="574" y="452"/>
                    <a:pt x="724" y="452"/>
                  </a:cubicBezTo>
                  <a:close/>
                  <a:moveTo>
                    <a:pt x="724" y="1"/>
                  </a:moveTo>
                  <a:cubicBezTo>
                    <a:pt x="324" y="1"/>
                    <a:pt x="0" y="326"/>
                    <a:pt x="0" y="725"/>
                  </a:cubicBezTo>
                  <a:cubicBezTo>
                    <a:pt x="0" y="1124"/>
                    <a:pt x="324" y="1449"/>
                    <a:pt x="724" y="1449"/>
                  </a:cubicBezTo>
                  <a:cubicBezTo>
                    <a:pt x="1124" y="1449"/>
                    <a:pt x="1448" y="1124"/>
                    <a:pt x="1448" y="725"/>
                  </a:cubicBezTo>
                  <a:cubicBezTo>
                    <a:pt x="1448" y="326"/>
                    <a:pt x="1124"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9"/>
            <p:cNvSpPr/>
            <p:nvPr/>
          </p:nvSpPr>
          <p:spPr>
            <a:xfrm>
              <a:off x="4472835" y="2662380"/>
              <a:ext cx="38716" cy="38743"/>
            </a:xfrm>
            <a:custGeom>
              <a:avLst/>
              <a:gdLst/>
              <a:ahLst/>
              <a:cxnLst/>
              <a:rect l="l" t="t" r="r" b="b"/>
              <a:pathLst>
                <a:path w="1448" h="1449" extrusionOk="0">
                  <a:moveTo>
                    <a:pt x="724" y="452"/>
                  </a:moveTo>
                  <a:cubicBezTo>
                    <a:pt x="874" y="452"/>
                    <a:pt x="996" y="574"/>
                    <a:pt x="996" y="724"/>
                  </a:cubicBezTo>
                  <a:cubicBezTo>
                    <a:pt x="996" y="876"/>
                    <a:pt x="874" y="998"/>
                    <a:pt x="724" y="998"/>
                  </a:cubicBezTo>
                  <a:cubicBezTo>
                    <a:pt x="574" y="998"/>
                    <a:pt x="452" y="876"/>
                    <a:pt x="452" y="724"/>
                  </a:cubicBezTo>
                  <a:cubicBezTo>
                    <a:pt x="452" y="574"/>
                    <a:pt x="574" y="452"/>
                    <a:pt x="724" y="452"/>
                  </a:cubicBezTo>
                  <a:close/>
                  <a:moveTo>
                    <a:pt x="724" y="1"/>
                  </a:moveTo>
                  <a:cubicBezTo>
                    <a:pt x="325" y="1"/>
                    <a:pt x="1" y="326"/>
                    <a:pt x="1" y="725"/>
                  </a:cubicBezTo>
                  <a:cubicBezTo>
                    <a:pt x="1" y="1124"/>
                    <a:pt x="325" y="1449"/>
                    <a:pt x="724" y="1449"/>
                  </a:cubicBezTo>
                  <a:cubicBezTo>
                    <a:pt x="1123" y="1449"/>
                    <a:pt x="1448" y="1124"/>
                    <a:pt x="1448" y="725"/>
                  </a:cubicBezTo>
                  <a:cubicBezTo>
                    <a:pt x="1448" y="326"/>
                    <a:pt x="1124"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 name="Google Shape;1107;p79"/>
          <p:cNvGrpSpPr/>
          <p:nvPr/>
        </p:nvGrpSpPr>
        <p:grpSpPr>
          <a:xfrm>
            <a:off x="4770534" y="2673600"/>
            <a:ext cx="411757" cy="411756"/>
            <a:chOff x="3927192" y="2635775"/>
            <a:chExt cx="411757" cy="411756"/>
          </a:xfrm>
        </p:grpSpPr>
        <p:sp>
          <p:nvSpPr>
            <p:cNvPr id="1108" name="Google Shape;1108;p79"/>
            <p:cNvSpPr/>
            <p:nvPr/>
          </p:nvSpPr>
          <p:spPr>
            <a:xfrm>
              <a:off x="4020432" y="2635775"/>
              <a:ext cx="38743" cy="38716"/>
            </a:xfrm>
            <a:custGeom>
              <a:avLst/>
              <a:gdLst/>
              <a:ahLst/>
              <a:cxnLst/>
              <a:rect l="l" t="t" r="r" b="b"/>
              <a:pathLst>
                <a:path w="1449" h="1448" extrusionOk="0">
                  <a:moveTo>
                    <a:pt x="725" y="0"/>
                  </a:moveTo>
                  <a:cubicBezTo>
                    <a:pt x="600" y="0"/>
                    <a:pt x="499" y="100"/>
                    <a:pt x="499" y="226"/>
                  </a:cubicBezTo>
                  <a:lnTo>
                    <a:pt x="499" y="498"/>
                  </a:lnTo>
                  <a:lnTo>
                    <a:pt x="226" y="498"/>
                  </a:lnTo>
                  <a:cubicBezTo>
                    <a:pt x="102" y="498"/>
                    <a:pt x="0" y="599"/>
                    <a:pt x="0" y="724"/>
                  </a:cubicBezTo>
                  <a:cubicBezTo>
                    <a:pt x="0" y="848"/>
                    <a:pt x="102" y="949"/>
                    <a:pt x="226" y="949"/>
                  </a:cubicBezTo>
                  <a:lnTo>
                    <a:pt x="499" y="949"/>
                  </a:lnTo>
                  <a:lnTo>
                    <a:pt x="499" y="1221"/>
                  </a:lnTo>
                  <a:cubicBezTo>
                    <a:pt x="499" y="1347"/>
                    <a:pt x="600" y="1447"/>
                    <a:pt x="725" y="1447"/>
                  </a:cubicBezTo>
                  <a:cubicBezTo>
                    <a:pt x="849" y="1447"/>
                    <a:pt x="950" y="1347"/>
                    <a:pt x="950" y="1221"/>
                  </a:cubicBezTo>
                  <a:lnTo>
                    <a:pt x="950" y="949"/>
                  </a:lnTo>
                  <a:lnTo>
                    <a:pt x="1223" y="949"/>
                  </a:lnTo>
                  <a:cubicBezTo>
                    <a:pt x="1347" y="949"/>
                    <a:pt x="1449" y="848"/>
                    <a:pt x="1449" y="724"/>
                  </a:cubicBezTo>
                  <a:cubicBezTo>
                    <a:pt x="1449" y="599"/>
                    <a:pt x="1347" y="498"/>
                    <a:pt x="1223" y="498"/>
                  </a:cubicBezTo>
                  <a:lnTo>
                    <a:pt x="950" y="498"/>
                  </a:lnTo>
                  <a:lnTo>
                    <a:pt x="950" y="226"/>
                  </a:lnTo>
                  <a:cubicBezTo>
                    <a:pt x="950" y="100"/>
                    <a:pt x="849"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9"/>
            <p:cNvSpPr/>
            <p:nvPr/>
          </p:nvSpPr>
          <p:spPr>
            <a:xfrm>
              <a:off x="4206966" y="3008815"/>
              <a:ext cx="38743" cy="38716"/>
            </a:xfrm>
            <a:custGeom>
              <a:avLst/>
              <a:gdLst/>
              <a:ahLst/>
              <a:cxnLst/>
              <a:rect l="l" t="t" r="r" b="b"/>
              <a:pathLst>
                <a:path w="1449" h="1448" extrusionOk="0">
                  <a:moveTo>
                    <a:pt x="725" y="1"/>
                  </a:moveTo>
                  <a:cubicBezTo>
                    <a:pt x="599" y="1"/>
                    <a:pt x="499" y="101"/>
                    <a:pt x="499" y="226"/>
                  </a:cubicBezTo>
                  <a:lnTo>
                    <a:pt x="499" y="498"/>
                  </a:lnTo>
                  <a:lnTo>
                    <a:pt x="226" y="498"/>
                  </a:lnTo>
                  <a:cubicBezTo>
                    <a:pt x="102" y="498"/>
                    <a:pt x="0" y="600"/>
                    <a:pt x="0" y="724"/>
                  </a:cubicBezTo>
                  <a:cubicBezTo>
                    <a:pt x="0" y="848"/>
                    <a:pt x="102" y="950"/>
                    <a:pt x="226" y="950"/>
                  </a:cubicBezTo>
                  <a:lnTo>
                    <a:pt x="499" y="950"/>
                  </a:lnTo>
                  <a:lnTo>
                    <a:pt x="499" y="1222"/>
                  </a:lnTo>
                  <a:cubicBezTo>
                    <a:pt x="499" y="1347"/>
                    <a:pt x="599" y="1448"/>
                    <a:pt x="725" y="1448"/>
                  </a:cubicBezTo>
                  <a:cubicBezTo>
                    <a:pt x="849" y="1448"/>
                    <a:pt x="949" y="1347"/>
                    <a:pt x="949" y="1222"/>
                  </a:cubicBezTo>
                  <a:lnTo>
                    <a:pt x="949" y="950"/>
                  </a:lnTo>
                  <a:lnTo>
                    <a:pt x="1223" y="950"/>
                  </a:lnTo>
                  <a:cubicBezTo>
                    <a:pt x="1347" y="950"/>
                    <a:pt x="1448" y="848"/>
                    <a:pt x="1448" y="724"/>
                  </a:cubicBezTo>
                  <a:cubicBezTo>
                    <a:pt x="1448" y="600"/>
                    <a:pt x="1347" y="498"/>
                    <a:pt x="1223" y="498"/>
                  </a:cubicBezTo>
                  <a:lnTo>
                    <a:pt x="950" y="498"/>
                  </a:lnTo>
                  <a:lnTo>
                    <a:pt x="950" y="226"/>
                  </a:lnTo>
                  <a:cubicBezTo>
                    <a:pt x="950" y="101"/>
                    <a:pt x="849"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9"/>
            <p:cNvSpPr/>
            <p:nvPr/>
          </p:nvSpPr>
          <p:spPr>
            <a:xfrm>
              <a:off x="4153674" y="2888889"/>
              <a:ext cx="52058" cy="38743"/>
            </a:xfrm>
            <a:custGeom>
              <a:avLst/>
              <a:gdLst/>
              <a:ahLst/>
              <a:cxnLst/>
              <a:rect l="l" t="t" r="r" b="b"/>
              <a:pathLst>
                <a:path w="1947" h="1449" extrusionOk="0">
                  <a:moveTo>
                    <a:pt x="1222" y="452"/>
                  </a:moveTo>
                  <a:cubicBezTo>
                    <a:pt x="1373" y="452"/>
                    <a:pt x="1495" y="574"/>
                    <a:pt x="1495" y="725"/>
                  </a:cubicBezTo>
                  <a:cubicBezTo>
                    <a:pt x="1495" y="875"/>
                    <a:pt x="1373" y="997"/>
                    <a:pt x="1222" y="997"/>
                  </a:cubicBezTo>
                  <a:lnTo>
                    <a:pt x="724" y="997"/>
                  </a:lnTo>
                  <a:cubicBezTo>
                    <a:pt x="574" y="997"/>
                    <a:pt x="452" y="875"/>
                    <a:pt x="452" y="725"/>
                  </a:cubicBezTo>
                  <a:cubicBezTo>
                    <a:pt x="452" y="574"/>
                    <a:pt x="574" y="452"/>
                    <a:pt x="724" y="452"/>
                  </a:cubicBezTo>
                  <a:close/>
                  <a:moveTo>
                    <a:pt x="724" y="0"/>
                  </a:moveTo>
                  <a:cubicBezTo>
                    <a:pt x="325" y="0"/>
                    <a:pt x="1" y="325"/>
                    <a:pt x="1" y="725"/>
                  </a:cubicBezTo>
                  <a:cubicBezTo>
                    <a:pt x="1" y="1123"/>
                    <a:pt x="325" y="1448"/>
                    <a:pt x="724" y="1448"/>
                  </a:cubicBezTo>
                  <a:lnTo>
                    <a:pt x="1222" y="1448"/>
                  </a:lnTo>
                  <a:cubicBezTo>
                    <a:pt x="1622" y="1448"/>
                    <a:pt x="1947" y="1123"/>
                    <a:pt x="1947" y="725"/>
                  </a:cubicBezTo>
                  <a:cubicBezTo>
                    <a:pt x="1947" y="325"/>
                    <a:pt x="1622" y="0"/>
                    <a:pt x="1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9"/>
            <p:cNvSpPr/>
            <p:nvPr/>
          </p:nvSpPr>
          <p:spPr>
            <a:xfrm>
              <a:off x="3967141" y="2675697"/>
              <a:ext cx="331812" cy="331839"/>
            </a:xfrm>
            <a:custGeom>
              <a:avLst/>
              <a:gdLst/>
              <a:ahLst/>
              <a:cxnLst/>
              <a:rect l="l" t="t" r="r" b="b"/>
              <a:pathLst>
                <a:path w="12410" h="12411" extrusionOk="0">
                  <a:moveTo>
                    <a:pt x="6205" y="453"/>
                  </a:moveTo>
                  <a:cubicBezTo>
                    <a:pt x="6822" y="453"/>
                    <a:pt x="7415" y="550"/>
                    <a:pt x="7972" y="730"/>
                  </a:cubicBezTo>
                  <a:cubicBezTo>
                    <a:pt x="7970" y="879"/>
                    <a:pt x="7849" y="999"/>
                    <a:pt x="7700" y="999"/>
                  </a:cubicBezTo>
                  <a:lnTo>
                    <a:pt x="5209" y="999"/>
                  </a:lnTo>
                  <a:cubicBezTo>
                    <a:pt x="5058" y="999"/>
                    <a:pt x="4936" y="875"/>
                    <a:pt x="4936" y="725"/>
                  </a:cubicBezTo>
                  <a:cubicBezTo>
                    <a:pt x="4936" y="676"/>
                    <a:pt x="4950" y="628"/>
                    <a:pt x="4975" y="587"/>
                  </a:cubicBezTo>
                  <a:cubicBezTo>
                    <a:pt x="5376" y="499"/>
                    <a:pt x="5789" y="453"/>
                    <a:pt x="6205" y="453"/>
                  </a:cubicBezTo>
                  <a:close/>
                  <a:moveTo>
                    <a:pt x="10556" y="2446"/>
                  </a:moveTo>
                  <a:cubicBezTo>
                    <a:pt x="11430" y="3455"/>
                    <a:pt x="11959" y="4771"/>
                    <a:pt x="11959" y="6206"/>
                  </a:cubicBezTo>
                  <a:cubicBezTo>
                    <a:pt x="11959" y="6468"/>
                    <a:pt x="11941" y="6725"/>
                    <a:pt x="11907" y="6978"/>
                  </a:cubicBezTo>
                  <a:lnTo>
                    <a:pt x="8697" y="6978"/>
                  </a:lnTo>
                  <a:cubicBezTo>
                    <a:pt x="8547" y="6978"/>
                    <a:pt x="8424" y="6855"/>
                    <a:pt x="8424" y="6704"/>
                  </a:cubicBezTo>
                  <a:cubicBezTo>
                    <a:pt x="8424" y="6554"/>
                    <a:pt x="8547" y="6432"/>
                    <a:pt x="8697" y="6432"/>
                  </a:cubicBezTo>
                  <a:lnTo>
                    <a:pt x="9195" y="6432"/>
                  </a:lnTo>
                  <a:cubicBezTo>
                    <a:pt x="9594" y="6432"/>
                    <a:pt x="9918" y="6107"/>
                    <a:pt x="9918" y="5708"/>
                  </a:cubicBezTo>
                  <a:cubicBezTo>
                    <a:pt x="9918" y="5309"/>
                    <a:pt x="9594" y="4984"/>
                    <a:pt x="9195" y="4984"/>
                  </a:cubicBezTo>
                  <a:lnTo>
                    <a:pt x="7700" y="4984"/>
                  </a:lnTo>
                  <a:cubicBezTo>
                    <a:pt x="7550" y="4984"/>
                    <a:pt x="7428" y="4862"/>
                    <a:pt x="7428" y="4712"/>
                  </a:cubicBezTo>
                  <a:cubicBezTo>
                    <a:pt x="7428" y="4562"/>
                    <a:pt x="7550" y="4439"/>
                    <a:pt x="7700" y="4439"/>
                  </a:cubicBezTo>
                  <a:lnTo>
                    <a:pt x="9181" y="4439"/>
                  </a:lnTo>
                  <a:cubicBezTo>
                    <a:pt x="9580" y="4439"/>
                    <a:pt x="9905" y="4114"/>
                    <a:pt x="9905" y="3715"/>
                  </a:cubicBezTo>
                  <a:cubicBezTo>
                    <a:pt x="9905" y="3316"/>
                    <a:pt x="9580" y="2991"/>
                    <a:pt x="9181" y="2991"/>
                  </a:cubicBezTo>
                  <a:lnTo>
                    <a:pt x="8697" y="2991"/>
                  </a:lnTo>
                  <a:cubicBezTo>
                    <a:pt x="8546" y="2991"/>
                    <a:pt x="8424" y="2869"/>
                    <a:pt x="8424" y="2719"/>
                  </a:cubicBezTo>
                  <a:cubicBezTo>
                    <a:pt x="8424" y="2569"/>
                    <a:pt x="8546" y="2446"/>
                    <a:pt x="8697" y="2446"/>
                  </a:cubicBezTo>
                  <a:close/>
                  <a:moveTo>
                    <a:pt x="11513" y="8425"/>
                  </a:moveTo>
                  <a:cubicBezTo>
                    <a:pt x="11436" y="8612"/>
                    <a:pt x="11347" y="8794"/>
                    <a:pt x="11251" y="8970"/>
                  </a:cubicBezTo>
                  <a:lnTo>
                    <a:pt x="10192" y="8970"/>
                  </a:lnTo>
                  <a:cubicBezTo>
                    <a:pt x="10042" y="8970"/>
                    <a:pt x="9919" y="8848"/>
                    <a:pt x="9919" y="8698"/>
                  </a:cubicBezTo>
                  <a:cubicBezTo>
                    <a:pt x="9919" y="8547"/>
                    <a:pt x="10042" y="8425"/>
                    <a:pt x="10192" y="8425"/>
                  </a:cubicBezTo>
                  <a:close/>
                  <a:moveTo>
                    <a:pt x="8648" y="11414"/>
                  </a:moveTo>
                  <a:cubicBezTo>
                    <a:pt x="7907" y="11764"/>
                    <a:pt x="7079" y="11960"/>
                    <a:pt x="6205" y="11960"/>
                  </a:cubicBezTo>
                  <a:cubicBezTo>
                    <a:pt x="5595" y="11960"/>
                    <a:pt x="5001" y="11864"/>
                    <a:pt x="4443" y="11684"/>
                  </a:cubicBezTo>
                  <a:lnTo>
                    <a:pt x="4438" y="11683"/>
                  </a:lnTo>
                  <a:cubicBezTo>
                    <a:pt x="4440" y="11534"/>
                    <a:pt x="4562" y="11414"/>
                    <a:pt x="4711" y="11414"/>
                  </a:cubicBezTo>
                  <a:close/>
                  <a:moveTo>
                    <a:pt x="6205" y="1"/>
                  </a:moveTo>
                  <a:lnTo>
                    <a:pt x="6205" y="2"/>
                  </a:lnTo>
                  <a:cubicBezTo>
                    <a:pt x="4721" y="2"/>
                    <a:pt x="3285" y="534"/>
                    <a:pt x="2161" y="1501"/>
                  </a:cubicBezTo>
                  <a:cubicBezTo>
                    <a:pt x="2067" y="1581"/>
                    <a:pt x="2057" y="1724"/>
                    <a:pt x="2137" y="1818"/>
                  </a:cubicBezTo>
                  <a:cubicBezTo>
                    <a:pt x="2182" y="1870"/>
                    <a:pt x="2245" y="1897"/>
                    <a:pt x="2309" y="1897"/>
                  </a:cubicBezTo>
                  <a:cubicBezTo>
                    <a:pt x="2361" y="1897"/>
                    <a:pt x="2413" y="1879"/>
                    <a:pt x="2455" y="1842"/>
                  </a:cubicBezTo>
                  <a:cubicBezTo>
                    <a:pt x="3052" y="1329"/>
                    <a:pt x="3745" y="948"/>
                    <a:pt x="4485" y="716"/>
                  </a:cubicBezTo>
                  <a:cubicBezTo>
                    <a:pt x="4485" y="719"/>
                    <a:pt x="4485" y="722"/>
                    <a:pt x="4485" y="725"/>
                  </a:cubicBezTo>
                  <a:cubicBezTo>
                    <a:pt x="4485" y="1125"/>
                    <a:pt x="4810" y="1449"/>
                    <a:pt x="5209" y="1449"/>
                  </a:cubicBezTo>
                  <a:lnTo>
                    <a:pt x="7700" y="1449"/>
                  </a:lnTo>
                  <a:cubicBezTo>
                    <a:pt x="8043" y="1449"/>
                    <a:pt x="8330" y="1210"/>
                    <a:pt x="8405" y="890"/>
                  </a:cubicBezTo>
                  <a:cubicBezTo>
                    <a:pt x="9043" y="1155"/>
                    <a:pt x="9622" y="1531"/>
                    <a:pt x="10121" y="1994"/>
                  </a:cubicBezTo>
                  <a:lnTo>
                    <a:pt x="8697" y="1994"/>
                  </a:lnTo>
                  <a:cubicBezTo>
                    <a:pt x="8297" y="1994"/>
                    <a:pt x="7973" y="2319"/>
                    <a:pt x="7973" y="2718"/>
                  </a:cubicBezTo>
                  <a:cubicBezTo>
                    <a:pt x="7973" y="3117"/>
                    <a:pt x="8297" y="3443"/>
                    <a:pt x="8697" y="3443"/>
                  </a:cubicBezTo>
                  <a:lnTo>
                    <a:pt x="9181" y="3443"/>
                  </a:lnTo>
                  <a:cubicBezTo>
                    <a:pt x="9331" y="3443"/>
                    <a:pt x="9454" y="3565"/>
                    <a:pt x="9454" y="3715"/>
                  </a:cubicBezTo>
                  <a:cubicBezTo>
                    <a:pt x="9454" y="3865"/>
                    <a:pt x="9331" y="3987"/>
                    <a:pt x="9181" y="3987"/>
                  </a:cubicBezTo>
                  <a:lnTo>
                    <a:pt x="7700" y="3987"/>
                  </a:lnTo>
                  <a:cubicBezTo>
                    <a:pt x="7302" y="3987"/>
                    <a:pt x="6977" y="4312"/>
                    <a:pt x="6977" y="4712"/>
                  </a:cubicBezTo>
                  <a:cubicBezTo>
                    <a:pt x="6977" y="5110"/>
                    <a:pt x="7302" y="5435"/>
                    <a:pt x="7700" y="5435"/>
                  </a:cubicBezTo>
                  <a:lnTo>
                    <a:pt x="9195" y="5435"/>
                  </a:lnTo>
                  <a:cubicBezTo>
                    <a:pt x="9346" y="5435"/>
                    <a:pt x="9468" y="5557"/>
                    <a:pt x="9468" y="5707"/>
                  </a:cubicBezTo>
                  <a:cubicBezTo>
                    <a:pt x="9468" y="5859"/>
                    <a:pt x="9346" y="5981"/>
                    <a:pt x="9195" y="5981"/>
                  </a:cubicBezTo>
                  <a:lnTo>
                    <a:pt x="8697" y="5981"/>
                  </a:lnTo>
                  <a:cubicBezTo>
                    <a:pt x="8297" y="5981"/>
                    <a:pt x="7973" y="6305"/>
                    <a:pt x="7973" y="6704"/>
                  </a:cubicBezTo>
                  <a:cubicBezTo>
                    <a:pt x="7973" y="7104"/>
                    <a:pt x="8297" y="7428"/>
                    <a:pt x="8697" y="7428"/>
                  </a:cubicBezTo>
                  <a:lnTo>
                    <a:pt x="11828" y="7428"/>
                  </a:lnTo>
                  <a:cubicBezTo>
                    <a:pt x="11788" y="7613"/>
                    <a:pt x="11739" y="7795"/>
                    <a:pt x="11681" y="7973"/>
                  </a:cubicBezTo>
                  <a:lnTo>
                    <a:pt x="10192" y="7973"/>
                  </a:lnTo>
                  <a:cubicBezTo>
                    <a:pt x="9792" y="7973"/>
                    <a:pt x="9468" y="8298"/>
                    <a:pt x="9468" y="8697"/>
                  </a:cubicBezTo>
                  <a:cubicBezTo>
                    <a:pt x="9468" y="9096"/>
                    <a:pt x="9792" y="9421"/>
                    <a:pt x="10192" y="9421"/>
                  </a:cubicBezTo>
                  <a:lnTo>
                    <a:pt x="10975" y="9421"/>
                  </a:lnTo>
                  <a:cubicBezTo>
                    <a:pt x="10505" y="10116"/>
                    <a:pt x="9887" y="10703"/>
                    <a:pt x="9168" y="11137"/>
                  </a:cubicBezTo>
                  <a:cubicBezTo>
                    <a:pt x="9038" y="11026"/>
                    <a:pt x="8873" y="10963"/>
                    <a:pt x="8697" y="10963"/>
                  </a:cubicBezTo>
                  <a:lnTo>
                    <a:pt x="4711" y="10963"/>
                  </a:lnTo>
                  <a:cubicBezTo>
                    <a:pt x="4368" y="10963"/>
                    <a:pt x="4079" y="11203"/>
                    <a:pt x="4006" y="11524"/>
                  </a:cubicBezTo>
                  <a:cubicBezTo>
                    <a:pt x="3368" y="11261"/>
                    <a:pt x="2784" y="10885"/>
                    <a:pt x="2282" y="10417"/>
                  </a:cubicBezTo>
                  <a:lnTo>
                    <a:pt x="4711" y="10417"/>
                  </a:lnTo>
                  <a:cubicBezTo>
                    <a:pt x="5110" y="10417"/>
                    <a:pt x="5434" y="10093"/>
                    <a:pt x="5434" y="9694"/>
                  </a:cubicBezTo>
                  <a:cubicBezTo>
                    <a:pt x="5434" y="9294"/>
                    <a:pt x="5110" y="8970"/>
                    <a:pt x="4711" y="8970"/>
                  </a:cubicBezTo>
                  <a:lnTo>
                    <a:pt x="2718" y="8970"/>
                  </a:lnTo>
                  <a:cubicBezTo>
                    <a:pt x="2567" y="8970"/>
                    <a:pt x="2445" y="8848"/>
                    <a:pt x="2445" y="8697"/>
                  </a:cubicBezTo>
                  <a:cubicBezTo>
                    <a:pt x="2445" y="8547"/>
                    <a:pt x="2567" y="8425"/>
                    <a:pt x="2718" y="8425"/>
                  </a:cubicBezTo>
                  <a:lnTo>
                    <a:pt x="4711" y="8425"/>
                  </a:lnTo>
                  <a:cubicBezTo>
                    <a:pt x="5110" y="8425"/>
                    <a:pt x="5434" y="8100"/>
                    <a:pt x="5434" y="7701"/>
                  </a:cubicBezTo>
                  <a:cubicBezTo>
                    <a:pt x="5434" y="7302"/>
                    <a:pt x="5110" y="6978"/>
                    <a:pt x="4711" y="6978"/>
                  </a:cubicBezTo>
                  <a:lnTo>
                    <a:pt x="4213" y="6978"/>
                  </a:lnTo>
                  <a:cubicBezTo>
                    <a:pt x="4062" y="6978"/>
                    <a:pt x="3939" y="6854"/>
                    <a:pt x="3939" y="6704"/>
                  </a:cubicBezTo>
                  <a:cubicBezTo>
                    <a:pt x="3939" y="6554"/>
                    <a:pt x="4062" y="6432"/>
                    <a:pt x="4213" y="6432"/>
                  </a:cubicBezTo>
                  <a:lnTo>
                    <a:pt x="5707" y="6432"/>
                  </a:lnTo>
                  <a:cubicBezTo>
                    <a:pt x="6106" y="6432"/>
                    <a:pt x="6431" y="6107"/>
                    <a:pt x="6431" y="5707"/>
                  </a:cubicBezTo>
                  <a:cubicBezTo>
                    <a:pt x="6431" y="5309"/>
                    <a:pt x="6106" y="4984"/>
                    <a:pt x="5707" y="4984"/>
                  </a:cubicBezTo>
                  <a:lnTo>
                    <a:pt x="5209" y="4984"/>
                  </a:lnTo>
                  <a:cubicBezTo>
                    <a:pt x="5058" y="4984"/>
                    <a:pt x="4936" y="4862"/>
                    <a:pt x="4936" y="4712"/>
                  </a:cubicBezTo>
                  <a:cubicBezTo>
                    <a:pt x="4936" y="4562"/>
                    <a:pt x="5058" y="4438"/>
                    <a:pt x="5209" y="4438"/>
                  </a:cubicBezTo>
                  <a:lnTo>
                    <a:pt x="5707" y="4438"/>
                  </a:lnTo>
                  <a:cubicBezTo>
                    <a:pt x="6106" y="4438"/>
                    <a:pt x="6431" y="4114"/>
                    <a:pt x="6431" y="3715"/>
                  </a:cubicBezTo>
                  <a:cubicBezTo>
                    <a:pt x="6431" y="3316"/>
                    <a:pt x="6106" y="2991"/>
                    <a:pt x="5707" y="2991"/>
                  </a:cubicBezTo>
                  <a:lnTo>
                    <a:pt x="1434" y="2991"/>
                  </a:lnTo>
                  <a:cubicBezTo>
                    <a:pt x="1559" y="2806"/>
                    <a:pt x="1694" y="2627"/>
                    <a:pt x="1841" y="2457"/>
                  </a:cubicBezTo>
                  <a:cubicBezTo>
                    <a:pt x="1923" y="2362"/>
                    <a:pt x="1912" y="2220"/>
                    <a:pt x="1817" y="2138"/>
                  </a:cubicBezTo>
                  <a:cubicBezTo>
                    <a:pt x="1775" y="2102"/>
                    <a:pt x="1722" y="2084"/>
                    <a:pt x="1670" y="2084"/>
                  </a:cubicBezTo>
                  <a:cubicBezTo>
                    <a:pt x="1607" y="2084"/>
                    <a:pt x="1544" y="2110"/>
                    <a:pt x="1500" y="2162"/>
                  </a:cubicBezTo>
                  <a:cubicBezTo>
                    <a:pt x="533" y="3286"/>
                    <a:pt x="1" y="4722"/>
                    <a:pt x="1" y="6206"/>
                  </a:cubicBezTo>
                  <a:cubicBezTo>
                    <a:pt x="1" y="6552"/>
                    <a:pt x="30" y="6899"/>
                    <a:pt x="86" y="7236"/>
                  </a:cubicBezTo>
                  <a:cubicBezTo>
                    <a:pt x="104" y="7347"/>
                    <a:pt x="200" y="7425"/>
                    <a:pt x="308" y="7425"/>
                  </a:cubicBezTo>
                  <a:cubicBezTo>
                    <a:pt x="321" y="7425"/>
                    <a:pt x="333" y="7424"/>
                    <a:pt x="345" y="7422"/>
                  </a:cubicBezTo>
                  <a:cubicBezTo>
                    <a:pt x="469" y="7401"/>
                    <a:pt x="551" y="7285"/>
                    <a:pt x="531" y="7162"/>
                  </a:cubicBezTo>
                  <a:cubicBezTo>
                    <a:pt x="478" y="6848"/>
                    <a:pt x="452" y="6527"/>
                    <a:pt x="452" y="6206"/>
                  </a:cubicBezTo>
                  <a:cubicBezTo>
                    <a:pt x="452" y="5233"/>
                    <a:pt x="698" y="4284"/>
                    <a:pt x="1159" y="3443"/>
                  </a:cubicBezTo>
                  <a:lnTo>
                    <a:pt x="5707" y="3443"/>
                  </a:lnTo>
                  <a:cubicBezTo>
                    <a:pt x="5858" y="3443"/>
                    <a:pt x="5980" y="3565"/>
                    <a:pt x="5980" y="3715"/>
                  </a:cubicBezTo>
                  <a:cubicBezTo>
                    <a:pt x="5980" y="3866"/>
                    <a:pt x="5858" y="3988"/>
                    <a:pt x="5707" y="3988"/>
                  </a:cubicBezTo>
                  <a:lnTo>
                    <a:pt x="5209" y="3988"/>
                  </a:lnTo>
                  <a:cubicBezTo>
                    <a:pt x="4810" y="3988"/>
                    <a:pt x="4485" y="4312"/>
                    <a:pt x="4485" y="4712"/>
                  </a:cubicBezTo>
                  <a:cubicBezTo>
                    <a:pt x="4485" y="5110"/>
                    <a:pt x="4810" y="5435"/>
                    <a:pt x="5209" y="5435"/>
                  </a:cubicBezTo>
                  <a:lnTo>
                    <a:pt x="5707" y="5435"/>
                  </a:lnTo>
                  <a:cubicBezTo>
                    <a:pt x="5858" y="5435"/>
                    <a:pt x="5980" y="5557"/>
                    <a:pt x="5980" y="5708"/>
                  </a:cubicBezTo>
                  <a:cubicBezTo>
                    <a:pt x="5980" y="5859"/>
                    <a:pt x="5858" y="5981"/>
                    <a:pt x="5707" y="5981"/>
                  </a:cubicBezTo>
                  <a:lnTo>
                    <a:pt x="4213" y="5981"/>
                  </a:lnTo>
                  <a:cubicBezTo>
                    <a:pt x="3813" y="5981"/>
                    <a:pt x="3488" y="6306"/>
                    <a:pt x="3488" y="6704"/>
                  </a:cubicBezTo>
                  <a:cubicBezTo>
                    <a:pt x="3488" y="7104"/>
                    <a:pt x="3813" y="7428"/>
                    <a:pt x="4213" y="7428"/>
                  </a:cubicBezTo>
                  <a:lnTo>
                    <a:pt x="4711" y="7428"/>
                  </a:lnTo>
                  <a:cubicBezTo>
                    <a:pt x="4861" y="7428"/>
                    <a:pt x="4983" y="7550"/>
                    <a:pt x="4983" y="7701"/>
                  </a:cubicBezTo>
                  <a:cubicBezTo>
                    <a:pt x="4983" y="7851"/>
                    <a:pt x="4861" y="7973"/>
                    <a:pt x="4711" y="7973"/>
                  </a:cubicBezTo>
                  <a:lnTo>
                    <a:pt x="2718" y="7973"/>
                  </a:lnTo>
                  <a:cubicBezTo>
                    <a:pt x="2318" y="7973"/>
                    <a:pt x="1993" y="8298"/>
                    <a:pt x="1993" y="8697"/>
                  </a:cubicBezTo>
                  <a:cubicBezTo>
                    <a:pt x="1993" y="9096"/>
                    <a:pt x="2318" y="9421"/>
                    <a:pt x="2718" y="9421"/>
                  </a:cubicBezTo>
                  <a:lnTo>
                    <a:pt x="4711" y="9421"/>
                  </a:lnTo>
                  <a:cubicBezTo>
                    <a:pt x="4861" y="9421"/>
                    <a:pt x="4983" y="9544"/>
                    <a:pt x="4983" y="9694"/>
                  </a:cubicBezTo>
                  <a:cubicBezTo>
                    <a:pt x="4983" y="9844"/>
                    <a:pt x="4861" y="9966"/>
                    <a:pt x="4711" y="9966"/>
                  </a:cubicBezTo>
                  <a:lnTo>
                    <a:pt x="1847" y="9966"/>
                  </a:lnTo>
                  <a:cubicBezTo>
                    <a:pt x="1368" y="9411"/>
                    <a:pt x="991" y="8759"/>
                    <a:pt x="748" y="8033"/>
                  </a:cubicBezTo>
                  <a:cubicBezTo>
                    <a:pt x="717" y="7938"/>
                    <a:pt x="628" y="7879"/>
                    <a:pt x="534" y="7879"/>
                  </a:cubicBezTo>
                  <a:cubicBezTo>
                    <a:pt x="510" y="7879"/>
                    <a:pt x="486" y="7883"/>
                    <a:pt x="462" y="7890"/>
                  </a:cubicBezTo>
                  <a:cubicBezTo>
                    <a:pt x="344" y="7930"/>
                    <a:pt x="280" y="8058"/>
                    <a:pt x="321" y="8176"/>
                  </a:cubicBezTo>
                  <a:cubicBezTo>
                    <a:pt x="1168" y="10709"/>
                    <a:pt x="3533" y="12411"/>
                    <a:pt x="6205" y="12411"/>
                  </a:cubicBezTo>
                  <a:cubicBezTo>
                    <a:pt x="9626" y="12411"/>
                    <a:pt x="12410" y="9627"/>
                    <a:pt x="12410" y="6205"/>
                  </a:cubicBezTo>
                  <a:cubicBezTo>
                    <a:pt x="12410" y="2784"/>
                    <a:pt x="9626" y="1"/>
                    <a:pt x="62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79"/>
            <p:cNvSpPr/>
            <p:nvPr/>
          </p:nvSpPr>
          <p:spPr>
            <a:xfrm>
              <a:off x="4293575" y="2942181"/>
              <a:ext cx="12085" cy="25427"/>
            </a:xfrm>
            <a:custGeom>
              <a:avLst/>
              <a:gdLst/>
              <a:ahLst/>
              <a:cxnLst/>
              <a:rect l="l" t="t" r="r" b="b"/>
              <a:pathLst>
                <a:path w="452" h="951" extrusionOk="0">
                  <a:moveTo>
                    <a:pt x="226" y="1"/>
                  </a:moveTo>
                  <a:cubicBezTo>
                    <a:pt x="102" y="1"/>
                    <a:pt x="0" y="101"/>
                    <a:pt x="0" y="227"/>
                  </a:cubicBezTo>
                  <a:lnTo>
                    <a:pt x="0" y="725"/>
                  </a:lnTo>
                  <a:cubicBezTo>
                    <a:pt x="0" y="849"/>
                    <a:pt x="102" y="950"/>
                    <a:pt x="226" y="950"/>
                  </a:cubicBezTo>
                  <a:cubicBezTo>
                    <a:pt x="350" y="950"/>
                    <a:pt x="451" y="849"/>
                    <a:pt x="451" y="725"/>
                  </a:cubicBezTo>
                  <a:lnTo>
                    <a:pt x="451" y="227"/>
                  </a:lnTo>
                  <a:cubicBezTo>
                    <a:pt x="451" y="101"/>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79"/>
            <p:cNvSpPr/>
            <p:nvPr/>
          </p:nvSpPr>
          <p:spPr>
            <a:xfrm>
              <a:off x="4293575" y="2995472"/>
              <a:ext cx="12085" cy="25401"/>
            </a:xfrm>
            <a:custGeom>
              <a:avLst/>
              <a:gdLst/>
              <a:ahLst/>
              <a:cxnLst/>
              <a:rect l="l" t="t" r="r" b="b"/>
              <a:pathLst>
                <a:path w="452" h="950" extrusionOk="0">
                  <a:moveTo>
                    <a:pt x="226" y="1"/>
                  </a:moveTo>
                  <a:cubicBezTo>
                    <a:pt x="102" y="1"/>
                    <a:pt x="0" y="102"/>
                    <a:pt x="0" y="226"/>
                  </a:cubicBezTo>
                  <a:lnTo>
                    <a:pt x="0" y="725"/>
                  </a:lnTo>
                  <a:cubicBezTo>
                    <a:pt x="0" y="849"/>
                    <a:pt x="102" y="950"/>
                    <a:pt x="226" y="950"/>
                  </a:cubicBezTo>
                  <a:cubicBezTo>
                    <a:pt x="350" y="950"/>
                    <a:pt x="451" y="849"/>
                    <a:pt x="451" y="725"/>
                  </a:cubicBezTo>
                  <a:lnTo>
                    <a:pt x="451" y="226"/>
                  </a:lnTo>
                  <a:cubicBezTo>
                    <a:pt x="451"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9"/>
            <p:cNvSpPr/>
            <p:nvPr/>
          </p:nvSpPr>
          <p:spPr>
            <a:xfrm>
              <a:off x="4313549" y="2975498"/>
              <a:ext cx="25401" cy="12085"/>
            </a:xfrm>
            <a:custGeom>
              <a:avLst/>
              <a:gdLst/>
              <a:ahLst/>
              <a:cxnLst/>
              <a:rect l="l" t="t" r="r" b="b"/>
              <a:pathLst>
                <a:path w="950" h="452" extrusionOk="0">
                  <a:moveTo>
                    <a:pt x="226" y="0"/>
                  </a:moveTo>
                  <a:cubicBezTo>
                    <a:pt x="102" y="0"/>
                    <a:pt x="0" y="102"/>
                    <a:pt x="0" y="226"/>
                  </a:cubicBezTo>
                  <a:cubicBezTo>
                    <a:pt x="0" y="350"/>
                    <a:pt x="102" y="452"/>
                    <a:pt x="226" y="452"/>
                  </a:cubicBezTo>
                  <a:lnTo>
                    <a:pt x="724" y="452"/>
                  </a:lnTo>
                  <a:cubicBezTo>
                    <a:pt x="849" y="452"/>
                    <a:pt x="950" y="350"/>
                    <a:pt x="950" y="226"/>
                  </a:cubicBezTo>
                  <a:cubicBezTo>
                    <a:pt x="950"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9"/>
            <p:cNvSpPr/>
            <p:nvPr/>
          </p:nvSpPr>
          <p:spPr>
            <a:xfrm>
              <a:off x="4260257" y="2975498"/>
              <a:ext cx="25427" cy="12085"/>
            </a:xfrm>
            <a:custGeom>
              <a:avLst/>
              <a:gdLst/>
              <a:ahLst/>
              <a:cxnLst/>
              <a:rect l="l" t="t" r="r" b="b"/>
              <a:pathLst>
                <a:path w="951" h="452" extrusionOk="0">
                  <a:moveTo>
                    <a:pt x="226" y="0"/>
                  </a:moveTo>
                  <a:cubicBezTo>
                    <a:pt x="101" y="0"/>
                    <a:pt x="1" y="102"/>
                    <a:pt x="1" y="226"/>
                  </a:cubicBezTo>
                  <a:cubicBezTo>
                    <a:pt x="1" y="350"/>
                    <a:pt x="101" y="452"/>
                    <a:pt x="226" y="452"/>
                  </a:cubicBezTo>
                  <a:lnTo>
                    <a:pt x="724" y="452"/>
                  </a:lnTo>
                  <a:cubicBezTo>
                    <a:pt x="849" y="452"/>
                    <a:pt x="950" y="350"/>
                    <a:pt x="950" y="226"/>
                  </a:cubicBezTo>
                  <a:cubicBezTo>
                    <a:pt x="950"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9"/>
            <p:cNvSpPr/>
            <p:nvPr/>
          </p:nvSpPr>
          <p:spPr>
            <a:xfrm>
              <a:off x="3960483" y="2662380"/>
              <a:ext cx="12085" cy="25454"/>
            </a:xfrm>
            <a:custGeom>
              <a:avLst/>
              <a:gdLst/>
              <a:ahLst/>
              <a:cxnLst/>
              <a:rect l="l" t="t" r="r" b="b"/>
              <a:pathLst>
                <a:path w="452" h="952" extrusionOk="0">
                  <a:moveTo>
                    <a:pt x="226" y="1"/>
                  </a:moveTo>
                  <a:cubicBezTo>
                    <a:pt x="102" y="1"/>
                    <a:pt x="0" y="102"/>
                    <a:pt x="0" y="226"/>
                  </a:cubicBezTo>
                  <a:lnTo>
                    <a:pt x="0" y="725"/>
                  </a:lnTo>
                  <a:cubicBezTo>
                    <a:pt x="0" y="850"/>
                    <a:pt x="102" y="951"/>
                    <a:pt x="226" y="951"/>
                  </a:cubicBezTo>
                  <a:cubicBezTo>
                    <a:pt x="350" y="951"/>
                    <a:pt x="452" y="850"/>
                    <a:pt x="452" y="725"/>
                  </a:cubicBezTo>
                  <a:lnTo>
                    <a:pt x="452" y="226"/>
                  </a:lnTo>
                  <a:cubicBezTo>
                    <a:pt x="452" y="102"/>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79"/>
            <p:cNvSpPr/>
            <p:nvPr/>
          </p:nvSpPr>
          <p:spPr>
            <a:xfrm>
              <a:off x="3960483" y="2715699"/>
              <a:ext cx="12085" cy="25401"/>
            </a:xfrm>
            <a:custGeom>
              <a:avLst/>
              <a:gdLst/>
              <a:ahLst/>
              <a:cxnLst/>
              <a:rect l="l" t="t" r="r" b="b"/>
              <a:pathLst>
                <a:path w="452" h="950" extrusionOk="0">
                  <a:moveTo>
                    <a:pt x="226" y="0"/>
                  </a:moveTo>
                  <a:cubicBezTo>
                    <a:pt x="102" y="0"/>
                    <a:pt x="0" y="101"/>
                    <a:pt x="0" y="226"/>
                  </a:cubicBezTo>
                  <a:lnTo>
                    <a:pt x="0" y="724"/>
                  </a:lnTo>
                  <a:cubicBezTo>
                    <a:pt x="0" y="848"/>
                    <a:pt x="102" y="950"/>
                    <a:pt x="226" y="950"/>
                  </a:cubicBezTo>
                  <a:cubicBezTo>
                    <a:pt x="351" y="950"/>
                    <a:pt x="452" y="848"/>
                    <a:pt x="452" y="724"/>
                  </a:cubicBezTo>
                  <a:lnTo>
                    <a:pt x="452" y="226"/>
                  </a:lnTo>
                  <a:cubicBezTo>
                    <a:pt x="452" y="101"/>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79"/>
            <p:cNvSpPr/>
            <p:nvPr/>
          </p:nvSpPr>
          <p:spPr>
            <a:xfrm>
              <a:off x="3980457" y="2695724"/>
              <a:ext cx="25401" cy="12085"/>
            </a:xfrm>
            <a:custGeom>
              <a:avLst/>
              <a:gdLst/>
              <a:ahLst/>
              <a:cxnLst/>
              <a:rect l="l" t="t" r="r" b="b"/>
              <a:pathLst>
                <a:path w="950" h="452" extrusionOk="0">
                  <a:moveTo>
                    <a:pt x="226" y="0"/>
                  </a:moveTo>
                  <a:cubicBezTo>
                    <a:pt x="102" y="0"/>
                    <a:pt x="1" y="101"/>
                    <a:pt x="1" y="226"/>
                  </a:cubicBezTo>
                  <a:cubicBezTo>
                    <a:pt x="1" y="350"/>
                    <a:pt x="102" y="451"/>
                    <a:pt x="226" y="451"/>
                  </a:cubicBezTo>
                  <a:lnTo>
                    <a:pt x="725" y="451"/>
                  </a:lnTo>
                  <a:cubicBezTo>
                    <a:pt x="849" y="451"/>
                    <a:pt x="950" y="350"/>
                    <a:pt x="950" y="226"/>
                  </a:cubicBezTo>
                  <a:cubicBezTo>
                    <a:pt x="950" y="101"/>
                    <a:pt x="849"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9"/>
            <p:cNvSpPr/>
            <p:nvPr/>
          </p:nvSpPr>
          <p:spPr>
            <a:xfrm>
              <a:off x="3927192" y="2695724"/>
              <a:ext cx="25401" cy="12085"/>
            </a:xfrm>
            <a:custGeom>
              <a:avLst/>
              <a:gdLst/>
              <a:ahLst/>
              <a:cxnLst/>
              <a:rect l="l" t="t" r="r" b="b"/>
              <a:pathLst>
                <a:path w="950" h="452" extrusionOk="0">
                  <a:moveTo>
                    <a:pt x="226" y="0"/>
                  </a:moveTo>
                  <a:cubicBezTo>
                    <a:pt x="100" y="0"/>
                    <a:pt x="0" y="101"/>
                    <a:pt x="0" y="226"/>
                  </a:cubicBezTo>
                  <a:cubicBezTo>
                    <a:pt x="0" y="350"/>
                    <a:pt x="100" y="451"/>
                    <a:pt x="226" y="451"/>
                  </a:cubicBezTo>
                  <a:lnTo>
                    <a:pt x="724" y="451"/>
                  </a:lnTo>
                  <a:cubicBezTo>
                    <a:pt x="848" y="451"/>
                    <a:pt x="949" y="350"/>
                    <a:pt x="949" y="226"/>
                  </a:cubicBezTo>
                  <a:cubicBezTo>
                    <a:pt x="949" y="101"/>
                    <a:pt x="848"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79"/>
          <p:cNvGrpSpPr/>
          <p:nvPr/>
        </p:nvGrpSpPr>
        <p:grpSpPr>
          <a:xfrm>
            <a:off x="3973139" y="2673600"/>
            <a:ext cx="411764" cy="411755"/>
            <a:chOff x="3381522" y="2635775"/>
            <a:chExt cx="411764" cy="411755"/>
          </a:xfrm>
        </p:grpSpPr>
        <p:sp>
          <p:nvSpPr>
            <p:cNvPr id="1121" name="Google Shape;1121;p79"/>
            <p:cNvSpPr/>
            <p:nvPr/>
          </p:nvSpPr>
          <p:spPr>
            <a:xfrm>
              <a:off x="3381522" y="2694066"/>
              <a:ext cx="145292" cy="193579"/>
            </a:xfrm>
            <a:custGeom>
              <a:avLst/>
              <a:gdLst/>
              <a:ahLst/>
              <a:cxnLst/>
              <a:rect l="l" t="t" r="r" b="b"/>
              <a:pathLst>
                <a:path w="5434" h="7240" extrusionOk="0">
                  <a:moveTo>
                    <a:pt x="3202" y="1"/>
                  </a:moveTo>
                  <a:cubicBezTo>
                    <a:pt x="3131" y="1"/>
                    <a:pt x="3060" y="35"/>
                    <a:pt x="3016" y="98"/>
                  </a:cubicBezTo>
                  <a:cubicBezTo>
                    <a:pt x="2673" y="594"/>
                    <a:pt x="2492" y="1177"/>
                    <a:pt x="2492" y="1783"/>
                  </a:cubicBezTo>
                  <a:cubicBezTo>
                    <a:pt x="2492" y="1793"/>
                    <a:pt x="2492" y="1804"/>
                    <a:pt x="2492" y="1816"/>
                  </a:cubicBezTo>
                  <a:cubicBezTo>
                    <a:pt x="1099" y="1931"/>
                    <a:pt x="0" y="3100"/>
                    <a:pt x="0" y="4522"/>
                  </a:cubicBezTo>
                  <a:cubicBezTo>
                    <a:pt x="0" y="6021"/>
                    <a:pt x="1219" y="7240"/>
                    <a:pt x="2717" y="7240"/>
                  </a:cubicBezTo>
                  <a:lnTo>
                    <a:pt x="3201" y="7240"/>
                  </a:lnTo>
                  <a:cubicBezTo>
                    <a:pt x="3326" y="7240"/>
                    <a:pt x="3427" y="7139"/>
                    <a:pt x="3427" y="7014"/>
                  </a:cubicBezTo>
                  <a:cubicBezTo>
                    <a:pt x="3427" y="6890"/>
                    <a:pt x="3326" y="6788"/>
                    <a:pt x="3201" y="6788"/>
                  </a:cubicBezTo>
                  <a:lnTo>
                    <a:pt x="2718" y="6788"/>
                  </a:lnTo>
                  <a:cubicBezTo>
                    <a:pt x="1468" y="6788"/>
                    <a:pt x="452" y="5772"/>
                    <a:pt x="452" y="4522"/>
                  </a:cubicBezTo>
                  <a:cubicBezTo>
                    <a:pt x="452" y="3273"/>
                    <a:pt x="1467" y="2258"/>
                    <a:pt x="2716" y="2257"/>
                  </a:cubicBezTo>
                  <a:lnTo>
                    <a:pt x="2718" y="2257"/>
                  </a:lnTo>
                  <a:cubicBezTo>
                    <a:pt x="3967" y="2257"/>
                    <a:pt x="4983" y="3273"/>
                    <a:pt x="4983" y="4522"/>
                  </a:cubicBezTo>
                  <a:cubicBezTo>
                    <a:pt x="4983" y="4648"/>
                    <a:pt x="5084" y="4748"/>
                    <a:pt x="5208" y="4748"/>
                  </a:cubicBezTo>
                  <a:cubicBezTo>
                    <a:pt x="5333" y="4748"/>
                    <a:pt x="5434" y="4648"/>
                    <a:pt x="5434" y="4522"/>
                  </a:cubicBezTo>
                  <a:cubicBezTo>
                    <a:pt x="5434" y="3101"/>
                    <a:pt x="4337" y="1931"/>
                    <a:pt x="2943" y="1816"/>
                  </a:cubicBezTo>
                  <a:cubicBezTo>
                    <a:pt x="2943" y="1804"/>
                    <a:pt x="2943" y="1793"/>
                    <a:pt x="2943" y="1783"/>
                  </a:cubicBezTo>
                  <a:cubicBezTo>
                    <a:pt x="2943" y="1269"/>
                    <a:pt x="3097" y="775"/>
                    <a:pt x="3387" y="354"/>
                  </a:cubicBezTo>
                  <a:cubicBezTo>
                    <a:pt x="3458" y="252"/>
                    <a:pt x="3432" y="112"/>
                    <a:pt x="3329" y="40"/>
                  </a:cubicBezTo>
                  <a:cubicBezTo>
                    <a:pt x="3290" y="14"/>
                    <a:pt x="3246" y="1"/>
                    <a:pt x="32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79"/>
            <p:cNvSpPr/>
            <p:nvPr/>
          </p:nvSpPr>
          <p:spPr>
            <a:xfrm>
              <a:off x="3477062" y="2635775"/>
              <a:ext cx="316224" cy="251867"/>
            </a:xfrm>
            <a:custGeom>
              <a:avLst/>
              <a:gdLst/>
              <a:ahLst/>
              <a:cxnLst/>
              <a:rect l="l" t="t" r="r" b="b"/>
              <a:pathLst>
                <a:path w="11827" h="9420" extrusionOk="0">
                  <a:moveTo>
                    <a:pt x="7615" y="450"/>
                  </a:moveTo>
                  <a:cubicBezTo>
                    <a:pt x="8153" y="450"/>
                    <a:pt x="8658" y="698"/>
                    <a:pt x="8988" y="1111"/>
                  </a:cubicBezTo>
                  <a:cubicBezTo>
                    <a:pt x="8335" y="1361"/>
                    <a:pt x="7887" y="1992"/>
                    <a:pt x="7887" y="2716"/>
                  </a:cubicBezTo>
                  <a:cubicBezTo>
                    <a:pt x="7887" y="2841"/>
                    <a:pt x="7989" y="2942"/>
                    <a:pt x="8113" y="2942"/>
                  </a:cubicBezTo>
                  <a:cubicBezTo>
                    <a:pt x="8237" y="2942"/>
                    <a:pt x="8339" y="2841"/>
                    <a:pt x="8339" y="2716"/>
                  </a:cubicBezTo>
                  <a:cubicBezTo>
                    <a:pt x="8339" y="2099"/>
                    <a:pt x="8778" y="1574"/>
                    <a:pt x="9383" y="1467"/>
                  </a:cubicBezTo>
                  <a:cubicBezTo>
                    <a:pt x="9385" y="1467"/>
                    <a:pt x="9535" y="1447"/>
                    <a:pt x="9608" y="1447"/>
                  </a:cubicBezTo>
                  <a:cubicBezTo>
                    <a:pt x="10308" y="1447"/>
                    <a:pt x="10877" y="2016"/>
                    <a:pt x="10877" y="2716"/>
                  </a:cubicBezTo>
                  <a:cubicBezTo>
                    <a:pt x="10877" y="3416"/>
                    <a:pt x="10308" y="3985"/>
                    <a:pt x="9608" y="3985"/>
                  </a:cubicBezTo>
                  <a:lnTo>
                    <a:pt x="9015" y="3984"/>
                  </a:lnTo>
                  <a:cubicBezTo>
                    <a:pt x="8629" y="3672"/>
                    <a:pt x="8139" y="3487"/>
                    <a:pt x="7614" y="3487"/>
                  </a:cubicBezTo>
                  <a:cubicBezTo>
                    <a:pt x="7240" y="3487"/>
                    <a:pt x="6879" y="3580"/>
                    <a:pt x="6555" y="3757"/>
                  </a:cubicBezTo>
                  <a:cubicBezTo>
                    <a:pt x="6239" y="3283"/>
                    <a:pt x="5701" y="2989"/>
                    <a:pt x="5124" y="2989"/>
                  </a:cubicBezTo>
                  <a:cubicBezTo>
                    <a:pt x="4981" y="2989"/>
                    <a:pt x="4841" y="3006"/>
                    <a:pt x="4704" y="3040"/>
                  </a:cubicBezTo>
                  <a:cubicBezTo>
                    <a:pt x="4643" y="2855"/>
                    <a:pt x="4564" y="2677"/>
                    <a:pt x="4468" y="2507"/>
                  </a:cubicBezTo>
                  <a:cubicBezTo>
                    <a:pt x="4639" y="2168"/>
                    <a:pt x="4991" y="1945"/>
                    <a:pt x="5376" y="1945"/>
                  </a:cubicBezTo>
                  <a:cubicBezTo>
                    <a:pt x="5461" y="1945"/>
                    <a:pt x="5545" y="1956"/>
                    <a:pt x="5627" y="1976"/>
                  </a:cubicBezTo>
                  <a:cubicBezTo>
                    <a:pt x="5645" y="1981"/>
                    <a:pt x="5664" y="1983"/>
                    <a:pt x="5683" y="1983"/>
                  </a:cubicBezTo>
                  <a:cubicBezTo>
                    <a:pt x="5723" y="1983"/>
                    <a:pt x="5764" y="1972"/>
                    <a:pt x="5800" y="1950"/>
                  </a:cubicBezTo>
                  <a:cubicBezTo>
                    <a:pt x="5851" y="1919"/>
                    <a:pt x="5888" y="1868"/>
                    <a:pt x="5901" y="1809"/>
                  </a:cubicBezTo>
                  <a:cubicBezTo>
                    <a:pt x="6088" y="1009"/>
                    <a:pt x="6792" y="450"/>
                    <a:pt x="7615" y="450"/>
                  </a:cubicBezTo>
                  <a:close/>
                  <a:moveTo>
                    <a:pt x="7615" y="0"/>
                  </a:moveTo>
                  <a:cubicBezTo>
                    <a:pt x="6654" y="0"/>
                    <a:pt x="5820" y="608"/>
                    <a:pt x="5520" y="1502"/>
                  </a:cubicBezTo>
                  <a:cubicBezTo>
                    <a:pt x="5472" y="1497"/>
                    <a:pt x="5425" y="1495"/>
                    <a:pt x="5376" y="1495"/>
                  </a:cubicBezTo>
                  <a:cubicBezTo>
                    <a:pt x="4903" y="1495"/>
                    <a:pt x="4463" y="1727"/>
                    <a:pt x="4191" y="2098"/>
                  </a:cubicBezTo>
                  <a:cubicBezTo>
                    <a:pt x="4057" y="1933"/>
                    <a:pt x="3905" y="1780"/>
                    <a:pt x="3738" y="1646"/>
                  </a:cubicBezTo>
                  <a:cubicBezTo>
                    <a:pt x="3215" y="1227"/>
                    <a:pt x="2556" y="996"/>
                    <a:pt x="1885" y="996"/>
                  </a:cubicBezTo>
                  <a:cubicBezTo>
                    <a:pt x="1213" y="996"/>
                    <a:pt x="635" y="1197"/>
                    <a:pt x="122" y="1577"/>
                  </a:cubicBezTo>
                  <a:cubicBezTo>
                    <a:pt x="21" y="1651"/>
                    <a:pt x="1" y="1792"/>
                    <a:pt x="74" y="1892"/>
                  </a:cubicBezTo>
                  <a:cubicBezTo>
                    <a:pt x="119" y="1952"/>
                    <a:pt x="187" y="1984"/>
                    <a:pt x="256" y="1984"/>
                  </a:cubicBezTo>
                  <a:cubicBezTo>
                    <a:pt x="303" y="1984"/>
                    <a:pt x="350" y="1969"/>
                    <a:pt x="390" y="1940"/>
                  </a:cubicBezTo>
                  <a:cubicBezTo>
                    <a:pt x="825" y="1618"/>
                    <a:pt x="1342" y="1447"/>
                    <a:pt x="1885" y="1447"/>
                  </a:cubicBezTo>
                  <a:cubicBezTo>
                    <a:pt x="2995" y="1447"/>
                    <a:pt x="3958" y="2162"/>
                    <a:pt x="4284" y="3207"/>
                  </a:cubicBezTo>
                  <a:cubicBezTo>
                    <a:pt x="3750" y="3506"/>
                    <a:pt x="3403" y="4075"/>
                    <a:pt x="3403" y="4710"/>
                  </a:cubicBezTo>
                  <a:cubicBezTo>
                    <a:pt x="3403" y="4834"/>
                    <a:pt x="3504" y="4936"/>
                    <a:pt x="3629" y="4936"/>
                  </a:cubicBezTo>
                  <a:cubicBezTo>
                    <a:pt x="3753" y="4936"/>
                    <a:pt x="3853" y="4834"/>
                    <a:pt x="3853" y="4710"/>
                  </a:cubicBezTo>
                  <a:cubicBezTo>
                    <a:pt x="3853" y="4190"/>
                    <a:pt x="4168" y="3731"/>
                    <a:pt x="4637" y="3537"/>
                  </a:cubicBezTo>
                  <a:cubicBezTo>
                    <a:pt x="4791" y="3473"/>
                    <a:pt x="4955" y="3441"/>
                    <a:pt x="5124" y="3441"/>
                  </a:cubicBezTo>
                  <a:cubicBezTo>
                    <a:pt x="5611" y="3441"/>
                    <a:pt x="6062" y="3726"/>
                    <a:pt x="6272" y="4167"/>
                  </a:cubicBezTo>
                  <a:cubicBezTo>
                    <a:pt x="6300" y="4227"/>
                    <a:pt x="6353" y="4272"/>
                    <a:pt x="6418" y="4290"/>
                  </a:cubicBezTo>
                  <a:cubicBezTo>
                    <a:pt x="6437" y="4295"/>
                    <a:pt x="6456" y="4297"/>
                    <a:pt x="6475" y="4297"/>
                  </a:cubicBezTo>
                  <a:cubicBezTo>
                    <a:pt x="6521" y="4297"/>
                    <a:pt x="6566" y="4283"/>
                    <a:pt x="6604" y="4256"/>
                  </a:cubicBezTo>
                  <a:cubicBezTo>
                    <a:pt x="6902" y="4048"/>
                    <a:pt x="7251" y="3939"/>
                    <a:pt x="7615" y="3939"/>
                  </a:cubicBezTo>
                  <a:cubicBezTo>
                    <a:pt x="8423" y="3939"/>
                    <a:pt x="9126" y="4484"/>
                    <a:pt x="9327" y="5266"/>
                  </a:cubicBezTo>
                  <a:cubicBezTo>
                    <a:pt x="9353" y="5367"/>
                    <a:pt x="9444" y="5436"/>
                    <a:pt x="9547" y="5436"/>
                  </a:cubicBezTo>
                  <a:cubicBezTo>
                    <a:pt x="9549" y="5436"/>
                    <a:pt x="9550" y="5436"/>
                    <a:pt x="9552" y="5435"/>
                  </a:cubicBezTo>
                  <a:cubicBezTo>
                    <a:pt x="9552" y="5435"/>
                    <a:pt x="9594" y="5433"/>
                    <a:pt x="9608" y="5433"/>
                  </a:cubicBezTo>
                  <a:cubicBezTo>
                    <a:pt x="10582" y="5433"/>
                    <a:pt x="11375" y="6226"/>
                    <a:pt x="11375" y="7201"/>
                  </a:cubicBezTo>
                  <a:cubicBezTo>
                    <a:pt x="11375" y="8175"/>
                    <a:pt x="10582" y="8968"/>
                    <a:pt x="9608" y="8968"/>
                  </a:cubicBezTo>
                  <a:cubicBezTo>
                    <a:pt x="8633" y="8968"/>
                    <a:pt x="7840" y="8175"/>
                    <a:pt x="7840" y="7201"/>
                  </a:cubicBezTo>
                  <a:cubicBezTo>
                    <a:pt x="7840" y="7076"/>
                    <a:pt x="7739" y="6976"/>
                    <a:pt x="7615" y="6976"/>
                  </a:cubicBezTo>
                  <a:cubicBezTo>
                    <a:pt x="7490" y="6976"/>
                    <a:pt x="7389" y="7076"/>
                    <a:pt x="7389" y="7201"/>
                  </a:cubicBezTo>
                  <a:cubicBezTo>
                    <a:pt x="7389" y="7922"/>
                    <a:pt x="7735" y="8563"/>
                    <a:pt x="8268" y="8968"/>
                  </a:cubicBezTo>
                  <a:lnTo>
                    <a:pt x="531" y="8968"/>
                  </a:lnTo>
                  <a:cubicBezTo>
                    <a:pt x="406" y="8968"/>
                    <a:pt x="305" y="9070"/>
                    <a:pt x="305" y="9194"/>
                  </a:cubicBezTo>
                  <a:cubicBezTo>
                    <a:pt x="305" y="9318"/>
                    <a:pt x="406" y="9420"/>
                    <a:pt x="531" y="9420"/>
                  </a:cubicBezTo>
                  <a:lnTo>
                    <a:pt x="9608" y="9420"/>
                  </a:lnTo>
                  <a:cubicBezTo>
                    <a:pt x="10831" y="9420"/>
                    <a:pt x="11826" y="8424"/>
                    <a:pt x="11826" y="7201"/>
                  </a:cubicBezTo>
                  <a:cubicBezTo>
                    <a:pt x="11826" y="5978"/>
                    <a:pt x="10888" y="5040"/>
                    <a:pt x="9713" y="4985"/>
                  </a:cubicBezTo>
                  <a:cubicBezTo>
                    <a:pt x="9646" y="4786"/>
                    <a:pt x="9552" y="4603"/>
                    <a:pt x="9435" y="4437"/>
                  </a:cubicBezTo>
                  <a:lnTo>
                    <a:pt x="9608" y="4437"/>
                  </a:lnTo>
                  <a:cubicBezTo>
                    <a:pt x="10556" y="4437"/>
                    <a:pt x="11328" y="3665"/>
                    <a:pt x="11328" y="2716"/>
                  </a:cubicBezTo>
                  <a:cubicBezTo>
                    <a:pt x="11328" y="1768"/>
                    <a:pt x="10556" y="996"/>
                    <a:pt x="9608" y="996"/>
                  </a:cubicBezTo>
                  <a:cubicBezTo>
                    <a:pt x="9561" y="996"/>
                    <a:pt x="9514" y="998"/>
                    <a:pt x="9466" y="1002"/>
                  </a:cubicBezTo>
                  <a:cubicBezTo>
                    <a:pt x="9059" y="380"/>
                    <a:pt x="8364" y="0"/>
                    <a:pt x="7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9"/>
            <p:cNvSpPr/>
            <p:nvPr/>
          </p:nvSpPr>
          <p:spPr>
            <a:xfrm>
              <a:off x="3481447" y="2945737"/>
              <a:ext cx="65373" cy="71630"/>
            </a:xfrm>
            <a:custGeom>
              <a:avLst/>
              <a:gdLst/>
              <a:ahLst/>
              <a:cxnLst/>
              <a:rect l="l" t="t" r="r" b="b"/>
              <a:pathLst>
                <a:path w="2445" h="2679" extrusionOk="0">
                  <a:moveTo>
                    <a:pt x="1223" y="451"/>
                  </a:moveTo>
                  <a:cubicBezTo>
                    <a:pt x="1225" y="451"/>
                    <a:pt x="1228" y="452"/>
                    <a:pt x="1230" y="453"/>
                  </a:cubicBezTo>
                  <a:lnTo>
                    <a:pt x="1986" y="890"/>
                  </a:lnTo>
                  <a:cubicBezTo>
                    <a:pt x="1991" y="893"/>
                    <a:pt x="1993" y="897"/>
                    <a:pt x="1993" y="903"/>
                  </a:cubicBezTo>
                  <a:lnTo>
                    <a:pt x="1993" y="1776"/>
                  </a:lnTo>
                  <a:lnTo>
                    <a:pt x="1994" y="1776"/>
                  </a:lnTo>
                  <a:cubicBezTo>
                    <a:pt x="1994" y="1781"/>
                    <a:pt x="1991" y="1786"/>
                    <a:pt x="1986" y="1788"/>
                  </a:cubicBezTo>
                  <a:lnTo>
                    <a:pt x="1230" y="2225"/>
                  </a:lnTo>
                  <a:cubicBezTo>
                    <a:pt x="1227" y="2226"/>
                    <a:pt x="1224" y="2227"/>
                    <a:pt x="1221" y="2227"/>
                  </a:cubicBezTo>
                  <a:cubicBezTo>
                    <a:pt x="1219" y="2227"/>
                    <a:pt x="1217" y="2226"/>
                    <a:pt x="1214" y="2225"/>
                  </a:cubicBezTo>
                  <a:lnTo>
                    <a:pt x="459" y="1788"/>
                  </a:lnTo>
                  <a:cubicBezTo>
                    <a:pt x="455" y="1786"/>
                    <a:pt x="452" y="1781"/>
                    <a:pt x="452" y="1776"/>
                  </a:cubicBezTo>
                  <a:lnTo>
                    <a:pt x="452" y="903"/>
                  </a:lnTo>
                  <a:cubicBezTo>
                    <a:pt x="452" y="897"/>
                    <a:pt x="455" y="893"/>
                    <a:pt x="459" y="890"/>
                  </a:cubicBezTo>
                  <a:lnTo>
                    <a:pt x="1214" y="453"/>
                  </a:lnTo>
                  <a:cubicBezTo>
                    <a:pt x="1218" y="452"/>
                    <a:pt x="1220" y="451"/>
                    <a:pt x="1223" y="451"/>
                  </a:cubicBezTo>
                  <a:close/>
                  <a:moveTo>
                    <a:pt x="1223" y="0"/>
                  </a:moveTo>
                  <a:cubicBezTo>
                    <a:pt x="1142" y="0"/>
                    <a:pt x="1062" y="21"/>
                    <a:pt x="990" y="63"/>
                  </a:cubicBezTo>
                  <a:lnTo>
                    <a:pt x="233" y="499"/>
                  </a:lnTo>
                  <a:cubicBezTo>
                    <a:pt x="89" y="582"/>
                    <a:pt x="0" y="736"/>
                    <a:pt x="0" y="903"/>
                  </a:cubicBezTo>
                  <a:lnTo>
                    <a:pt x="0" y="1776"/>
                  </a:lnTo>
                  <a:cubicBezTo>
                    <a:pt x="0" y="1941"/>
                    <a:pt x="89" y="2097"/>
                    <a:pt x="233" y="2179"/>
                  </a:cubicBezTo>
                  <a:lnTo>
                    <a:pt x="989" y="2615"/>
                  </a:lnTo>
                  <a:cubicBezTo>
                    <a:pt x="1061" y="2657"/>
                    <a:pt x="1142" y="2678"/>
                    <a:pt x="1223" y="2678"/>
                  </a:cubicBezTo>
                  <a:cubicBezTo>
                    <a:pt x="1304" y="2678"/>
                    <a:pt x="1383" y="2657"/>
                    <a:pt x="1456" y="2615"/>
                  </a:cubicBezTo>
                  <a:lnTo>
                    <a:pt x="2211" y="2179"/>
                  </a:lnTo>
                  <a:cubicBezTo>
                    <a:pt x="2355" y="2097"/>
                    <a:pt x="2444" y="1941"/>
                    <a:pt x="2444" y="1776"/>
                  </a:cubicBezTo>
                  <a:lnTo>
                    <a:pt x="2444" y="903"/>
                  </a:lnTo>
                  <a:cubicBezTo>
                    <a:pt x="2444" y="736"/>
                    <a:pt x="2355" y="582"/>
                    <a:pt x="2211" y="499"/>
                  </a:cubicBezTo>
                  <a:lnTo>
                    <a:pt x="1456" y="63"/>
                  </a:lnTo>
                  <a:cubicBezTo>
                    <a:pt x="1384" y="21"/>
                    <a:pt x="1303" y="0"/>
                    <a:pt x="1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9"/>
            <p:cNvSpPr/>
            <p:nvPr/>
          </p:nvSpPr>
          <p:spPr>
            <a:xfrm>
              <a:off x="3628006" y="2945737"/>
              <a:ext cx="65373" cy="71630"/>
            </a:xfrm>
            <a:custGeom>
              <a:avLst/>
              <a:gdLst/>
              <a:ahLst/>
              <a:cxnLst/>
              <a:rect l="l" t="t" r="r" b="b"/>
              <a:pathLst>
                <a:path w="2445" h="2679" extrusionOk="0">
                  <a:moveTo>
                    <a:pt x="1223" y="451"/>
                  </a:moveTo>
                  <a:cubicBezTo>
                    <a:pt x="1225" y="451"/>
                    <a:pt x="1227" y="452"/>
                    <a:pt x="1230" y="453"/>
                  </a:cubicBezTo>
                  <a:lnTo>
                    <a:pt x="1986" y="890"/>
                  </a:lnTo>
                  <a:cubicBezTo>
                    <a:pt x="1990" y="893"/>
                    <a:pt x="1993" y="897"/>
                    <a:pt x="1993" y="903"/>
                  </a:cubicBezTo>
                  <a:lnTo>
                    <a:pt x="1993" y="1776"/>
                  </a:lnTo>
                  <a:cubicBezTo>
                    <a:pt x="1993" y="1781"/>
                    <a:pt x="1991" y="1786"/>
                    <a:pt x="1986" y="1788"/>
                  </a:cubicBezTo>
                  <a:lnTo>
                    <a:pt x="1230" y="2225"/>
                  </a:lnTo>
                  <a:cubicBezTo>
                    <a:pt x="1227" y="2226"/>
                    <a:pt x="1224" y="2227"/>
                    <a:pt x="1222" y="2227"/>
                  </a:cubicBezTo>
                  <a:cubicBezTo>
                    <a:pt x="1219" y="2227"/>
                    <a:pt x="1217" y="2226"/>
                    <a:pt x="1215" y="2225"/>
                  </a:cubicBezTo>
                  <a:lnTo>
                    <a:pt x="459" y="1788"/>
                  </a:lnTo>
                  <a:cubicBezTo>
                    <a:pt x="455" y="1786"/>
                    <a:pt x="452" y="1781"/>
                    <a:pt x="452" y="1776"/>
                  </a:cubicBezTo>
                  <a:lnTo>
                    <a:pt x="452" y="903"/>
                  </a:lnTo>
                  <a:cubicBezTo>
                    <a:pt x="452" y="897"/>
                    <a:pt x="455" y="893"/>
                    <a:pt x="459" y="890"/>
                  </a:cubicBezTo>
                  <a:lnTo>
                    <a:pt x="1215" y="453"/>
                  </a:lnTo>
                  <a:cubicBezTo>
                    <a:pt x="1218" y="452"/>
                    <a:pt x="1220" y="451"/>
                    <a:pt x="1223" y="451"/>
                  </a:cubicBezTo>
                  <a:close/>
                  <a:moveTo>
                    <a:pt x="1222" y="0"/>
                  </a:moveTo>
                  <a:cubicBezTo>
                    <a:pt x="1142" y="0"/>
                    <a:pt x="1061" y="21"/>
                    <a:pt x="989" y="63"/>
                  </a:cubicBezTo>
                  <a:lnTo>
                    <a:pt x="233" y="499"/>
                  </a:lnTo>
                  <a:cubicBezTo>
                    <a:pt x="89" y="582"/>
                    <a:pt x="0" y="736"/>
                    <a:pt x="0" y="903"/>
                  </a:cubicBezTo>
                  <a:lnTo>
                    <a:pt x="0" y="1776"/>
                  </a:lnTo>
                  <a:cubicBezTo>
                    <a:pt x="0" y="1941"/>
                    <a:pt x="89" y="2097"/>
                    <a:pt x="233" y="2179"/>
                  </a:cubicBezTo>
                  <a:lnTo>
                    <a:pt x="989" y="2615"/>
                  </a:lnTo>
                  <a:cubicBezTo>
                    <a:pt x="1061" y="2657"/>
                    <a:pt x="1142" y="2678"/>
                    <a:pt x="1223" y="2678"/>
                  </a:cubicBezTo>
                  <a:cubicBezTo>
                    <a:pt x="1302" y="2678"/>
                    <a:pt x="1383" y="2657"/>
                    <a:pt x="1456" y="2615"/>
                  </a:cubicBezTo>
                  <a:lnTo>
                    <a:pt x="2211" y="2179"/>
                  </a:lnTo>
                  <a:cubicBezTo>
                    <a:pt x="2355" y="2097"/>
                    <a:pt x="2444" y="1941"/>
                    <a:pt x="2444" y="1776"/>
                  </a:cubicBezTo>
                  <a:lnTo>
                    <a:pt x="2444" y="903"/>
                  </a:lnTo>
                  <a:cubicBezTo>
                    <a:pt x="2444" y="736"/>
                    <a:pt x="2355" y="582"/>
                    <a:pt x="2211" y="499"/>
                  </a:cubicBezTo>
                  <a:lnTo>
                    <a:pt x="1456" y="63"/>
                  </a:lnTo>
                  <a:cubicBezTo>
                    <a:pt x="1384" y="21"/>
                    <a:pt x="1303" y="0"/>
                    <a:pt x="1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79"/>
            <p:cNvSpPr/>
            <p:nvPr/>
          </p:nvSpPr>
          <p:spPr>
            <a:xfrm>
              <a:off x="3434814" y="2902232"/>
              <a:ext cx="12085" cy="65373"/>
            </a:xfrm>
            <a:custGeom>
              <a:avLst/>
              <a:gdLst/>
              <a:ahLst/>
              <a:cxnLst/>
              <a:rect l="l" t="t" r="r" b="b"/>
              <a:pathLst>
                <a:path w="452" h="2445" extrusionOk="0">
                  <a:moveTo>
                    <a:pt x="226" y="0"/>
                  </a:moveTo>
                  <a:cubicBezTo>
                    <a:pt x="102" y="0"/>
                    <a:pt x="0" y="101"/>
                    <a:pt x="0" y="226"/>
                  </a:cubicBezTo>
                  <a:lnTo>
                    <a:pt x="0" y="2219"/>
                  </a:lnTo>
                  <a:cubicBezTo>
                    <a:pt x="0" y="2343"/>
                    <a:pt x="102" y="2444"/>
                    <a:pt x="226" y="2444"/>
                  </a:cubicBezTo>
                  <a:cubicBezTo>
                    <a:pt x="351" y="2444"/>
                    <a:pt x="451" y="2343"/>
                    <a:pt x="451" y="2219"/>
                  </a:cubicBezTo>
                  <a:lnTo>
                    <a:pt x="451" y="226"/>
                  </a:lnTo>
                  <a:cubicBezTo>
                    <a:pt x="451" y="101"/>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79"/>
            <p:cNvSpPr/>
            <p:nvPr/>
          </p:nvSpPr>
          <p:spPr>
            <a:xfrm>
              <a:off x="3434814" y="2995472"/>
              <a:ext cx="12085" cy="52058"/>
            </a:xfrm>
            <a:custGeom>
              <a:avLst/>
              <a:gdLst/>
              <a:ahLst/>
              <a:cxnLst/>
              <a:rect l="l" t="t" r="r" b="b"/>
              <a:pathLst>
                <a:path w="452" h="1947" extrusionOk="0">
                  <a:moveTo>
                    <a:pt x="226" y="1"/>
                  </a:moveTo>
                  <a:cubicBezTo>
                    <a:pt x="102" y="1"/>
                    <a:pt x="0" y="102"/>
                    <a:pt x="0" y="226"/>
                  </a:cubicBezTo>
                  <a:lnTo>
                    <a:pt x="0" y="1721"/>
                  </a:lnTo>
                  <a:cubicBezTo>
                    <a:pt x="0" y="1846"/>
                    <a:pt x="102" y="1947"/>
                    <a:pt x="226" y="1947"/>
                  </a:cubicBezTo>
                  <a:cubicBezTo>
                    <a:pt x="351" y="1947"/>
                    <a:pt x="451" y="1846"/>
                    <a:pt x="451" y="1721"/>
                  </a:cubicBezTo>
                  <a:lnTo>
                    <a:pt x="451" y="226"/>
                  </a:lnTo>
                  <a:cubicBezTo>
                    <a:pt x="451" y="102"/>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9"/>
            <p:cNvSpPr/>
            <p:nvPr/>
          </p:nvSpPr>
          <p:spPr>
            <a:xfrm>
              <a:off x="3727930" y="2902232"/>
              <a:ext cx="12085" cy="65373"/>
            </a:xfrm>
            <a:custGeom>
              <a:avLst/>
              <a:gdLst/>
              <a:ahLst/>
              <a:cxnLst/>
              <a:rect l="l" t="t" r="r" b="b"/>
              <a:pathLst>
                <a:path w="452" h="2445" extrusionOk="0">
                  <a:moveTo>
                    <a:pt x="226" y="0"/>
                  </a:moveTo>
                  <a:cubicBezTo>
                    <a:pt x="102" y="0"/>
                    <a:pt x="0" y="101"/>
                    <a:pt x="0" y="226"/>
                  </a:cubicBezTo>
                  <a:lnTo>
                    <a:pt x="0" y="2219"/>
                  </a:lnTo>
                  <a:cubicBezTo>
                    <a:pt x="0" y="2343"/>
                    <a:pt x="102" y="2444"/>
                    <a:pt x="226" y="2444"/>
                  </a:cubicBezTo>
                  <a:cubicBezTo>
                    <a:pt x="350" y="2444"/>
                    <a:pt x="451" y="2343"/>
                    <a:pt x="451" y="2219"/>
                  </a:cubicBezTo>
                  <a:lnTo>
                    <a:pt x="451" y="226"/>
                  </a:lnTo>
                  <a:cubicBezTo>
                    <a:pt x="451" y="101"/>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79"/>
            <p:cNvSpPr/>
            <p:nvPr/>
          </p:nvSpPr>
          <p:spPr>
            <a:xfrm>
              <a:off x="3727930" y="2995472"/>
              <a:ext cx="12085" cy="52058"/>
            </a:xfrm>
            <a:custGeom>
              <a:avLst/>
              <a:gdLst/>
              <a:ahLst/>
              <a:cxnLst/>
              <a:rect l="l" t="t" r="r" b="b"/>
              <a:pathLst>
                <a:path w="452" h="1947" extrusionOk="0">
                  <a:moveTo>
                    <a:pt x="226" y="1"/>
                  </a:moveTo>
                  <a:cubicBezTo>
                    <a:pt x="102" y="1"/>
                    <a:pt x="0" y="102"/>
                    <a:pt x="0" y="226"/>
                  </a:cubicBezTo>
                  <a:lnTo>
                    <a:pt x="0" y="1721"/>
                  </a:lnTo>
                  <a:cubicBezTo>
                    <a:pt x="0" y="1846"/>
                    <a:pt x="102" y="1947"/>
                    <a:pt x="226" y="1947"/>
                  </a:cubicBezTo>
                  <a:cubicBezTo>
                    <a:pt x="350" y="1947"/>
                    <a:pt x="451" y="1846"/>
                    <a:pt x="451" y="1721"/>
                  </a:cubicBezTo>
                  <a:lnTo>
                    <a:pt x="451" y="226"/>
                  </a:lnTo>
                  <a:cubicBezTo>
                    <a:pt x="451"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79"/>
            <p:cNvSpPr/>
            <p:nvPr/>
          </p:nvSpPr>
          <p:spPr>
            <a:xfrm>
              <a:off x="3581372" y="2982156"/>
              <a:ext cx="12085" cy="65373"/>
            </a:xfrm>
            <a:custGeom>
              <a:avLst/>
              <a:gdLst/>
              <a:ahLst/>
              <a:cxnLst/>
              <a:rect l="l" t="t" r="r" b="b"/>
              <a:pathLst>
                <a:path w="452" h="2445" extrusionOk="0">
                  <a:moveTo>
                    <a:pt x="226" y="1"/>
                  </a:moveTo>
                  <a:cubicBezTo>
                    <a:pt x="102" y="1"/>
                    <a:pt x="0" y="101"/>
                    <a:pt x="0" y="226"/>
                  </a:cubicBezTo>
                  <a:lnTo>
                    <a:pt x="0" y="2219"/>
                  </a:lnTo>
                  <a:cubicBezTo>
                    <a:pt x="0" y="2344"/>
                    <a:pt x="102" y="2445"/>
                    <a:pt x="226" y="2445"/>
                  </a:cubicBezTo>
                  <a:cubicBezTo>
                    <a:pt x="350" y="2445"/>
                    <a:pt x="451" y="2344"/>
                    <a:pt x="451" y="2219"/>
                  </a:cubicBezTo>
                  <a:lnTo>
                    <a:pt x="451" y="226"/>
                  </a:lnTo>
                  <a:cubicBezTo>
                    <a:pt x="451" y="101"/>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79"/>
            <p:cNvSpPr/>
            <p:nvPr/>
          </p:nvSpPr>
          <p:spPr>
            <a:xfrm>
              <a:off x="3581372" y="2902232"/>
              <a:ext cx="12085" cy="52058"/>
            </a:xfrm>
            <a:custGeom>
              <a:avLst/>
              <a:gdLst/>
              <a:ahLst/>
              <a:cxnLst/>
              <a:rect l="l" t="t" r="r" b="b"/>
              <a:pathLst>
                <a:path w="452" h="1947" extrusionOk="0">
                  <a:moveTo>
                    <a:pt x="226" y="0"/>
                  </a:moveTo>
                  <a:cubicBezTo>
                    <a:pt x="102" y="0"/>
                    <a:pt x="0" y="101"/>
                    <a:pt x="0" y="226"/>
                  </a:cubicBezTo>
                  <a:lnTo>
                    <a:pt x="0" y="1721"/>
                  </a:lnTo>
                  <a:cubicBezTo>
                    <a:pt x="0" y="1845"/>
                    <a:pt x="102" y="1946"/>
                    <a:pt x="226" y="1946"/>
                  </a:cubicBezTo>
                  <a:cubicBezTo>
                    <a:pt x="350" y="1946"/>
                    <a:pt x="451" y="1845"/>
                    <a:pt x="451" y="1721"/>
                  </a:cubicBezTo>
                  <a:lnTo>
                    <a:pt x="451" y="226"/>
                  </a:lnTo>
                  <a:cubicBezTo>
                    <a:pt x="451" y="101"/>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79"/>
          <p:cNvGrpSpPr/>
          <p:nvPr/>
        </p:nvGrpSpPr>
        <p:grpSpPr>
          <a:xfrm>
            <a:off x="1586431" y="2673600"/>
            <a:ext cx="423306" cy="411731"/>
            <a:chOff x="1736223" y="2635775"/>
            <a:chExt cx="423306" cy="411731"/>
          </a:xfrm>
        </p:grpSpPr>
        <p:sp>
          <p:nvSpPr>
            <p:cNvPr id="1132" name="Google Shape;1132;p79"/>
            <p:cNvSpPr/>
            <p:nvPr/>
          </p:nvSpPr>
          <p:spPr>
            <a:xfrm>
              <a:off x="1736223" y="2636657"/>
              <a:ext cx="366732" cy="410848"/>
            </a:xfrm>
            <a:custGeom>
              <a:avLst/>
              <a:gdLst/>
              <a:ahLst/>
              <a:cxnLst/>
              <a:rect l="l" t="t" r="r" b="b"/>
              <a:pathLst>
                <a:path w="13716" h="15366" extrusionOk="0">
                  <a:moveTo>
                    <a:pt x="11636" y="0"/>
                  </a:moveTo>
                  <a:cubicBezTo>
                    <a:pt x="11309" y="0"/>
                    <a:pt x="11003" y="127"/>
                    <a:pt x="10772" y="358"/>
                  </a:cubicBezTo>
                  <a:lnTo>
                    <a:pt x="2142" y="8989"/>
                  </a:lnTo>
                  <a:cubicBezTo>
                    <a:pt x="2053" y="9077"/>
                    <a:pt x="2053" y="9220"/>
                    <a:pt x="2142" y="9308"/>
                  </a:cubicBezTo>
                  <a:cubicBezTo>
                    <a:pt x="2186" y="9352"/>
                    <a:pt x="2244" y="9374"/>
                    <a:pt x="2301" y="9374"/>
                  </a:cubicBezTo>
                  <a:cubicBezTo>
                    <a:pt x="2359" y="9374"/>
                    <a:pt x="2417" y="9352"/>
                    <a:pt x="2461" y="9308"/>
                  </a:cubicBezTo>
                  <a:lnTo>
                    <a:pt x="11091" y="677"/>
                  </a:lnTo>
                  <a:cubicBezTo>
                    <a:pt x="11235" y="532"/>
                    <a:pt x="11429" y="451"/>
                    <a:pt x="11635" y="451"/>
                  </a:cubicBezTo>
                  <a:cubicBezTo>
                    <a:pt x="11841" y="451"/>
                    <a:pt x="12035" y="532"/>
                    <a:pt x="12181" y="677"/>
                  </a:cubicBezTo>
                  <a:cubicBezTo>
                    <a:pt x="12481" y="977"/>
                    <a:pt x="12481" y="1467"/>
                    <a:pt x="12181" y="1768"/>
                  </a:cubicBezTo>
                  <a:lnTo>
                    <a:pt x="7243" y="6706"/>
                  </a:lnTo>
                  <a:cubicBezTo>
                    <a:pt x="6766" y="7183"/>
                    <a:pt x="6766" y="7958"/>
                    <a:pt x="7243" y="8434"/>
                  </a:cubicBezTo>
                  <a:cubicBezTo>
                    <a:pt x="7474" y="8665"/>
                    <a:pt x="7780" y="8793"/>
                    <a:pt x="8106" y="8793"/>
                  </a:cubicBezTo>
                  <a:cubicBezTo>
                    <a:pt x="8433" y="8793"/>
                    <a:pt x="8740" y="8665"/>
                    <a:pt x="8971" y="8434"/>
                  </a:cubicBezTo>
                  <a:lnTo>
                    <a:pt x="11831" y="5580"/>
                  </a:lnTo>
                  <a:cubicBezTo>
                    <a:pt x="11977" y="5435"/>
                    <a:pt x="12170" y="5354"/>
                    <a:pt x="12375" y="5354"/>
                  </a:cubicBezTo>
                  <a:cubicBezTo>
                    <a:pt x="12581" y="5354"/>
                    <a:pt x="12775" y="5435"/>
                    <a:pt x="12921" y="5580"/>
                  </a:cubicBezTo>
                  <a:cubicBezTo>
                    <a:pt x="13221" y="5880"/>
                    <a:pt x="13221" y="6369"/>
                    <a:pt x="12921" y="6669"/>
                  </a:cubicBezTo>
                  <a:lnTo>
                    <a:pt x="5481" y="14105"/>
                  </a:lnTo>
                  <a:cubicBezTo>
                    <a:pt x="4959" y="14627"/>
                    <a:pt x="4265" y="14914"/>
                    <a:pt x="3527" y="14914"/>
                  </a:cubicBezTo>
                  <a:cubicBezTo>
                    <a:pt x="2789" y="14914"/>
                    <a:pt x="2094" y="14627"/>
                    <a:pt x="1572" y="14105"/>
                  </a:cubicBezTo>
                  <a:cubicBezTo>
                    <a:pt x="495" y="13027"/>
                    <a:pt x="495" y="11274"/>
                    <a:pt x="1572" y="10196"/>
                  </a:cubicBezTo>
                  <a:lnTo>
                    <a:pt x="1822" y="9947"/>
                  </a:lnTo>
                  <a:cubicBezTo>
                    <a:pt x="1910" y="9858"/>
                    <a:pt x="1910" y="9715"/>
                    <a:pt x="1822" y="9628"/>
                  </a:cubicBezTo>
                  <a:cubicBezTo>
                    <a:pt x="1778" y="9583"/>
                    <a:pt x="1720" y="9561"/>
                    <a:pt x="1663" y="9561"/>
                  </a:cubicBezTo>
                  <a:cubicBezTo>
                    <a:pt x="1605" y="9561"/>
                    <a:pt x="1547" y="9583"/>
                    <a:pt x="1503" y="9628"/>
                  </a:cubicBezTo>
                  <a:lnTo>
                    <a:pt x="1254" y="9877"/>
                  </a:lnTo>
                  <a:cubicBezTo>
                    <a:pt x="0" y="11131"/>
                    <a:pt x="0" y="13170"/>
                    <a:pt x="1254" y="14424"/>
                  </a:cubicBezTo>
                  <a:cubicBezTo>
                    <a:pt x="1861" y="15031"/>
                    <a:pt x="2668" y="15366"/>
                    <a:pt x="3527" y="15366"/>
                  </a:cubicBezTo>
                  <a:cubicBezTo>
                    <a:pt x="4385" y="15366"/>
                    <a:pt x="5192" y="15031"/>
                    <a:pt x="5800" y="14424"/>
                  </a:cubicBezTo>
                  <a:lnTo>
                    <a:pt x="13239" y="6989"/>
                  </a:lnTo>
                  <a:cubicBezTo>
                    <a:pt x="13716" y="6512"/>
                    <a:pt x="13716" y="5737"/>
                    <a:pt x="13239" y="5261"/>
                  </a:cubicBezTo>
                  <a:lnTo>
                    <a:pt x="13241" y="5261"/>
                  </a:lnTo>
                  <a:cubicBezTo>
                    <a:pt x="13010" y="5030"/>
                    <a:pt x="12702" y="4903"/>
                    <a:pt x="12376" y="4903"/>
                  </a:cubicBezTo>
                  <a:cubicBezTo>
                    <a:pt x="12049" y="4903"/>
                    <a:pt x="11743" y="5030"/>
                    <a:pt x="11512" y="5261"/>
                  </a:cubicBezTo>
                  <a:lnTo>
                    <a:pt x="8652" y="8116"/>
                  </a:lnTo>
                  <a:cubicBezTo>
                    <a:pt x="8507" y="8260"/>
                    <a:pt x="8313" y="8341"/>
                    <a:pt x="8107" y="8341"/>
                  </a:cubicBezTo>
                  <a:cubicBezTo>
                    <a:pt x="7901" y="8341"/>
                    <a:pt x="7708" y="8260"/>
                    <a:pt x="7562" y="8116"/>
                  </a:cubicBezTo>
                  <a:cubicBezTo>
                    <a:pt x="7262" y="7814"/>
                    <a:pt x="7262" y="7326"/>
                    <a:pt x="7562" y="7025"/>
                  </a:cubicBezTo>
                  <a:lnTo>
                    <a:pt x="12499" y="2087"/>
                  </a:lnTo>
                  <a:cubicBezTo>
                    <a:pt x="12977" y="1610"/>
                    <a:pt x="12977" y="834"/>
                    <a:pt x="12499" y="358"/>
                  </a:cubicBezTo>
                  <a:cubicBezTo>
                    <a:pt x="12269" y="127"/>
                    <a:pt x="11962" y="0"/>
                    <a:pt x="116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9"/>
            <p:cNvSpPr/>
            <p:nvPr/>
          </p:nvSpPr>
          <p:spPr>
            <a:xfrm>
              <a:off x="1770984" y="2874396"/>
              <a:ext cx="167778" cy="146388"/>
            </a:xfrm>
            <a:custGeom>
              <a:avLst/>
              <a:gdLst/>
              <a:ahLst/>
              <a:cxnLst/>
              <a:rect l="l" t="t" r="r" b="b"/>
              <a:pathLst>
                <a:path w="6275" h="5475" extrusionOk="0">
                  <a:moveTo>
                    <a:pt x="3022" y="452"/>
                  </a:moveTo>
                  <a:cubicBezTo>
                    <a:pt x="3223" y="452"/>
                    <a:pt x="3417" y="531"/>
                    <a:pt x="3565" y="678"/>
                  </a:cubicBezTo>
                  <a:lnTo>
                    <a:pt x="4027" y="1141"/>
                  </a:lnTo>
                  <a:lnTo>
                    <a:pt x="3642" y="1526"/>
                  </a:lnTo>
                  <a:lnTo>
                    <a:pt x="3448" y="1333"/>
                  </a:lnTo>
                  <a:cubicBezTo>
                    <a:pt x="3405" y="1290"/>
                    <a:pt x="3348" y="1267"/>
                    <a:pt x="3288" y="1267"/>
                  </a:cubicBezTo>
                  <a:cubicBezTo>
                    <a:pt x="3265" y="1267"/>
                    <a:pt x="3241" y="1271"/>
                    <a:pt x="3217" y="1278"/>
                  </a:cubicBezTo>
                  <a:lnTo>
                    <a:pt x="2690" y="1454"/>
                  </a:lnTo>
                  <a:cubicBezTo>
                    <a:pt x="2572" y="1495"/>
                    <a:pt x="2507" y="1622"/>
                    <a:pt x="2547" y="1740"/>
                  </a:cubicBezTo>
                  <a:cubicBezTo>
                    <a:pt x="2578" y="1834"/>
                    <a:pt x="2667" y="1894"/>
                    <a:pt x="2761" y="1894"/>
                  </a:cubicBezTo>
                  <a:cubicBezTo>
                    <a:pt x="2785" y="1894"/>
                    <a:pt x="2809" y="1891"/>
                    <a:pt x="2832" y="1883"/>
                  </a:cubicBezTo>
                  <a:lnTo>
                    <a:pt x="3229" y="1750"/>
                  </a:lnTo>
                  <a:lnTo>
                    <a:pt x="3736" y="2258"/>
                  </a:lnTo>
                  <a:lnTo>
                    <a:pt x="3604" y="2654"/>
                  </a:lnTo>
                  <a:cubicBezTo>
                    <a:pt x="3564" y="2773"/>
                    <a:pt x="3628" y="2900"/>
                    <a:pt x="3746" y="2940"/>
                  </a:cubicBezTo>
                  <a:cubicBezTo>
                    <a:pt x="3770" y="2947"/>
                    <a:pt x="3794" y="2951"/>
                    <a:pt x="3818" y="2951"/>
                  </a:cubicBezTo>
                  <a:cubicBezTo>
                    <a:pt x="3912" y="2951"/>
                    <a:pt x="4000" y="2891"/>
                    <a:pt x="4032" y="2797"/>
                  </a:cubicBezTo>
                  <a:lnTo>
                    <a:pt x="4208" y="2268"/>
                  </a:lnTo>
                  <a:cubicBezTo>
                    <a:pt x="4235" y="2187"/>
                    <a:pt x="4213" y="2098"/>
                    <a:pt x="4153" y="2037"/>
                  </a:cubicBezTo>
                  <a:lnTo>
                    <a:pt x="3961" y="1844"/>
                  </a:lnTo>
                  <a:lnTo>
                    <a:pt x="4858" y="947"/>
                  </a:lnTo>
                  <a:cubicBezTo>
                    <a:pt x="4909" y="896"/>
                    <a:pt x="4978" y="867"/>
                    <a:pt x="5051" y="867"/>
                  </a:cubicBezTo>
                  <a:cubicBezTo>
                    <a:pt x="5123" y="867"/>
                    <a:pt x="5191" y="895"/>
                    <a:pt x="5243" y="947"/>
                  </a:cubicBezTo>
                  <a:lnTo>
                    <a:pt x="5436" y="1140"/>
                  </a:lnTo>
                  <a:lnTo>
                    <a:pt x="4891" y="1685"/>
                  </a:lnTo>
                  <a:cubicBezTo>
                    <a:pt x="4803" y="1773"/>
                    <a:pt x="4803" y="1916"/>
                    <a:pt x="4891" y="2004"/>
                  </a:cubicBezTo>
                  <a:cubicBezTo>
                    <a:pt x="4935" y="2048"/>
                    <a:pt x="4993" y="2070"/>
                    <a:pt x="5051" y="2070"/>
                  </a:cubicBezTo>
                  <a:cubicBezTo>
                    <a:pt x="5109" y="2070"/>
                    <a:pt x="5166" y="2048"/>
                    <a:pt x="5210" y="2004"/>
                  </a:cubicBezTo>
                  <a:lnTo>
                    <a:pt x="5699" y="1516"/>
                  </a:lnTo>
                  <a:cubicBezTo>
                    <a:pt x="5750" y="1672"/>
                    <a:pt x="5754" y="1842"/>
                    <a:pt x="5699" y="2005"/>
                  </a:cubicBezTo>
                  <a:lnTo>
                    <a:pt x="5616" y="2254"/>
                  </a:lnTo>
                  <a:cubicBezTo>
                    <a:pt x="5578" y="2367"/>
                    <a:pt x="5513" y="2472"/>
                    <a:pt x="5430" y="2556"/>
                  </a:cubicBezTo>
                  <a:lnTo>
                    <a:pt x="3493" y="4493"/>
                  </a:lnTo>
                  <a:cubicBezTo>
                    <a:pt x="3140" y="4846"/>
                    <a:pt x="2675" y="5023"/>
                    <a:pt x="2213" y="5023"/>
                  </a:cubicBezTo>
                  <a:cubicBezTo>
                    <a:pt x="1768" y="5023"/>
                    <a:pt x="1327" y="4860"/>
                    <a:pt x="989" y="4531"/>
                  </a:cubicBezTo>
                  <a:cubicBezTo>
                    <a:pt x="789" y="4335"/>
                    <a:pt x="641" y="4101"/>
                    <a:pt x="552" y="3844"/>
                  </a:cubicBezTo>
                  <a:lnTo>
                    <a:pt x="1688" y="2709"/>
                  </a:lnTo>
                  <a:cubicBezTo>
                    <a:pt x="1776" y="2621"/>
                    <a:pt x="1776" y="2478"/>
                    <a:pt x="1688" y="2390"/>
                  </a:cubicBezTo>
                  <a:cubicBezTo>
                    <a:pt x="1644" y="2346"/>
                    <a:pt x="1586" y="2324"/>
                    <a:pt x="1528" y="2324"/>
                  </a:cubicBezTo>
                  <a:cubicBezTo>
                    <a:pt x="1470" y="2324"/>
                    <a:pt x="1413" y="2346"/>
                    <a:pt x="1369" y="2390"/>
                  </a:cubicBezTo>
                  <a:lnTo>
                    <a:pt x="456" y="3303"/>
                  </a:lnTo>
                  <a:cubicBezTo>
                    <a:pt x="456" y="3294"/>
                    <a:pt x="455" y="3285"/>
                    <a:pt x="455" y="3276"/>
                  </a:cubicBezTo>
                  <a:cubicBezTo>
                    <a:pt x="452" y="2800"/>
                    <a:pt x="636" y="2352"/>
                    <a:pt x="972" y="2014"/>
                  </a:cubicBezTo>
                  <a:lnTo>
                    <a:pt x="972" y="2015"/>
                  </a:lnTo>
                  <a:lnTo>
                    <a:pt x="2226" y="762"/>
                  </a:lnTo>
                  <a:cubicBezTo>
                    <a:pt x="2310" y="677"/>
                    <a:pt x="2414" y="613"/>
                    <a:pt x="2527" y="575"/>
                  </a:cubicBezTo>
                  <a:lnTo>
                    <a:pt x="2776" y="493"/>
                  </a:lnTo>
                  <a:cubicBezTo>
                    <a:pt x="2857" y="465"/>
                    <a:pt x="2940" y="452"/>
                    <a:pt x="3022" y="452"/>
                  </a:cubicBezTo>
                  <a:close/>
                  <a:moveTo>
                    <a:pt x="3023" y="1"/>
                  </a:moveTo>
                  <a:cubicBezTo>
                    <a:pt x="2893" y="1"/>
                    <a:pt x="2762" y="21"/>
                    <a:pt x="2634" y="64"/>
                  </a:cubicBezTo>
                  <a:lnTo>
                    <a:pt x="2384" y="148"/>
                  </a:lnTo>
                  <a:cubicBezTo>
                    <a:pt x="2205" y="207"/>
                    <a:pt x="2041" y="309"/>
                    <a:pt x="1907" y="443"/>
                  </a:cubicBezTo>
                  <a:lnTo>
                    <a:pt x="653" y="1696"/>
                  </a:lnTo>
                  <a:cubicBezTo>
                    <a:pt x="230" y="2119"/>
                    <a:pt x="0" y="2681"/>
                    <a:pt x="3" y="3279"/>
                  </a:cubicBezTo>
                  <a:cubicBezTo>
                    <a:pt x="8" y="3877"/>
                    <a:pt x="246" y="4436"/>
                    <a:pt x="674" y="4855"/>
                  </a:cubicBezTo>
                  <a:cubicBezTo>
                    <a:pt x="1099" y="5269"/>
                    <a:pt x="1654" y="5475"/>
                    <a:pt x="2212" y="5475"/>
                  </a:cubicBezTo>
                  <a:cubicBezTo>
                    <a:pt x="2791" y="5475"/>
                    <a:pt x="3372" y="5253"/>
                    <a:pt x="3812" y="4812"/>
                  </a:cubicBezTo>
                  <a:lnTo>
                    <a:pt x="5748" y="2875"/>
                  </a:lnTo>
                  <a:cubicBezTo>
                    <a:pt x="5882" y="2742"/>
                    <a:pt x="5984" y="2577"/>
                    <a:pt x="6043" y="2397"/>
                  </a:cubicBezTo>
                  <a:lnTo>
                    <a:pt x="6127" y="2149"/>
                  </a:lnTo>
                  <a:cubicBezTo>
                    <a:pt x="6274" y="1707"/>
                    <a:pt x="6161" y="1228"/>
                    <a:pt x="5832" y="897"/>
                  </a:cubicBezTo>
                  <a:lnTo>
                    <a:pt x="5562" y="628"/>
                  </a:lnTo>
                  <a:cubicBezTo>
                    <a:pt x="5425" y="492"/>
                    <a:pt x="5244" y="417"/>
                    <a:pt x="5051" y="417"/>
                  </a:cubicBezTo>
                  <a:cubicBezTo>
                    <a:pt x="4857" y="417"/>
                    <a:pt x="4676" y="492"/>
                    <a:pt x="4538" y="628"/>
                  </a:cubicBezTo>
                  <a:lnTo>
                    <a:pt x="4346" y="822"/>
                  </a:lnTo>
                  <a:lnTo>
                    <a:pt x="3884" y="359"/>
                  </a:lnTo>
                  <a:cubicBezTo>
                    <a:pt x="3650" y="125"/>
                    <a:pt x="3341" y="1"/>
                    <a:pt x="30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79"/>
            <p:cNvSpPr/>
            <p:nvPr/>
          </p:nvSpPr>
          <p:spPr>
            <a:xfrm>
              <a:off x="1824035" y="2951459"/>
              <a:ext cx="37299" cy="34839"/>
            </a:xfrm>
            <a:custGeom>
              <a:avLst/>
              <a:gdLst/>
              <a:ahLst/>
              <a:cxnLst/>
              <a:rect l="l" t="t" r="r" b="b"/>
              <a:pathLst>
                <a:path w="1395" h="1303" extrusionOk="0">
                  <a:moveTo>
                    <a:pt x="601" y="1"/>
                  </a:moveTo>
                  <a:cubicBezTo>
                    <a:pt x="407" y="1"/>
                    <a:pt x="225" y="76"/>
                    <a:pt x="89" y="213"/>
                  </a:cubicBezTo>
                  <a:cubicBezTo>
                    <a:pt x="1" y="301"/>
                    <a:pt x="1" y="444"/>
                    <a:pt x="89" y="532"/>
                  </a:cubicBezTo>
                  <a:cubicBezTo>
                    <a:pt x="133" y="576"/>
                    <a:pt x="190" y="598"/>
                    <a:pt x="248" y="598"/>
                  </a:cubicBezTo>
                  <a:cubicBezTo>
                    <a:pt x="306" y="598"/>
                    <a:pt x="364" y="576"/>
                    <a:pt x="408" y="532"/>
                  </a:cubicBezTo>
                  <a:cubicBezTo>
                    <a:pt x="459" y="480"/>
                    <a:pt x="527" y="452"/>
                    <a:pt x="601" y="452"/>
                  </a:cubicBezTo>
                  <a:cubicBezTo>
                    <a:pt x="673" y="452"/>
                    <a:pt x="742" y="480"/>
                    <a:pt x="794" y="532"/>
                  </a:cubicBezTo>
                  <a:cubicBezTo>
                    <a:pt x="900" y="638"/>
                    <a:pt x="900" y="811"/>
                    <a:pt x="794" y="918"/>
                  </a:cubicBezTo>
                  <a:cubicBezTo>
                    <a:pt x="706" y="1006"/>
                    <a:pt x="706" y="1149"/>
                    <a:pt x="794" y="1237"/>
                  </a:cubicBezTo>
                  <a:cubicBezTo>
                    <a:pt x="838" y="1280"/>
                    <a:pt x="895" y="1303"/>
                    <a:pt x="953" y="1303"/>
                  </a:cubicBezTo>
                  <a:cubicBezTo>
                    <a:pt x="1011" y="1303"/>
                    <a:pt x="1069" y="1280"/>
                    <a:pt x="1112" y="1237"/>
                  </a:cubicBezTo>
                  <a:cubicBezTo>
                    <a:pt x="1395" y="954"/>
                    <a:pt x="1395" y="496"/>
                    <a:pt x="1112" y="213"/>
                  </a:cubicBezTo>
                  <a:cubicBezTo>
                    <a:pt x="976" y="76"/>
                    <a:pt x="795"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79"/>
            <p:cNvSpPr/>
            <p:nvPr/>
          </p:nvSpPr>
          <p:spPr>
            <a:xfrm>
              <a:off x="2087819" y="2711206"/>
              <a:ext cx="71710" cy="65373"/>
            </a:xfrm>
            <a:custGeom>
              <a:avLst/>
              <a:gdLst/>
              <a:ahLst/>
              <a:cxnLst/>
              <a:rect l="l" t="t" r="r" b="b"/>
              <a:pathLst>
                <a:path w="2682" h="2445" extrusionOk="0">
                  <a:moveTo>
                    <a:pt x="1341" y="452"/>
                  </a:moveTo>
                  <a:cubicBezTo>
                    <a:pt x="1547" y="452"/>
                    <a:pt x="1740" y="532"/>
                    <a:pt x="1885" y="678"/>
                  </a:cubicBezTo>
                  <a:cubicBezTo>
                    <a:pt x="2187" y="978"/>
                    <a:pt x="2187" y="1468"/>
                    <a:pt x="1885" y="1768"/>
                  </a:cubicBezTo>
                  <a:cubicBezTo>
                    <a:pt x="1740" y="1914"/>
                    <a:pt x="1547" y="1994"/>
                    <a:pt x="1341" y="1994"/>
                  </a:cubicBezTo>
                  <a:cubicBezTo>
                    <a:pt x="1135" y="1994"/>
                    <a:pt x="941" y="1914"/>
                    <a:pt x="795" y="1768"/>
                  </a:cubicBezTo>
                  <a:cubicBezTo>
                    <a:pt x="495" y="1468"/>
                    <a:pt x="495" y="979"/>
                    <a:pt x="795" y="678"/>
                  </a:cubicBezTo>
                  <a:cubicBezTo>
                    <a:pt x="941" y="532"/>
                    <a:pt x="1135" y="452"/>
                    <a:pt x="1341" y="452"/>
                  </a:cubicBezTo>
                  <a:close/>
                  <a:moveTo>
                    <a:pt x="1341" y="1"/>
                  </a:moveTo>
                  <a:cubicBezTo>
                    <a:pt x="1014" y="1"/>
                    <a:pt x="707" y="128"/>
                    <a:pt x="477" y="359"/>
                  </a:cubicBezTo>
                  <a:cubicBezTo>
                    <a:pt x="0" y="835"/>
                    <a:pt x="0" y="1610"/>
                    <a:pt x="477" y="2088"/>
                  </a:cubicBezTo>
                  <a:cubicBezTo>
                    <a:pt x="707" y="2318"/>
                    <a:pt x="1014" y="2445"/>
                    <a:pt x="1341" y="2445"/>
                  </a:cubicBezTo>
                  <a:cubicBezTo>
                    <a:pt x="1667" y="2445"/>
                    <a:pt x="1973" y="2318"/>
                    <a:pt x="2204" y="2088"/>
                  </a:cubicBezTo>
                  <a:cubicBezTo>
                    <a:pt x="2681" y="1610"/>
                    <a:pt x="2681" y="835"/>
                    <a:pt x="2204" y="359"/>
                  </a:cubicBezTo>
                  <a:cubicBezTo>
                    <a:pt x="1973" y="128"/>
                    <a:pt x="1667" y="1"/>
                    <a:pt x="1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9"/>
            <p:cNvSpPr/>
            <p:nvPr/>
          </p:nvSpPr>
          <p:spPr>
            <a:xfrm>
              <a:off x="2090921" y="2902232"/>
              <a:ext cx="38743" cy="38716"/>
            </a:xfrm>
            <a:custGeom>
              <a:avLst/>
              <a:gdLst/>
              <a:ahLst/>
              <a:cxnLst/>
              <a:rect l="l" t="t" r="r" b="b"/>
              <a:pathLst>
                <a:path w="1449" h="1448" extrusionOk="0">
                  <a:moveTo>
                    <a:pt x="725" y="452"/>
                  </a:moveTo>
                  <a:cubicBezTo>
                    <a:pt x="875" y="452"/>
                    <a:pt x="997" y="574"/>
                    <a:pt x="997" y="724"/>
                  </a:cubicBezTo>
                  <a:cubicBezTo>
                    <a:pt x="997" y="875"/>
                    <a:pt x="875" y="997"/>
                    <a:pt x="725" y="997"/>
                  </a:cubicBezTo>
                  <a:cubicBezTo>
                    <a:pt x="574" y="997"/>
                    <a:pt x="452" y="874"/>
                    <a:pt x="452" y="724"/>
                  </a:cubicBezTo>
                  <a:cubicBezTo>
                    <a:pt x="452" y="574"/>
                    <a:pt x="574" y="452"/>
                    <a:pt x="725" y="452"/>
                  </a:cubicBezTo>
                  <a:close/>
                  <a:moveTo>
                    <a:pt x="725" y="0"/>
                  </a:moveTo>
                  <a:cubicBezTo>
                    <a:pt x="325" y="0"/>
                    <a:pt x="0" y="325"/>
                    <a:pt x="0" y="724"/>
                  </a:cubicBezTo>
                  <a:cubicBezTo>
                    <a:pt x="0" y="1122"/>
                    <a:pt x="325" y="1447"/>
                    <a:pt x="725" y="1447"/>
                  </a:cubicBezTo>
                  <a:cubicBezTo>
                    <a:pt x="1123" y="1447"/>
                    <a:pt x="1448" y="1123"/>
                    <a:pt x="1448" y="724"/>
                  </a:cubicBezTo>
                  <a:cubicBezTo>
                    <a:pt x="1448" y="324"/>
                    <a:pt x="112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79"/>
            <p:cNvSpPr/>
            <p:nvPr/>
          </p:nvSpPr>
          <p:spPr>
            <a:xfrm>
              <a:off x="1811174" y="2635775"/>
              <a:ext cx="38743" cy="38716"/>
            </a:xfrm>
            <a:custGeom>
              <a:avLst/>
              <a:gdLst/>
              <a:ahLst/>
              <a:cxnLst/>
              <a:rect l="l" t="t" r="r" b="b"/>
              <a:pathLst>
                <a:path w="1449" h="1448" extrusionOk="0">
                  <a:moveTo>
                    <a:pt x="724" y="450"/>
                  </a:moveTo>
                  <a:cubicBezTo>
                    <a:pt x="875" y="450"/>
                    <a:pt x="997" y="573"/>
                    <a:pt x="997" y="724"/>
                  </a:cubicBezTo>
                  <a:cubicBezTo>
                    <a:pt x="997" y="874"/>
                    <a:pt x="875" y="996"/>
                    <a:pt x="724" y="996"/>
                  </a:cubicBezTo>
                  <a:cubicBezTo>
                    <a:pt x="574" y="996"/>
                    <a:pt x="452" y="874"/>
                    <a:pt x="452" y="724"/>
                  </a:cubicBezTo>
                  <a:cubicBezTo>
                    <a:pt x="452" y="572"/>
                    <a:pt x="574" y="450"/>
                    <a:pt x="724" y="450"/>
                  </a:cubicBezTo>
                  <a:close/>
                  <a:moveTo>
                    <a:pt x="724" y="0"/>
                  </a:moveTo>
                  <a:cubicBezTo>
                    <a:pt x="325" y="0"/>
                    <a:pt x="0" y="324"/>
                    <a:pt x="0" y="724"/>
                  </a:cubicBezTo>
                  <a:cubicBezTo>
                    <a:pt x="0" y="1123"/>
                    <a:pt x="325" y="1447"/>
                    <a:pt x="724" y="1447"/>
                  </a:cubicBezTo>
                  <a:cubicBezTo>
                    <a:pt x="1123" y="1447"/>
                    <a:pt x="1448" y="1122"/>
                    <a:pt x="1448" y="724"/>
                  </a:cubicBezTo>
                  <a:cubicBezTo>
                    <a:pt x="1448" y="325"/>
                    <a:pt x="1123"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79"/>
            <p:cNvSpPr/>
            <p:nvPr/>
          </p:nvSpPr>
          <p:spPr>
            <a:xfrm>
              <a:off x="2050945" y="2995472"/>
              <a:ext cx="38743" cy="38743"/>
            </a:xfrm>
            <a:custGeom>
              <a:avLst/>
              <a:gdLst/>
              <a:ahLst/>
              <a:cxnLst/>
              <a:rect l="l" t="t" r="r" b="b"/>
              <a:pathLst>
                <a:path w="1449" h="1449" extrusionOk="0">
                  <a:moveTo>
                    <a:pt x="725" y="452"/>
                  </a:moveTo>
                  <a:cubicBezTo>
                    <a:pt x="875" y="452"/>
                    <a:pt x="997" y="574"/>
                    <a:pt x="997" y="725"/>
                  </a:cubicBezTo>
                  <a:cubicBezTo>
                    <a:pt x="997" y="875"/>
                    <a:pt x="875" y="997"/>
                    <a:pt x="725" y="997"/>
                  </a:cubicBezTo>
                  <a:cubicBezTo>
                    <a:pt x="574" y="997"/>
                    <a:pt x="452" y="875"/>
                    <a:pt x="452" y="725"/>
                  </a:cubicBezTo>
                  <a:cubicBezTo>
                    <a:pt x="452" y="574"/>
                    <a:pt x="574" y="452"/>
                    <a:pt x="725" y="452"/>
                  </a:cubicBezTo>
                  <a:close/>
                  <a:moveTo>
                    <a:pt x="725" y="1"/>
                  </a:moveTo>
                  <a:cubicBezTo>
                    <a:pt x="326" y="1"/>
                    <a:pt x="1" y="326"/>
                    <a:pt x="1" y="725"/>
                  </a:cubicBezTo>
                  <a:cubicBezTo>
                    <a:pt x="1" y="1124"/>
                    <a:pt x="326" y="1449"/>
                    <a:pt x="725" y="1449"/>
                  </a:cubicBezTo>
                  <a:cubicBezTo>
                    <a:pt x="1124" y="1449"/>
                    <a:pt x="1449" y="1124"/>
                    <a:pt x="1449" y="725"/>
                  </a:cubicBezTo>
                  <a:cubicBezTo>
                    <a:pt x="1449" y="326"/>
                    <a:pt x="1124"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9"/>
            <p:cNvSpPr/>
            <p:nvPr/>
          </p:nvSpPr>
          <p:spPr>
            <a:xfrm>
              <a:off x="1757882" y="2729015"/>
              <a:ext cx="38716" cy="38743"/>
            </a:xfrm>
            <a:custGeom>
              <a:avLst/>
              <a:gdLst/>
              <a:ahLst/>
              <a:cxnLst/>
              <a:rect l="l" t="t" r="r" b="b"/>
              <a:pathLst>
                <a:path w="1448" h="1449" extrusionOk="0">
                  <a:moveTo>
                    <a:pt x="724" y="452"/>
                  </a:moveTo>
                  <a:cubicBezTo>
                    <a:pt x="874" y="452"/>
                    <a:pt x="997" y="574"/>
                    <a:pt x="997" y="724"/>
                  </a:cubicBezTo>
                  <a:cubicBezTo>
                    <a:pt x="997" y="874"/>
                    <a:pt x="875" y="997"/>
                    <a:pt x="724" y="997"/>
                  </a:cubicBezTo>
                  <a:cubicBezTo>
                    <a:pt x="574" y="997"/>
                    <a:pt x="452" y="874"/>
                    <a:pt x="452" y="724"/>
                  </a:cubicBezTo>
                  <a:cubicBezTo>
                    <a:pt x="452" y="574"/>
                    <a:pt x="574" y="452"/>
                    <a:pt x="724" y="452"/>
                  </a:cubicBezTo>
                  <a:close/>
                  <a:moveTo>
                    <a:pt x="724" y="0"/>
                  </a:moveTo>
                  <a:cubicBezTo>
                    <a:pt x="326" y="0"/>
                    <a:pt x="1" y="325"/>
                    <a:pt x="1" y="724"/>
                  </a:cubicBezTo>
                  <a:cubicBezTo>
                    <a:pt x="1" y="1123"/>
                    <a:pt x="326" y="1449"/>
                    <a:pt x="724" y="1449"/>
                  </a:cubicBezTo>
                  <a:cubicBezTo>
                    <a:pt x="1124" y="1449"/>
                    <a:pt x="1448" y="1123"/>
                    <a:pt x="1448" y="724"/>
                  </a:cubicBezTo>
                  <a:cubicBezTo>
                    <a:pt x="1448" y="325"/>
                    <a:pt x="1124"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79"/>
            <p:cNvSpPr/>
            <p:nvPr/>
          </p:nvSpPr>
          <p:spPr>
            <a:xfrm>
              <a:off x="1955807" y="2925629"/>
              <a:ext cx="99036" cy="95266"/>
            </a:xfrm>
            <a:custGeom>
              <a:avLst/>
              <a:gdLst/>
              <a:ahLst/>
              <a:cxnLst/>
              <a:rect l="l" t="t" r="r" b="b"/>
              <a:pathLst>
                <a:path w="3704" h="3563" extrusionOk="0">
                  <a:moveTo>
                    <a:pt x="2910" y="452"/>
                  </a:moveTo>
                  <a:cubicBezTo>
                    <a:pt x="2982" y="452"/>
                    <a:pt x="3050" y="480"/>
                    <a:pt x="3102" y="532"/>
                  </a:cubicBezTo>
                  <a:cubicBezTo>
                    <a:pt x="3209" y="638"/>
                    <a:pt x="3209" y="811"/>
                    <a:pt x="3102" y="917"/>
                  </a:cubicBezTo>
                  <a:lnTo>
                    <a:pt x="988" y="3032"/>
                  </a:lnTo>
                  <a:cubicBezTo>
                    <a:pt x="937" y="3083"/>
                    <a:pt x="868" y="3112"/>
                    <a:pt x="796" y="3112"/>
                  </a:cubicBezTo>
                  <a:cubicBezTo>
                    <a:pt x="722" y="3112"/>
                    <a:pt x="654" y="3083"/>
                    <a:pt x="602" y="3032"/>
                  </a:cubicBezTo>
                  <a:cubicBezTo>
                    <a:pt x="497" y="2925"/>
                    <a:pt x="497" y="2752"/>
                    <a:pt x="602" y="2646"/>
                  </a:cubicBezTo>
                  <a:lnTo>
                    <a:pt x="2716" y="532"/>
                  </a:lnTo>
                  <a:cubicBezTo>
                    <a:pt x="2768" y="480"/>
                    <a:pt x="2836" y="452"/>
                    <a:pt x="2910" y="452"/>
                  </a:cubicBezTo>
                  <a:close/>
                  <a:moveTo>
                    <a:pt x="2910" y="1"/>
                  </a:moveTo>
                  <a:cubicBezTo>
                    <a:pt x="2716" y="1"/>
                    <a:pt x="2534" y="75"/>
                    <a:pt x="2397" y="213"/>
                  </a:cubicBezTo>
                  <a:lnTo>
                    <a:pt x="283" y="2327"/>
                  </a:lnTo>
                  <a:cubicBezTo>
                    <a:pt x="1" y="2608"/>
                    <a:pt x="1" y="3068"/>
                    <a:pt x="283" y="3351"/>
                  </a:cubicBezTo>
                  <a:cubicBezTo>
                    <a:pt x="420" y="3487"/>
                    <a:pt x="602" y="3563"/>
                    <a:pt x="796" y="3563"/>
                  </a:cubicBezTo>
                  <a:cubicBezTo>
                    <a:pt x="988" y="3563"/>
                    <a:pt x="1171" y="3487"/>
                    <a:pt x="1307" y="3351"/>
                  </a:cubicBezTo>
                  <a:lnTo>
                    <a:pt x="3421" y="1236"/>
                  </a:lnTo>
                  <a:cubicBezTo>
                    <a:pt x="3704" y="954"/>
                    <a:pt x="3704" y="495"/>
                    <a:pt x="3421" y="213"/>
                  </a:cubicBezTo>
                  <a:cubicBezTo>
                    <a:pt x="3284" y="75"/>
                    <a:pt x="3102" y="1"/>
                    <a:pt x="29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79"/>
            <p:cNvSpPr/>
            <p:nvPr/>
          </p:nvSpPr>
          <p:spPr>
            <a:xfrm>
              <a:off x="1795959" y="2662380"/>
              <a:ext cx="162404" cy="158660"/>
            </a:xfrm>
            <a:custGeom>
              <a:avLst/>
              <a:gdLst/>
              <a:ahLst/>
              <a:cxnLst/>
              <a:rect l="l" t="t" r="r" b="b"/>
              <a:pathLst>
                <a:path w="6074" h="5934" extrusionOk="0">
                  <a:moveTo>
                    <a:pt x="5279" y="1"/>
                  </a:moveTo>
                  <a:cubicBezTo>
                    <a:pt x="5086" y="1"/>
                    <a:pt x="4903" y="76"/>
                    <a:pt x="4767" y="213"/>
                  </a:cubicBezTo>
                  <a:lnTo>
                    <a:pt x="3873" y="1106"/>
                  </a:lnTo>
                  <a:cubicBezTo>
                    <a:pt x="3785" y="1194"/>
                    <a:pt x="3785" y="1337"/>
                    <a:pt x="3873" y="1425"/>
                  </a:cubicBezTo>
                  <a:cubicBezTo>
                    <a:pt x="3918" y="1470"/>
                    <a:pt x="3976" y="1492"/>
                    <a:pt x="4034" y="1492"/>
                  </a:cubicBezTo>
                  <a:cubicBezTo>
                    <a:pt x="4092" y="1492"/>
                    <a:pt x="4149" y="1470"/>
                    <a:pt x="4193" y="1425"/>
                  </a:cubicBezTo>
                  <a:lnTo>
                    <a:pt x="5086" y="532"/>
                  </a:lnTo>
                  <a:cubicBezTo>
                    <a:pt x="5137" y="481"/>
                    <a:pt x="5206" y="452"/>
                    <a:pt x="5279" y="452"/>
                  </a:cubicBezTo>
                  <a:cubicBezTo>
                    <a:pt x="5352" y="452"/>
                    <a:pt x="5420" y="481"/>
                    <a:pt x="5472" y="532"/>
                  </a:cubicBezTo>
                  <a:cubicBezTo>
                    <a:pt x="5578" y="638"/>
                    <a:pt x="5578" y="811"/>
                    <a:pt x="5472" y="918"/>
                  </a:cubicBezTo>
                  <a:lnTo>
                    <a:pt x="987" y="5402"/>
                  </a:lnTo>
                  <a:cubicBezTo>
                    <a:pt x="937" y="5454"/>
                    <a:pt x="867" y="5482"/>
                    <a:pt x="795" y="5482"/>
                  </a:cubicBezTo>
                  <a:cubicBezTo>
                    <a:pt x="722" y="5482"/>
                    <a:pt x="654" y="5454"/>
                    <a:pt x="602" y="5402"/>
                  </a:cubicBezTo>
                  <a:cubicBezTo>
                    <a:pt x="496" y="5297"/>
                    <a:pt x="496" y="5123"/>
                    <a:pt x="602" y="5017"/>
                  </a:cubicBezTo>
                  <a:lnTo>
                    <a:pt x="3536" y="2082"/>
                  </a:lnTo>
                  <a:cubicBezTo>
                    <a:pt x="3624" y="1994"/>
                    <a:pt x="3624" y="1852"/>
                    <a:pt x="3536" y="1764"/>
                  </a:cubicBezTo>
                  <a:cubicBezTo>
                    <a:pt x="3492" y="1720"/>
                    <a:pt x="3434" y="1698"/>
                    <a:pt x="3377" y="1698"/>
                  </a:cubicBezTo>
                  <a:cubicBezTo>
                    <a:pt x="3319" y="1698"/>
                    <a:pt x="3261" y="1720"/>
                    <a:pt x="3217" y="1764"/>
                  </a:cubicBezTo>
                  <a:lnTo>
                    <a:pt x="284" y="4698"/>
                  </a:lnTo>
                  <a:cubicBezTo>
                    <a:pt x="1" y="4980"/>
                    <a:pt x="1" y="5439"/>
                    <a:pt x="284" y="5721"/>
                  </a:cubicBezTo>
                  <a:cubicBezTo>
                    <a:pt x="420" y="5858"/>
                    <a:pt x="601" y="5933"/>
                    <a:pt x="795" y="5933"/>
                  </a:cubicBezTo>
                  <a:cubicBezTo>
                    <a:pt x="988" y="5933"/>
                    <a:pt x="1170" y="5858"/>
                    <a:pt x="1307" y="5721"/>
                  </a:cubicBezTo>
                  <a:lnTo>
                    <a:pt x="5790" y="1237"/>
                  </a:lnTo>
                  <a:cubicBezTo>
                    <a:pt x="6073" y="954"/>
                    <a:pt x="6073" y="496"/>
                    <a:pt x="5790" y="213"/>
                  </a:cubicBezTo>
                  <a:cubicBezTo>
                    <a:pt x="5654" y="76"/>
                    <a:pt x="5473" y="1"/>
                    <a:pt x="52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 name="Google Shape;1142;p79"/>
          <p:cNvGrpSpPr/>
          <p:nvPr/>
        </p:nvGrpSpPr>
        <p:grpSpPr>
          <a:xfrm>
            <a:off x="2383754" y="2673600"/>
            <a:ext cx="411784" cy="411756"/>
            <a:chOff x="2290209" y="2635775"/>
            <a:chExt cx="411784" cy="411756"/>
          </a:xfrm>
        </p:grpSpPr>
        <p:sp>
          <p:nvSpPr>
            <p:cNvPr id="1143" name="Google Shape;1143;p79"/>
            <p:cNvSpPr/>
            <p:nvPr/>
          </p:nvSpPr>
          <p:spPr>
            <a:xfrm>
              <a:off x="2383476" y="2635775"/>
              <a:ext cx="38716" cy="38716"/>
            </a:xfrm>
            <a:custGeom>
              <a:avLst/>
              <a:gdLst/>
              <a:ahLst/>
              <a:cxnLst/>
              <a:rect l="l" t="t" r="r" b="b"/>
              <a:pathLst>
                <a:path w="1448" h="1448" extrusionOk="0">
                  <a:moveTo>
                    <a:pt x="724" y="0"/>
                  </a:moveTo>
                  <a:cubicBezTo>
                    <a:pt x="599" y="0"/>
                    <a:pt x="499" y="100"/>
                    <a:pt x="499" y="226"/>
                  </a:cubicBezTo>
                  <a:lnTo>
                    <a:pt x="499" y="498"/>
                  </a:lnTo>
                  <a:lnTo>
                    <a:pt x="226" y="498"/>
                  </a:lnTo>
                  <a:cubicBezTo>
                    <a:pt x="101" y="498"/>
                    <a:pt x="1" y="599"/>
                    <a:pt x="1" y="724"/>
                  </a:cubicBezTo>
                  <a:cubicBezTo>
                    <a:pt x="1" y="848"/>
                    <a:pt x="101" y="949"/>
                    <a:pt x="226" y="949"/>
                  </a:cubicBezTo>
                  <a:lnTo>
                    <a:pt x="499" y="949"/>
                  </a:lnTo>
                  <a:lnTo>
                    <a:pt x="499" y="1221"/>
                  </a:lnTo>
                  <a:cubicBezTo>
                    <a:pt x="499" y="1347"/>
                    <a:pt x="599" y="1447"/>
                    <a:pt x="724" y="1447"/>
                  </a:cubicBezTo>
                  <a:cubicBezTo>
                    <a:pt x="848" y="1447"/>
                    <a:pt x="950" y="1347"/>
                    <a:pt x="950" y="1221"/>
                  </a:cubicBezTo>
                  <a:lnTo>
                    <a:pt x="950" y="949"/>
                  </a:lnTo>
                  <a:lnTo>
                    <a:pt x="1222" y="949"/>
                  </a:lnTo>
                  <a:cubicBezTo>
                    <a:pt x="1346" y="949"/>
                    <a:pt x="1448" y="848"/>
                    <a:pt x="1448" y="724"/>
                  </a:cubicBezTo>
                  <a:cubicBezTo>
                    <a:pt x="1448" y="599"/>
                    <a:pt x="1346" y="498"/>
                    <a:pt x="1222" y="498"/>
                  </a:cubicBezTo>
                  <a:lnTo>
                    <a:pt x="950" y="498"/>
                  </a:lnTo>
                  <a:lnTo>
                    <a:pt x="950" y="226"/>
                  </a:lnTo>
                  <a:cubicBezTo>
                    <a:pt x="950" y="100"/>
                    <a:pt x="848"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79"/>
            <p:cNvSpPr/>
            <p:nvPr/>
          </p:nvSpPr>
          <p:spPr>
            <a:xfrm>
              <a:off x="2570010" y="3008815"/>
              <a:ext cx="38716" cy="38716"/>
            </a:xfrm>
            <a:custGeom>
              <a:avLst/>
              <a:gdLst/>
              <a:ahLst/>
              <a:cxnLst/>
              <a:rect l="l" t="t" r="r" b="b"/>
              <a:pathLst>
                <a:path w="1448" h="1448" extrusionOk="0">
                  <a:moveTo>
                    <a:pt x="724" y="1"/>
                  </a:moveTo>
                  <a:cubicBezTo>
                    <a:pt x="599" y="1"/>
                    <a:pt x="498" y="101"/>
                    <a:pt x="498" y="226"/>
                  </a:cubicBezTo>
                  <a:lnTo>
                    <a:pt x="498" y="498"/>
                  </a:lnTo>
                  <a:lnTo>
                    <a:pt x="225" y="498"/>
                  </a:lnTo>
                  <a:cubicBezTo>
                    <a:pt x="101" y="498"/>
                    <a:pt x="0" y="600"/>
                    <a:pt x="0" y="724"/>
                  </a:cubicBezTo>
                  <a:cubicBezTo>
                    <a:pt x="0" y="848"/>
                    <a:pt x="101" y="950"/>
                    <a:pt x="225" y="950"/>
                  </a:cubicBezTo>
                  <a:lnTo>
                    <a:pt x="498" y="950"/>
                  </a:lnTo>
                  <a:lnTo>
                    <a:pt x="498" y="1222"/>
                  </a:lnTo>
                  <a:cubicBezTo>
                    <a:pt x="498" y="1347"/>
                    <a:pt x="599" y="1448"/>
                    <a:pt x="724" y="1448"/>
                  </a:cubicBezTo>
                  <a:cubicBezTo>
                    <a:pt x="848" y="1448"/>
                    <a:pt x="950" y="1347"/>
                    <a:pt x="950" y="1222"/>
                  </a:cubicBezTo>
                  <a:lnTo>
                    <a:pt x="950" y="950"/>
                  </a:lnTo>
                  <a:lnTo>
                    <a:pt x="1222" y="950"/>
                  </a:lnTo>
                  <a:cubicBezTo>
                    <a:pt x="1346" y="950"/>
                    <a:pt x="1448" y="848"/>
                    <a:pt x="1448" y="724"/>
                  </a:cubicBezTo>
                  <a:cubicBezTo>
                    <a:pt x="1448" y="600"/>
                    <a:pt x="1346" y="498"/>
                    <a:pt x="1222" y="498"/>
                  </a:cubicBezTo>
                  <a:lnTo>
                    <a:pt x="950" y="498"/>
                  </a:lnTo>
                  <a:lnTo>
                    <a:pt x="950" y="226"/>
                  </a:lnTo>
                  <a:cubicBezTo>
                    <a:pt x="950" y="101"/>
                    <a:pt x="848"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79"/>
            <p:cNvSpPr/>
            <p:nvPr/>
          </p:nvSpPr>
          <p:spPr>
            <a:xfrm>
              <a:off x="2363502" y="2862257"/>
              <a:ext cx="38716" cy="38716"/>
            </a:xfrm>
            <a:custGeom>
              <a:avLst/>
              <a:gdLst/>
              <a:ahLst/>
              <a:cxnLst/>
              <a:rect l="l" t="t" r="r" b="b"/>
              <a:pathLst>
                <a:path w="1448" h="1448" extrusionOk="0">
                  <a:moveTo>
                    <a:pt x="724" y="452"/>
                  </a:moveTo>
                  <a:cubicBezTo>
                    <a:pt x="874" y="452"/>
                    <a:pt x="996" y="574"/>
                    <a:pt x="996" y="724"/>
                  </a:cubicBezTo>
                  <a:cubicBezTo>
                    <a:pt x="996" y="874"/>
                    <a:pt x="874" y="996"/>
                    <a:pt x="724" y="996"/>
                  </a:cubicBezTo>
                  <a:cubicBezTo>
                    <a:pt x="574" y="996"/>
                    <a:pt x="451" y="874"/>
                    <a:pt x="451" y="724"/>
                  </a:cubicBezTo>
                  <a:cubicBezTo>
                    <a:pt x="451" y="574"/>
                    <a:pt x="574" y="452"/>
                    <a:pt x="724" y="452"/>
                  </a:cubicBezTo>
                  <a:close/>
                  <a:moveTo>
                    <a:pt x="724" y="1"/>
                  </a:moveTo>
                  <a:cubicBezTo>
                    <a:pt x="324" y="1"/>
                    <a:pt x="0" y="325"/>
                    <a:pt x="0" y="724"/>
                  </a:cubicBezTo>
                  <a:cubicBezTo>
                    <a:pt x="0" y="1123"/>
                    <a:pt x="324" y="1448"/>
                    <a:pt x="724" y="1448"/>
                  </a:cubicBezTo>
                  <a:cubicBezTo>
                    <a:pt x="1122" y="1448"/>
                    <a:pt x="1447" y="1123"/>
                    <a:pt x="1447" y="724"/>
                  </a:cubicBezTo>
                  <a:cubicBezTo>
                    <a:pt x="1447" y="325"/>
                    <a:pt x="1123"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9"/>
            <p:cNvSpPr/>
            <p:nvPr/>
          </p:nvSpPr>
          <p:spPr>
            <a:xfrm>
              <a:off x="2376818" y="2808939"/>
              <a:ext cx="38716" cy="38743"/>
            </a:xfrm>
            <a:custGeom>
              <a:avLst/>
              <a:gdLst/>
              <a:ahLst/>
              <a:cxnLst/>
              <a:rect l="l" t="t" r="r" b="b"/>
              <a:pathLst>
                <a:path w="1448" h="1449" extrusionOk="0">
                  <a:moveTo>
                    <a:pt x="724" y="452"/>
                  </a:moveTo>
                  <a:cubicBezTo>
                    <a:pt x="874" y="452"/>
                    <a:pt x="997" y="574"/>
                    <a:pt x="997" y="725"/>
                  </a:cubicBezTo>
                  <a:cubicBezTo>
                    <a:pt x="997" y="876"/>
                    <a:pt x="874" y="998"/>
                    <a:pt x="724" y="998"/>
                  </a:cubicBezTo>
                  <a:cubicBezTo>
                    <a:pt x="574" y="998"/>
                    <a:pt x="452" y="876"/>
                    <a:pt x="452" y="725"/>
                  </a:cubicBezTo>
                  <a:cubicBezTo>
                    <a:pt x="452" y="574"/>
                    <a:pt x="574" y="452"/>
                    <a:pt x="724" y="452"/>
                  </a:cubicBezTo>
                  <a:close/>
                  <a:moveTo>
                    <a:pt x="724" y="1"/>
                  </a:moveTo>
                  <a:cubicBezTo>
                    <a:pt x="325" y="1"/>
                    <a:pt x="0" y="326"/>
                    <a:pt x="0" y="725"/>
                  </a:cubicBezTo>
                  <a:cubicBezTo>
                    <a:pt x="0" y="1124"/>
                    <a:pt x="325" y="1449"/>
                    <a:pt x="724" y="1449"/>
                  </a:cubicBezTo>
                  <a:cubicBezTo>
                    <a:pt x="1123" y="1449"/>
                    <a:pt x="1447" y="1124"/>
                    <a:pt x="1447" y="725"/>
                  </a:cubicBezTo>
                  <a:cubicBezTo>
                    <a:pt x="1447" y="326"/>
                    <a:pt x="1123"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79"/>
            <p:cNvSpPr/>
            <p:nvPr/>
          </p:nvSpPr>
          <p:spPr>
            <a:xfrm>
              <a:off x="2385134" y="2675723"/>
              <a:ext cx="276894" cy="331812"/>
            </a:xfrm>
            <a:custGeom>
              <a:avLst/>
              <a:gdLst/>
              <a:ahLst/>
              <a:cxnLst/>
              <a:rect l="l" t="t" r="r" b="b"/>
              <a:pathLst>
                <a:path w="10356" h="12410" extrusionOk="0">
                  <a:moveTo>
                    <a:pt x="4151" y="1"/>
                  </a:moveTo>
                  <a:cubicBezTo>
                    <a:pt x="2666" y="1"/>
                    <a:pt x="1229" y="533"/>
                    <a:pt x="106" y="1500"/>
                  </a:cubicBezTo>
                  <a:cubicBezTo>
                    <a:pt x="12" y="1580"/>
                    <a:pt x="1" y="1723"/>
                    <a:pt x="83" y="1817"/>
                  </a:cubicBezTo>
                  <a:cubicBezTo>
                    <a:pt x="127" y="1869"/>
                    <a:pt x="190" y="1896"/>
                    <a:pt x="254" y="1896"/>
                  </a:cubicBezTo>
                  <a:cubicBezTo>
                    <a:pt x="306" y="1896"/>
                    <a:pt x="358" y="1878"/>
                    <a:pt x="400" y="1841"/>
                  </a:cubicBezTo>
                  <a:cubicBezTo>
                    <a:pt x="1387" y="993"/>
                    <a:pt x="2632" y="506"/>
                    <a:pt x="3929" y="456"/>
                  </a:cubicBezTo>
                  <a:lnTo>
                    <a:pt x="3929" y="456"/>
                  </a:lnTo>
                  <a:cubicBezTo>
                    <a:pt x="2401" y="1206"/>
                    <a:pt x="1429" y="2757"/>
                    <a:pt x="1433" y="4474"/>
                  </a:cubicBezTo>
                  <a:cubicBezTo>
                    <a:pt x="1440" y="6920"/>
                    <a:pt x="3435" y="8915"/>
                    <a:pt x="5882" y="8923"/>
                  </a:cubicBezTo>
                  <a:lnTo>
                    <a:pt x="5894" y="8923"/>
                  </a:lnTo>
                  <a:cubicBezTo>
                    <a:pt x="7605" y="8923"/>
                    <a:pt x="9152" y="7952"/>
                    <a:pt x="9900" y="6427"/>
                  </a:cubicBezTo>
                  <a:lnTo>
                    <a:pt x="9900" y="6427"/>
                  </a:lnTo>
                  <a:cubicBezTo>
                    <a:pt x="9783" y="9497"/>
                    <a:pt x="7249" y="11959"/>
                    <a:pt x="4151" y="11959"/>
                  </a:cubicBezTo>
                  <a:cubicBezTo>
                    <a:pt x="3899" y="11959"/>
                    <a:pt x="3645" y="11942"/>
                    <a:pt x="3397" y="11910"/>
                  </a:cubicBezTo>
                  <a:cubicBezTo>
                    <a:pt x="3383" y="11908"/>
                    <a:pt x="3378" y="11892"/>
                    <a:pt x="3377" y="11883"/>
                  </a:cubicBezTo>
                  <a:cubicBezTo>
                    <a:pt x="3375" y="11854"/>
                    <a:pt x="3371" y="11824"/>
                    <a:pt x="3366" y="11795"/>
                  </a:cubicBezTo>
                  <a:cubicBezTo>
                    <a:pt x="3302" y="11472"/>
                    <a:pt x="3028" y="11233"/>
                    <a:pt x="2700" y="11213"/>
                  </a:cubicBezTo>
                  <a:cubicBezTo>
                    <a:pt x="2686" y="11212"/>
                    <a:pt x="2672" y="11212"/>
                    <a:pt x="2658" y="11212"/>
                  </a:cubicBezTo>
                  <a:cubicBezTo>
                    <a:pt x="2410" y="11212"/>
                    <a:pt x="2177" y="11338"/>
                    <a:pt x="2044" y="11549"/>
                  </a:cubicBezTo>
                  <a:cubicBezTo>
                    <a:pt x="2043" y="11551"/>
                    <a:pt x="2037" y="11554"/>
                    <a:pt x="2031" y="11554"/>
                  </a:cubicBezTo>
                  <a:cubicBezTo>
                    <a:pt x="2027" y="11554"/>
                    <a:pt x="2024" y="11553"/>
                    <a:pt x="2020" y="11552"/>
                  </a:cubicBezTo>
                  <a:cubicBezTo>
                    <a:pt x="1430" y="11316"/>
                    <a:pt x="885" y="10986"/>
                    <a:pt x="400" y="10569"/>
                  </a:cubicBezTo>
                  <a:cubicBezTo>
                    <a:pt x="358" y="10533"/>
                    <a:pt x="306" y="10515"/>
                    <a:pt x="254" y="10515"/>
                  </a:cubicBezTo>
                  <a:cubicBezTo>
                    <a:pt x="191" y="10515"/>
                    <a:pt x="128" y="10541"/>
                    <a:pt x="83" y="10593"/>
                  </a:cubicBezTo>
                  <a:cubicBezTo>
                    <a:pt x="2" y="10687"/>
                    <a:pt x="12" y="10830"/>
                    <a:pt x="106" y="10911"/>
                  </a:cubicBezTo>
                  <a:cubicBezTo>
                    <a:pt x="629" y="11360"/>
                    <a:pt x="1216" y="11716"/>
                    <a:pt x="1854" y="11970"/>
                  </a:cubicBezTo>
                  <a:cubicBezTo>
                    <a:pt x="1912" y="11993"/>
                    <a:pt x="1972" y="12005"/>
                    <a:pt x="2032" y="12005"/>
                  </a:cubicBezTo>
                  <a:cubicBezTo>
                    <a:pt x="2188" y="12005"/>
                    <a:pt x="2339" y="11927"/>
                    <a:pt x="2425" y="11790"/>
                  </a:cubicBezTo>
                  <a:cubicBezTo>
                    <a:pt x="2476" y="11711"/>
                    <a:pt x="2562" y="11663"/>
                    <a:pt x="2655" y="11663"/>
                  </a:cubicBezTo>
                  <a:cubicBezTo>
                    <a:pt x="2661" y="11663"/>
                    <a:pt x="2667" y="11663"/>
                    <a:pt x="2672" y="11664"/>
                  </a:cubicBezTo>
                  <a:cubicBezTo>
                    <a:pt x="2794" y="11671"/>
                    <a:pt x="2899" y="11763"/>
                    <a:pt x="2923" y="11883"/>
                  </a:cubicBezTo>
                  <a:cubicBezTo>
                    <a:pt x="2925" y="11894"/>
                    <a:pt x="2927" y="11906"/>
                    <a:pt x="2927" y="11916"/>
                  </a:cubicBezTo>
                  <a:cubicBezTo>
                    <a:pt x="2945" y="12146"/>
                    <a:pt x="3113" y="12328"/>
                    <a:pt x="3339" y="12357"/>
                  </a:cubicBezTo>
                  <a:cubicBezTo>
                    <a:pt x="3606" y="12392"/>
                    <a:pt x="3879" y="12410"/>
                    <a:pt x="4151" y="12410"/>
                  </a:cubicBezTo>
                  <a:cubicBezTo>
                    <a:pt x="7572" y="12410"/>
                    <a:pt x="10355" y="9626"/>
                    <a:pt x="10355" y="6205"/>
                  </a:cubicBezTo>
                  <a:lnTo>
                    <a:pt x="10355" y="6195"/>
                  </a:lnTo>
                  <a:cubicBezTo>
                    <a:pt x="10354" y="6002"/>
                    <a:pt x="10222" y="5841"/>
                    <a:pt x="10032" y="5802"/>
                  </a:cubicBezTo>
                  <a:cubicBezTo>
                    <a:pt x="10004" y="5796"/>
                    <a:pt x="9977" y="5793"/>
                    <a:pt x="9950" y="5793"/>
                  </a:cubicBezTo>
                  <a:cubicBezTo>
                    <a:pt x="9791" y="5793"/>
                    <a:pt x="9646" y="5886"/>
                    <a:pt x="9582" y="6037"/>
                  </a:cubicBezTo>
                  <a:cubicBezTo>
                    <a:pt x="8948" y="7517"/>
                    <a:pt x="7502" y="8471"/>
                    <a:pt x="5894" y="8471"/>
                  </a:cubicBezTo>
                  <a:lnTo>
                    <a:pt x="5883" y="8471"/>
                  </a:lnTo>
                  <a:cubicBezTo>
                    <a:pt x="3684" y="8465"/>
                    <a:pt x="1890" y="6671"/>
                    <a:pt x="1885" y="4473"/>
                  </a:cubicBezTo>
                  <a:cubicBezTo>
                    <a:pt x="1881" y="2860"/>
                    <a:pt x="2836" y="1407"/>
                    <a:pt x="4318" y="773"/>
                  </a:cubicBezTo>
                  <a:cubicBezTo>
                    <a:pt x="4495" y="697"/>
                    <a:pt x="4593" y="512"/>
                    <a:pt x="4553" y="324"/>
                  </a:cubicBezTo>
                  <a:cubicBezTo>
                    <a:pt x="4515" y="133"/>
                    <a:pt x="4354" y="1"/>
                    <a:pt x="4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79"/>
            <p:cNvSpPr/>
            <p:nvPr/>
          </p:nvSpPr>
          <p:spPr>
            <a:xfrm>
              <a:off x="2330184" y="2731395"/>
              <a:ext cx="51416" cy="220477"/>
            </a:xfrm>
            <a:custGeom>
              <a:avLst/>
              <a:gdLst/>
              <a:ahLst/>
              <a:cxnLst/>
              <a:rect l="l" t="t" r="r" b="b"/>
              <a:pathLst>
                <a:path w="1923" h="8246" extrusionOk="0">
                  <a:moveTo>
                    <a:pt x="1670" y="1"/>
                  </a:moveTo>
                  <a:cubicBezTo>
                    <a:pt x="1607" y="1"/>
                    <a:pt x="1544" y="27"/>
                    <a:pt x="1499" y="79"/>
                  </a:cubicBezTo>
                  <a:cubicBezTo>
                    <a:pt x="532" y="1203"/>
                    <a:pt x="0" y="2639"/>
                    <a:pt x="0" y="4123"/>
                  </a:cubicBezTo>
                  <a:cubicBezTo>
                    <a:pt x="0" y="5608"/>
                    <a:pt x="532" y="7043"/>
                    <a:pt x="1499" y="8167"/>
                  </a:cubicBezTo>
                  <a:cubicBezTo>
                    <a:pt x="1543" y="8218"/>
                    <a:pt x="1607" y="8245"/>
                    <a:pt x="1670" y="8245"/>
                  </a:cubicBezTo>
                  <a:cubicBezTo>
                    <a:pt x="1722" y="8245"/>
                    <a:pt x="1774" y="8228"/>
                    <a:pt x="1817" y="8190"/>
                  </a:cubicBezTo>
                  <a:cubicBezTo>
                    <a:pt x="1912" y="8110"/>
                    <a:pt x="1922" y="7967"/>
                    <a:pt x="1842" y="7873"/>
                  </a:cubicBezTo>
                  <a:cubicBezTo>
                    <a:pt x="945" y="6830"/>
                    <a:pt x="451" y="5499"/>
                    <a:pt x="451" y="4123"/>
                  </a:cubicBezTo>
                  <a:cubicBezTo>
                    <a:pt x="451" y="2747"/>
                    <a:pt x="945" y="1415"/>
                    <a:pt x="1842" y="373"/>
                  </a:cubicBezTo>
                  <a:cubicBezTo>
                    <a:pt x="1922" y="279"/>
                    <a:pt x="1912" y="136"/>
                    <a:pt x="1817" y="55"/>
                  </a:cubicBezTo>
                  <a:cubicBezTo>
                    <a:pt x="1774" y="18"/>
                    <a:pt x="1722" y="1"/>
                    <a:pt x="1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9"/>
            <p:cNvSpPr/>
            <p:nvPr/>
          </p:nvSpPr>
          <p:spPr>
            <a:xfrm>
              <a:off x="2656592" y="2942181"/>
              <a:ext cx="12085" cy="25427"/>
            </a:xfrm>
            <a:custGeom>
              <a:avLst/>
              <a:gdLst/>
              <a:ahLst/>
              <a:cxnLst/>
              <a:rect l="l" t="t" r="r" b="b"/>
              <a:pathLst>
                <a:path w="452" h="951" extrusionOk="0">
                  <a:moveTo>
                    <a:pt x="226" y="1"/>
                  </a:moveTo>
                  <a:cubicBezTo>
                    <a:pt x="102" y="1"/>
                    <a:pt x="0" y="101"/>
                    <a:pt x="0" y="227"/>
                  </a:cubicBezTo>
                  <a:lnTo>
                    <a:pt x="0" y="725"/>
                  </a:lnTo>
                  <a:cubicBezTo>
                    <a:pt x="0" y="849"/>
                    <a:pt x="102" y="950"/>
                    <a:pt x="226" y="950"/>
                  </a:cubicBezTo>
                  <a:cubicBezTo>
                    <a:pt x="351" y="950"/>
                    <a:pt x="452" y="849"/>
                    <a:pt x="452" y="725"/>
                  </a:cubicBezTo>
                  <a:lnTo>
                    <a:pt x="452" y="227"/>
                  </a:lnTo>
                  <a:cubicBezTo>
                    <a:pt x="452" y="101"/>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79"/>
            <p:cNvSpPr/>
            <p:nvPr/>
          </p:nvSpPr>
          <p:spPr>
            <a:xfrm>
              <a:off x="2656592" y="2995472"/>
              <a:ext cx="12085" cy="25401"/>
            </a:xfrm>
            <a:custGeom>
              <a:avLst/>
              <a:gdLst/>
              <a:ahLst/>
              <a:cxnLst/>
              <a:rect l="l" t="t" r="r" b="b"/>
              <a:pathLst>
                <a:path w="452" h="950" extrusionOk="0">
                  <a:moveTo>
                    <a:pt x="226" y="1"/>
                  </a:moveTo>
                  <a:cubicBezTo>
                    <a:pt x="102" y="1"/>
                    <a:pt x="0" y="102"/>
                    <a:pt x="0" y="226"/>
                  </a:cubicBezTo>
                  <a:lnTo>
                    <a:pt x="0" y="725"/>
                  </a:lnTo>
                  <a:cubicBezTo>
                    <a:pt x="0" y="849"/>
                    <a:pt x="102" y="950"/>
                    <a:pt x="226" y="950"/>
                  </a:cubicBezTo>
                  <a:cubicBezTo>
                    <a:pt x="351" y="950"/>
                    <a:pt x="452" y="849"/>
                    <a:pt x="452" y="725"/>
                  </a:cubicBezTo>
                  <a:lnTo>
                    <a:pt x="452" y="226"/>
                  </a:lnTo>
                  <a:cubicBezTo>
                    <a:pt x="452" y="102"/>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79"/>
            <p:cNvSpPr/>
            <p:nvPr/>
          </p:nvSpPr>
          <p:spPr>
            <a:xfrm>
              <a:off x="2676566" y="2975498"/>
              <a:ext cx="25427" cy="12085"/>
            </a:xfrm>
            <a:custGeom>
              <a:avLst/>
              <a:gdLst/>
              <a:ahLst/>
              <a:cxnLst/>
              <a:rect l="l" t="t" r="r" b="b"/>
              <a:pathLst>
                <a:path w="951" h="452" extrusionOk="0">
                  <a:moveTo>
                    <a:pt x="226" y="0"/>
                  </a:moveTo>
                  <a:cubicBezTo>
                    <a:pt x="102" y="0"/>
                    <a:pt x="1" y="102"/>
                    <a:pt x="1" y="226"/>
                  </a:cubicBezTo>
                  <a:cubicBezTo>
                    <a:pt x="1" y="350"/>
                    <a:pt x="102" y="452"/>
                    <a:pt x="226" y="452"/>
                  </a:cubicBezTo>
                  <a:lnTo>
                    <a:pt x="725" y="452"/>
                  </a:lnTo>
                  <a:cubicBezTo>
                    <a:pt x="849" y="452"/>
                    <a:pt x="951" y="350"/>
                    <a:pt x="951" y="226"/>
                  </a:cubicBezTo>
                  <a:cubicBezTo>
                    <a:pt x="951" y="102"/>
                    <a:pt x="849"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9"/>
            <p:cNvSpPr/>
            <p:nvPr/>
          </p:nvSpPr>
          <p:spPr>
            <a:xfrm>
              <a:off x="2623301" y="2975498"/>
              <a:ext cx="25401" cy="12085"/>
            </a:xfrm>
            <a:custGeom>
              <a:avLst/>
              <a:gdLst/>
              <a:ahLst/>
              <a:cxnLst/>
              <a:rect l="l" t="t" r="r" b="b"/>
              <a:pathLst>
                <a:path w="950" h="452" extrusionOk="0">
                  <a:moveTo>
                    <a:pt x="226" y="0"/>
                  </a:moveTo>
                  <a:cubicBezTo>
                    <a:pt x="102" y="0"/>
                    <a:pt x="0" y="102"/>
                    <a:pt x="0" y="226"/>
                  </a:cubicBezTo>
                  <a:cubicBezTo>
                    <a:pt x="0" y="350"/>
                    <a:pt x="102" y="452"/>
                    <a:pt x="226" y="452"/>
                  </a:cubicBezTo>
                  <a:lnTo>
                    <a:pt x="724" y="452"/>
                  </a:lnTo>
                  <a:cubicBezTo>
                    <a:pt x="849" y="452"/>
                    <a:pt x="949" y="350"/>
                    <a:pt x="949" y="226"/>
                  </a:cubicBezTo>
                  <a:cubicBezTo>
                    <a:pt x="949"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9"/>
            <p:cNvSpPr/>
            <p:nvPr/>
          </p:nvSpPr>
          <p:spPr>
            <a:xfrm>
              <a:off x="2323526" y="2662380"/>
              <a:ext cx="12059" cy="25454"/>
            </a:xfrm>
            <a:custGeom>
              <a:avLst/>
              <a:gdLst/>
              <a:ahLst/>
              <a:cxnLst/>
              <a:rect l="l" t="t" r="r" b="b"/>
              <a:pathLst>
                <a:path w="451" h="952" extrusionOk="0">
                  <a:moveTo>
                    <a:pt x="225" y="1"/>
                  </a:moveTo>
                  <a:cubicBezTo>
                    <a:pt x="101" y="1"/>
                    <a:pt x="1" y="102"/>
                    <a:pt x="1" y="226"/>
                  </a:cubicBezTo>
                  <a:lnTo>
                    <a:pt x="1" y="725"/>
                  </a:lnTo>
                  <a:cubicBezTo>
                    <a:pt x="1" y="850"/>
                    <a:pt x="101" y="951"/>
                    <a:pt x="225" y="951"/>
                  </a:cubicBezTo>
                  <a:cubicBezTo>
                    <a:pt x="350" y="951"/>
                    <a:pt x="451" y="850"/>
                    <a:pt x="451" y="725"/>
                  </a:cubicBezTo>
                  <a:lnTo>
                    <a:pt x="451" y="226"/>
                  </a:lnTo>
                  <a:cubicBezTo>
                    <a:pt x="451" y="102"/>
                    <a:pt x="350"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9"/>
            <p:cNvSpPr/>
            <p:nvPr/>
          </p:nvSpPr>
          <p:spPr>
            <a:xfrm>
              <a:off x="2323526" y="2715699"/>
              <a:ext cx="12059" cy="25401"/>
            </a:xfrm>
            <a:custGeom>
              <a:avLst/>
              <a:gdLst/>
              <a:ahLst/>
              <a:cxnLst/>
              <a:rect l="l" t="t" r="r" b="b"/>
              <a:pathLst>
                <a:path w="451" h="950" extrusionOk="0">
                  <a:moveTo>
                    <a:pt x="225" y="0"/>
                  </a:moveTo>
                  <a:cubicBezTo>
                    <a:pt x="101" y="0"/>
                    <a:pt x="1" y="101"/>
                    <a:pt x="1" y="226"/>
                  </a:cubicBezTo>
                  <a:lnTo>
                    <a:pt x="1" y="724"/>
                  </a:lnTo>
                  <a:cubicBezTo>
                    <a:pt x="1" y="848"/>
                    <a:pt x="101" y="950"/>
                    <a:pt x="225" y="950"/>
                  </a:cubicBezTo>
                  <a:cubicBezTo>
                    <a:pt x="350" y="950"/>
                    <a:pt x="451" y="848"/>
                    <a:pt x="451" y="724"/>
                  </a:cubicBezTo>
                  <a:lnTo>
                    <a:pt x="451" y="226"/>
                  </a:lnTo>
                  <a:cubicBezTo>
                    <a:pt x="451" y="101"/>
                    <a:pt x="350"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9"/>
            <p:cNvSpPr/>
            <p:nvPr/>
          </p:nvSpPr>
          <p:spPr>
            <a:xfrm>
              <a:off x="2343501" y="2695724"/>
              <a:ext cx="25427" cy="12085"/>
            </a:xfrm>
            <a:custGeom>
              <a:avLst/>
              <a:gdLst/>
              <a:ahLst/>
              <a:cxnLst/>
              <a:rect l="l" t="t" r="r" b="b"/>
              <a:pathLst>
                <a:path w="951" h="452" extrusionOk="0">
                  <a:moveTo>
                    <a:pt x="226" y="0"/>
                  </a:moveTo>
                  <a:cubicBezTo>
                    <a:pt x="101" y="0"/>
                    <a:pt x="1" y="101"/>
                    <a:pt x="1" y="226"/>
                  </a:cubicBezTo>
                  <a:cubicBezTo>
                    <a:pt x="1" y="350"/>
                    <a:pt x="101" y="451"/>
                    <a:pt x="226" y="451"/>
                  </a:cubicBezTo>
                  <a:lnTo>
                    <a:pt x="725" y="451"/>
                  </a:lnTo>
                  <a:cubicBezTo>
                    <a:pt x="849" y="451"/>
                    <a:pt x="950" y="350"/>
                    <a:pt x="950" y="226"/>
                  </a:cubicBezTo>
                  <a:cubicBezTo>
                    <a:pt x="950" y="101"/>
                    <a:pt x="849"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9"/>
            <p:cNvSpPr/>
            <p:nvPr/>
          </p:nvSpPr>
          <p:spPr>
            <a:xfrm>
              <a:off x="2290209" y="2695724"/>
              <a:ext cx="25401" cy="12085"/>
            </a:xfrm>
            <a:custGeom>
              <a:avLst/>
              <a:gdLst/>
              <a:ahLst/>
              <a:cxnLst/>
              <a:rect l="l" t="t" r="r" b="b"/>
              <a:pathLst>
                <a:path w="950" h="452" extrusionOk="0">
                  <a:moveTo>
                    <a:pt x="226" y="0"/>
                  </a:moveTo>
                  <a:cubicBezTo>
                    <a:pt x="102" y="0"/>
                    <a:pt x="0" y="101"/>
                    <a:pt x="0" y="226"/>
                  </a:cubicBezTo>
                  <a:cubicBezTo>
                    <a:pt x="0" y="350"/>
                    <a:pt x="102" y="451"/>
                    <a:pt x="226" y="451"/>
                  </a:cubicBezTo>
                  <a:lnTo>
                    <a:pt x="724" y="451"/>
                  </a:lnTo>
                  <a:cubicBezTo>
                    <a:pt x="849" y="451"/>
                    <a:pt x="950" y="350"/>
                    <a:pt x="950" y="226"/>
                  </a:cubicBezTo>
                  <a:cubicBezTo>
                    <a:pt x="950" y="101"/>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 name="Google Shape;1157;p79"/>
          <p:cNvGrpSpPr/>
          <p:nvPr/>
        </p:nvGrpSpPr>
        <p:grpSpPr>
          <a:xfrm>
            <a:off x="3181436" y="2673546"/>
            <a:ext cx="411790" cy="411799"/>
            <a:chOff x="2835852" y="2635721"/>
            <a:chExt cx="411790" cy="411799"/>
          </a:xfrm>
        </p:grpSpPr>
        <p:sp>
          <p:nvSpPr>
            <p:cNvPr id="1158" name="Google Shape;1158;p79"/>
            <p:cNvSpPr/>
            <p:nvPr/>
          </p:nvSpPr>
          <p:spPr>
            <a:xfrm>
              <a:off x="2835852" y="2860385"/>
              <a:ext cx="145318" cy="187136"/>
            </a:xfrm>
            <a:custGeom>
              <a:avLst/>
              <a:gdLst/>
              <a:ahLst/>
              <a:cxnLst/>
              <a:rect l="l" t="t" r="r" b="b"/>
              <a:pathLst>
                <a:path w="5435" h="6999" extrusionOk="0">
                  <a:moveTo>
                    <a:pt x="3053" y="0"/>
                  </a:moveTo>
                  <a:cubicBezTo>
                    <a:pt x="2974" y="0"/>
                    <a:pt x="2897" y="42"/>
                    <a:pt x="2856" y="117"/>
                  </a:cubicBezTo>
                  <a:cubicBezTo>
                    <a:pt x="2618" y="551"/>
                    <a:pt x="2491" y="1044"/>
                    <a:pt x="2491" y="1541"/>
                  </a:cubicBezTo>
                  <a:cubicBezTo>
                    <a:pt x="2491" y="1552"/>
                    <a:pt x="2491" y="1563"/>
                    <a:pt x="2492" y="1575"/>
                  </a:cubicBezTo>
                  <a:cubicBezTo>
                    <a:pt x="1099" y="1689"/>
                    <a:pt x="1" y="2859"/>
                    <a:pt x="1" y="4281"/>
                  </a:cubicBezTo>
                  <a:cubicBezTo>
                    <a:pt x="1" y="5780"/>
                    <a:pt x="1219" y="6999"/>
                    <a:pt x="2717" y="6999"/>
                  </a:cubicBezTo>
                  <a:lnTo>
                    <a:pt x="3201" y="6999"/>
                  </a:lnTo>
                  <a:cubicBezTo>
                    <a:pt x="3327" y="6999"/>
                    <a:pt x="3427" y="6897"/>
                    <a:pt x="3427" y="6773"/>
                  </a:cubicBezTo>
                  <a:cubicBezTo>
                    <a:pt x="3427" y="6649"/>
                    <a:pt x="3326" y="6547"/>
                    <a:pt x="3201" y="6547"/>
                  </a:cubicBezTo>
                  <a:lnTo>
                    <a:pt x="2718" y="6547"/>
                  </a:lnTo>
                  <a:cubicBezTo>
                    <a:pt x="1469" y="6547"/>
                    <a:pt x="452" y="5531"/>
                    <a:pt x="452" y="4281"/>
                  </a:cubicBezTo>
                  <a:cubicBezTo>
                    <a:pt x="452" y="3032"/>
                    <a:pt x="1468" y="2018"/>
                    <a:pt x="2716" y="2017"/>
                  </a:cubicBezTo>
                  <a:lnTo>
                    <a:pt x="2728" y="2017"/>
                  </a:lnTo>
                  <a:cubicBezTo>
                    <a:pt x="3973" y="2022"/>
                    <a:pt x="4983" y="3036"/>
                    <a:pt x="4983" y="4281"/>
                  </a:cubicBezTo>
                  <a:cubicBezTo>
                    <a:pt x="4983" y="4407"/>
                    <a:pt x="5084" y="4507"/>
                    <a:pt x="5209" y="4507"/>
                  </a:cubicBezTo>
                  <a:cubicBezTo>
                    <a:pt x="5334" y="4507"/>
                    <a:pt x="5434" y="4407"/>
                    <a:pt x="5434" y="4281"/>
                  </a:cubicBezTo>
                  <a:cubicBezTo>
                    <a:pt x="5434" y="2860"/>
                    <a:pt x="4336" y="1689"/>
                    <a:pt x="2944" y="1575"/>
                  </a:cubicBezTo>
                  <a:cubicBezTo>
                    <a:pt x="2944" y="1563"/>
                    <a:pt x="2943" y="1552"/>
                    <a:pt x="2943" y="1541"/>
                  </a:cubicBezTo>
                  <a:cubicBezTo>
                    <a:pt x="2943" y="1119"/>
                    <a:pt x="3049" y="702"/>
                    <a:pt x="3251" y="333"/>
                  </a:cubicBezTo>
                  <a:cubicBezTo>
                    <a:pt x="3311" y="225"/>
                    <a:pt x="3271" y="87"/>
                    <a:pt x="3162" y="28"/>
                  </a:cubicBezTo>
                  <a:cubicBezTo>
                    <a:pt x="3127" y="9"/>
                    <a:pt x="3090" y="0"/>
                    <a:pt x="3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79"/>
            <p:cNvSpPr/>
            <p:nvPr/>
          </p:nvSpPr>
          <p:spPr>
            <a:xfrm>
              <a:off x="2926017" y="2635721"/>
              <a:ext cx="321625" cy="411784"/>
            </a:xfrm>
            <a:custGeom>
              <a:avLst/>
              <a:gdLst/>
              <a:ahLst/>
              <a:cxnLst/>
              <a:rect l="l" t="t" r="r" b="b"/>
              <a:pathLst>
                <a:path w="12029" h="15401" extrusionOk="0">
                  <a:moveTo>
                    <a:pt x="6523" y="462"/>
                  </a:moveTo>
                  <a:lnTo>
                    <a:pt x="6523" y="462"/>
                  </a:lnTo>
                  <a:cubicBezTo>
                    <a:pt x="5339" y="1114"/>
                    <a:pt x="4594" y="2367"/>
                    <a:pt x="4601" y="3734"/>
                  </a:cubicBezTo>
                  <a:cubicBezTo>
                    <a:pt x="4612" y="5760"/>
                    <a:pt x="6269" y="7418"/>
                    <a:pt x="8296" y="7428"/>
                  </a:cubicBezTo>
                  <a:lnTo>
                    <a:pt x="8314" y="7428"/>
                  </a:lnTo>
                  <a:cubicBezTo>
                    <a:pt x="9674" y="7428"/>
                    <a:pt x="10918" y="6685"/>
                    <a:pt x="11568" y="5507"/>
                  </a:cubicBezTo>
                  <a:lnTo>
                    <a:pt x="11568" y="5507"/>
                  </a:lnTo>
                  <a:cubicBezTo>
                    <a:pt x="11452" y="7313"/>
                    <a:pt x="10297" y="8930"/>
                    <a:pt x="8614" y="9616"/>
                  </a:cubicBezTo>
                  <a:lnTo>
                    <a:pt x="8613" y="9616"/>
                  </a:lnTo>
                  <a:cubicBezTo>
                    <a:pt x="8364" y="9521"/>
                    <a:pt x="8095" y="9468"/>
                    <a:pt x="7817" y="9468"/>
                  </a:cubicBezTo>
                  <a:cubicBezTo>
                    <a:pt x="7443" y="9468"/>
                    <a:pt x="7081" y="9561"/>
                    <a:pt x="6757" y="9737"/>
                  </a:cubicBezTo>
                  <a:cubicBezTo>
                    <a:pt x="6441" y="9265"/>
                    <a:pt x="5903" y="8970"/>
                    <a:pt x="5325" y="8970"/>
                  </a:cubicBezTo>
                  <a:cubicBezTo>
                    <a:pt x="5182" y="8970"/>
                    <a:pt x="5042" y="8987"/>
                    <a:pt x="4906" y="9022"/>
                  </a:cubicBezTo>
                  <a:cubicBezTo>
                    <a:pt x="4728" y="8477"/>
                    <a:pt x="4390" y="7988"/>
                    <a:pt x="3939" y="7627"/>
                  </a:cubicBezTo>
                  <a:cubicBezTo>
                    <a:pt x="3500" y="7276"/>
                    <a:pt x="2967" y="7057"/>
                    <a:pt x="2410" y="6995"/>
                  </a:cubicBezTo>
                  <a:cubicBezTo>
                    <a:pt x="2179" y="6428"/>
                    <a:pt x="2062" y="5829"/>
                    <a:pt x="2062" y="5210"/>
                  </a:cubicBezTo>
                  <a:cubicBezTo>
                    <a:pt x="2062" y="2686"/>
                    <a:pt x="4037" y="616"/>
                    <a:pt x="6523" y="462"/>
                  </a:cubicBezTo>
                  <a:close/>
                  <a:moveTo>
                    <a:pt x="6820" y="1"/>
                  </a:moveTo>
                  <a:cubicBezTo>
                    <a:pt x="3948" y="1"/>
                    <a:pt x="1612" y="2337"/>
                    <a:pt x="1612" y="5210"/>
                  </a:cubicBezTo>
                  <a:cubicBezTo>
                    <a:pt x="1612" y="5820"/>
                    <a:pt x="1717" y="6416"/>
                    <a:pt x="1921" y="6982"/>
                  </a:cubicBezTo>
                  <a:cubicBezTo>
                    <a:pt x="1247" y="7019"/>
                    <a:pt x="605" y="7284"/>
                    <a:pt x="101" y="7740"/>
                  </a:cubicBezTo>
                  <a:cubicBezTo>
                    <a:pt x="9" y="7823"/>
                    <a:pt x="0" y="7965"/>
                    <a:pt x="84" y="8058"/>
                  </a:cubicBezTo>
                  <a:cubicBezTo>
                    <a:pt x="129" y="8108"/>
                    <a:pt x="190" y="8133"/>
                    <a:pt x="252" y="8133"/>
                  </a:cubicBezTo>
                  <a:cubicBezTo>
                    <a:pt x="306" y="8133"/>
                    <a:pt x="360" y="8114"/>
                    <a:pt x="403" y="8075"/>
                  </a:cubicBezTo>
                  <a:cubicBezTo>
                    <a:pt x="865" y="7658"/>
                    <a:pt x="1463" y="7428"/>
                    <a:pt x="2086" y="7428"/>
                  </a:cubicBezTo>
                  <a:cubicBezTo>
                    <a:pt x="3197" y="7428"/>
                    <a:pt x="4159" y="8143"/>
                    <a:pt x="4486" y="9189"/>
                  </a:cubicBezTo>
                  <a:cubicBezTo>
                    <a:pt x="3951" y="9487"/>
                    <a:pt x="3605" y="10056"/>
                    <a:pt x="3605" y="10691"/>
                  </a:cubicBezTo>
                  <a:cubicBezTo>
                    <a:pt x="3605" y="10815"/>
                    <a:pt x="3706" y="10916"/>
                    <a:pt x="3830" y="10916"/>
                  </a:cubicBezTo>
                  <a:cubicBezTo>
                    <a:pt x="3954" y="10916"/>
                    <a:pt x="4056" y="10815"/>
                    <a:pt x="4056" y="10691"/>
                  </a:cubicBezTo>
                  <a:cubicBezTo>
                    <a:pt x="4056" y="10172"/>
                    <a:pt x="4370" y="9713"/>
                    <a:pt x="4837" y="9519"/>
                  </a:cubicBezTo>
                  <a:cubicBezTo>
                    <a:pt x="4837" y="9518"/>
                    <a:pt x="4838" y="9518"/>
                    <a:pt x="4840" y="9518"/>
                  </a:cubicBezTo>
                  <a:cubicBezTo>
                    <a:pt x="4994" y="9454"/>
                    <a:pt x="5157" y="9422"/>
                    <a:pt x="5325" y="9422"/>
                  </a:cubicBezTo>
                  <a:cubicBezTo>
                    <a:pt x="5814" y="9422"/>
                    <a:pt x="6264" y="9706"/>
                    <a:pt x="6473" y="10148"/>
                  </a:cubicBezTo>
                  <a:cubicBezTo>
                    <a:pt x="6501" y="10208"/>
                    <a:pt x="6555" y="10253"/>
                    <a:pt x="6619" y="10271"/>
                  </a:cubicBezTo>
                  <a:cubicBezTo>
                    <a:pt x="6638" y="10275"/>
                    <a:pt x="6658" y="10278"/>
                    <a:pt x="6677" y="10278"/>
                  </a:cubicBezTo>
                  <a:cubicBezTo>
                    <a:pt x="6723" y="10278"/>
                    <a:pt x="6768" y="10264"/>
                    <a:pt x="6806" y="10237"/>
                  </a:cubicBezTo>
                  <a:cubicBezTo>
                    <a:pt x="7103" y="10029"/>
                    <a:pt x="7453" y="9920"/>
                    <a:pt x="7817" y="9920"/>
                  </a:cubicBezTo>
                  <a:cubicBezTo>
                    <a:pt x="8624" y="9920"/>
                    <a:pt x="9328" y="10465"/>
                    <a:pt x="9529" y="11247"/>
                  </a:cubicBezTo>
                  <a:cubicBezTo>
                    <a:pt x="9554" y="11347"/>
                    <a:pt x="9644" y="11415"/>
                    <a:pt x="9747" y="11415"/>
                  </a:cubicBezTo>
                  <a:cubicBezTo>
                    <a:pt x="9750" y="11415"/>
                    <a:pt x="9752" y="11415"/>
                    <a:pt x="9754" y="11415"/>
                  </a:cubicBezTo>
                  <a:cubicBezTo>
                    <a:pt x="9754" y="11415"/>
                    <a:pt x="9796" y="11414"/>
                    <a:pt x="9809" y="11414"/>
                  </a:cubicBezTo>
                  <a:cubicBezTo>
                    <a:pt x="10784" y="11414"/>
                    <a:pt x="11577" y="12207"/>
                    <a:pt x="11577" y="13182"/>
                  </a:cubicBezTo>
                  <a:cubicBezTo>
                    <a:pt x="11577" y="14156"/>
                    <a:pt x="10784" y="14949"/>
                    <a:pt x="9809" y="14949"/>
                  </a:cubicBezTo>
                  <a:cubicBezTo>
                    <a:pt x="8835" y="14949"/>
                    <a:pt x="8042" y="14156"/>
                    <a:pt x="8042" y="13182"/>
                  </a:cubicBezTo>
                  <a:cubicBezTo>
                    <a:pt x="8042" y="13057"/>
                    <a:pt x="7941" y="12957"/>
                    <a:pt x="7817" y="12957"/>
                  </a:cubicBezTo>
                  <a:cubicBezTo>
                    <a:pt x="7692" y="12957"/>
                    <a:pt x="7591" y="13057"/>
                    <a:pt x="7591" y="13182"/>
                  </a:cubicBezTo>
                  <a:cubicBezTo>
                    <a:pt x="7591" y="13903"/>
                    <a:pt x="7937" y="14544"/>
                    <a:pt x="8471" y="14949"/>
                  </a:cubicBezTo>
                  <a:lnTo>
                    <a:pt x="732" y="14949"/>
                  </a:lnTo>
                  <a:cubicBezTo>
                    <a:pt x="608" y="14949"/>
                    <a:pt x="506" y="15051"/>
                    <a:pt x="506" y="15175"/>
                  </a:cubicBezTo>
                  <a:cubicBezTo>
                    <a:pt x="506" y="15299"/>
                    <a:pt x="608" y="15401"/>
                    <a:pt x="732" y="15401"/>
                  </a:cubicBezTo>
                  <a:lnTo>
                    <a:pt x="9809" y="15401"/>
                  </a:lnTo>
                  <a:cubicBezTo>
                    <a:pt x="11033" y="15401"/>
                    <a:pt x="12029" y="14405"/>
                    <a:pt x="12029" y="13181"/>
                  </a:cubicBezTo>
                  <a:cubicBezTo>
                    <a:pt x="12029" y="11959"/>
                    <a:pt x="11090" y="11021"/>
                    <a:pt x="9916" y="10966"/>
                  </a:cubicBezTo>
                  <a:cubicBezTo>
                    <a:pt x="9764" y="10522"/>
                    <a:pt x="9479" y="10149"/>
                    <a:pt x="9114" y="9886"/>
                  </a:cubicBezTo>
                  <a:cubicBezTo>
                    <a:pt x="9904" y="9498"/>
                    <a:pt x="10582" y="8919"/>
                    <a:pt x="11093" y="8189"/>
                  </a:cubicBezTo>
                  <a:cubicBezTo>
                    <a:pt x="11705" y="7312"/>
                    <a:pt x="12029" y="6282"/>
                    <a:pt x="12029" y="5210"/>
                  </a:cubicBezTo>
                  <a:lnTo>
                    <a:pt x="12029" y="5201"/>
                  </a:lnTo>
                  <a:cubicBezTo>
                    <a:pt x="12027" y="5019"/>
                    <a:pt x="11903" y="4866"/>
                    <a:pt x="11725" y="4828"/>
                  </a:cubicBezTo>
                  <a:cubicBezTo>
                    <a:pt x="11698" y="4822"/>
                    <a:pt x="11670" y="4819"/>
                    <a:pt x="11643" y="4819"/>
                  </a:cubicBezTo>
                  <a:cubicBezTo>
                    <a:pt x="11494" y="4819"/>
                    <a:pt x="11357" y="4905"/>
                    <a:pt x="11294" y="5047"/>
                  </a:cubicBezTo>
                  <a:cubicBezTo>
                    <a:pt x="10767" y="6221"/>
                    <a:pt x="9601" y="6977"/>
                    <a:pt x="8316" y="6977"/>
                  </a:cubicBezTo>
                  <a:cubicBezTo>
                    <a:pt x="8310" y="6977"/>
                    <a:pt x="8304" y="6977"/>
                    <a:pt x="8298" y="6977"/>
                  </a:cubicBezTo>
                  <a:cubicBezTo>
                    <a:pt x="6517" y="6968"/>
                    <a:pt x="5061" y="5512"/>
                    <a:pt x="5053" y="3732"/>
                  </a:cubicBezTo>
                  <a:cubicBezTo>
                    <a:pt x="5046" y="2440"/>
                    <a:pt x="5803" y="1265"/>
                    <a:pt x="6982" y="736"/>
                  </a:cubicBezTo>
                  <a:cubicBezTo>
                    <a:pt x="7150" y="661"/>
                    <a:pt x="7240" y="483"/>
                    <a:pt x="7202" y="304"/>
                  </a:cubicBezTo>
                  <a:cubicBezTo>
                    <a:pt x="7163" y="126"/>
                    <a:pt x="7010" y="2"/>
                    <a:pt x="68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79"/>
            <p:cNvSpPr/>
            <p:nvPr/>
          </p:nvSpPr>
          <p:spPr>
            <a:xfrm>
              <a:off x="2955778" y="2649064"/>
              <a:ext cx="38743" cy="38769"/>
            </a:xfrm>
            <a:custGeom>
              <a:avLst/>
              <a:gdLst/>
              <a:ahLst/>
              <a:cxnLst/>
              <a:rect l="l" t="t" r="r" b="b"/>
              <a:pathLst>
                <a:path w="1449" h="1450" extrusionOk="0">
                  <a:moveTo>
                    <a:pt x="725" y="1"/>
                  </a:moveTo>
                  <a:cubicBezTo>
                    <a:pt x="599" y="1"/>
                    <a:pt x="499" y="102"/>
                    <a:pt x="499" y="227"/>
                  </a:cubicBezTo>
                  <a:lnTo>
                    <a:pt x="499" y="499"/>
                  </a:lnTo>
                  <a:lnTo>
                    <a:pt x="226" y="499"/>
                  </a:lnTo>
                  <a:cubicBezTo>
                    <a:pt x="102" y="499"/>
                    <a:pt x="0" y="600"/>
                    <a:pt x="0" y="724"/>
                  </a:cubicBezTo>
                  <a:cubicBezTo>
                    <a:pt x="0" y="849"/>
                    <a:pt x="102" y="950"/>
                    <a:pt x="226" y="950"/>
                  </a:cubicBezTo>
                  <a:lnTo>
                    <a:pt x="499" y="950"/>
                  </a:lnTo>
                  <a:lnTo>
                    <a:pt x="499" y="1223"/>
                  </a:lnTo>
                  <a:cubicBezTo>
                    <a:pt x="499" y="1348"/>
                    <a:pt x="599" y="1449"/>
                    <a:pt x="725" y="1449"/>
                  </a:cubicBezTo>
                  <a:cubicBezTo>
                    <a:pt x="849" y="1449"/>
                    <a:pt x="949" y="1348"/>
                    <a:pt x="949" y="1223"/>
                  </a:cubicBezTo>
                  <a:lnTo>
                    <a:pt x="949" y="950"/>
                  </a:lnTo>
                  <a:lnTo>
                    <a:pt x="1223" y="950"/>
                  </a:lnTo>
                  <a:cubicBezTo>
                    <a:pt x="1347" y="950"/>
                    <a:pt x="1448" y="849"/>
                    <a:pt x="1448" y="724"/>
                  </a:cubicBezTo>
                  <a:cubicBezTo>
                    <a:pt x="1448" y="600"/>
                    <a:pt x="1347" y="499"/>
                    <a:pt x="1223" y="499"/>
                  </a:cubicBezTo>
                  <a:lnTo>
                    <a:pt x="949" y="499"/>
                  </a:lnTo>
                  <a:lnTo>
                    <a:pt x="949" y="227"/>
                  </a:lnTo>
                  <a:cubicBezTo>
                    <a:pt x="949" y="102"/>
                    <a:pt x="849"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9"/>
            <p:cNvSpPr/>
            <p:nvPr/>
          </p:nvSpPr>
          <p:spPr>
            <a:xfrm>
              <a:off x="2902487" y="2722330"/>
              <a:ext cx="12085" cy="25454"/>
            </a:xfrm>
            <a:custGeom>
              <a:avLst/>
              <a:gdLst/>
              <a:ahLst/>
              <a:cxnLst/>
              <a:rect l="l" t="t" r="r" b="b"/>
              <a:pathLst>
                <a:path w="452" h="952" extrusionOk="0">
                  <a:moveTo>
                    <a:pt x="226" y="1"/>
                  </a:moveTo>
                  <a:cubicBezTo>
                    <a:pt x="101" y="1"/>
                    <a:pt x="0" y="102"/>
                    <a:pt x="0" y="227"/>
                  </a:cubicBezTo>
                  <a:lnTo>
                    <a:pt x="0" y="726"/>
                  </a:lnTo>
                  <a:cubicBezTo>
                    <a:pt x="0" y="850"/>
                    <a:pt x="101" y="951"/>
                    <a:pt x="226" y="951"/>
                  </a:cubicBezTo>
                  <a:cubicBezTo>
                    <a:pt x="350" y="951"/>
                    <a:pt x="452" y="850"/>
                    <a:pt x="452" y="726"/>
                  </a:cubicBezTo>
                  <a:lnTo>
                    <a:pt x="452" y="227"/>
                  </a:lnTo>
                  <a:cubicBezTo>
                    <a:pt x="452"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9"/>
            <p:cNvSpPr/>
            <p:nvPr/>
          </p:nvSpPr>
          <p:spPr>
            <a:xfrm>
              <a:off x="2902487" y="2775648"/>
              <a:ext cx="12085" cy="25401"/>
            </a:xfrm>
            <a:custGeom>
              <a:avLst/>
              <a:gdLst/>
              <a:ahLst/>
              <a:cxnLst/>
              <a:rect l="l" t="t" r="r" b="b"/>
              <a:pathLst>
                <a:path w="452" h="950" extrusionOk="0">
                  <a:moveTo>
                    <a:pt x="226" y="1"/>
                  </a:moveTo>
                  <a:cubicBezTo>
                    <a:pt x="101" y="1"/>
                    <a:pt x="0" y="102"/>
                    <a:pt x="0" y="226"/>
                  </a:cubicBezTo>
                  <a:lnTo>
                    <a:pt x="0" y="724"/>
                  </a:lnTo>
                  <a:cubicBezTo>
                    <a:pt x="0" y="849"/>
                    <a:pt x="101" y="950"/>
                    <a:pt x="226" y="950"/>
                  </a:cubicBezTo>
                  <a:cubicBezTo>
                    <a:pt x="350" y="950"/>
                    <a:pt x="452" y="849"/>
                    <a:pt x="452" y="724"/>
                  </a:cubicBezTo>
                  <a:lnTo>
                    <a:pt x="452" y="226"/>
                  </a:lnTo>
                  <a:cubicBezTo>
                    <a:pt x="452" y="101"/>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9"/>
            <p:cNvSpPr/>
            <p:nvPr/>
          </p:nvSpPr>
          <p:spPr>
            <a:xfrm>
              <a:off x="2922461" y="2755674"/>
              <a:ext cx="25427" cy="12085"/>
            </a:xfrm>
            <a:custGeom>
              <a:avLst/>
              <a:gdLst/>
              <a:ahLst/>
              <a:cxnLst/>
              <a:rect l="l" t="t" r="r" b="b"/>
              <a:pathLst>
                <a:path w="951" h="452" extrusionOk="0">
                  <a:moveTo>
                    <a:pt x="226" y="0"/>
                  </a:moveTo>
                  <a:cubicBezTo>
                    <a:pt x="101" y="0"/>
                    <a:pt x="1" y="102"/>
                    <a:pt x="1" y="226"/>
                  </a:cubicBezTo>
                  <a:cubicBezTo>
                    <a:pt x="1" y="350"/>
                    <a:pt x="101" y="452"/>
                    <a:pt x="226" y="452"/>
                  </a:cubicBezTo>
                  <a:lnTo>
                    <a:pt x="724" y="452"/>
                  </a:lnTo>
                  <a:cubicBezTo>
                    <a:pt x="850" y="452"/>
                    <a:pt x="950" y="350"/>
                    <a:pt x="950" y="226"/>
                  </a:cubicBezTo>
                  <a:cubicBezTo>
                    <a:pt x="950" y="102"/>
                    <a:pt x="850"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9"/>
            <p:cNvSpPr/>
            <p:nvPr/>
          </p:nvSpPr>
          <p:spPr>
            <a:xfrm>
              <a:off x="2869170" y="2755674"/>
              <a:ext cx="25427" cy="12085"/>
            </a:xfrm>
            <a:custGeom>
              <a:avLst/>
              <a:gdLst/>
              <a:ahLst/>
              <a:cxnLst/>
              <a:rect l="l" t="t" r="r" b="b"/>
              <a:pathLst>
                <a:path w="951" h="452" extrusionOk="0">
                  <a:moveTo>
                    <a:pt x="226" y="0"/>
                  </a:moveTo>
                  <a:cubicBezTo>
                    <a:pt x="102" y="0"/>
                    <a:pt x="0" y="102"/>
                    <a:pt x="0" y="226"/>
                  </a:cubicBezTo>
                  <a:cubicBezTo>
                    <a:pt x="0" y="350"/>
                    <a:pt x="102" y="452"/>
                    <a:pt x="226" y="452"/>
                  </a:cubicBezTo>
                  <a:lnTo>
                    <a:pt x="725" y="452"/>
                  </a:lnTo>
                  <a:cubicBezTo>
                    <a:pt x="849" y="452"/>
                    <a:pt x="950" y="350"/>
                    <a:pt x="950" y="226"/>
                  </a:cubicBezTo>
                  <a:cubicBezTo>
                    <a:pt x="950" y="102"/>
                    <a:pt x="849"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9"/>
            <p:cNvSpPr/>
            <p:nvPr/>
          </p:nvSpPr>
          <p:spPr>
            <a:xfrm>
              <a:off x="3168944" y="2682381"/>
              <a:ext cx="12085" cy="25427"/>
            </a:xfrm>
            <a:custGeom>
              <a:avLst/>
              <a:gdLst/>
              <a:ahLst/>
              <a:cxnLst/>
              <a:rect l="l" t="t" r="r" b="b"/>
              <a:pathLst>
                <a:path w="452" h="951" extrusionOk="0">
                  <a:moveTo>
                    <a:pt x="226" y="0"/>
                  </a:moveTo>
                  <a:cubicBezTo>
                    <a:pt x="101" y="0"/>
                    <a:pt x="1" y="102"/>
                    <a:pt x="1" y="226"/>
                  </a:cubicBezTo>
                  <a:lnTo>
                    <a:pt x="1" y="725"/>
                  </a:lnTo>
                  <a:cubicBezTo>
                    <a:pt x="1" y="849"/>
                    <a:pt x="101" y="950"/>
                    <a:pt x="226" y="950"/>
                  </a:cubicBezTo>
                  <a:cubicBezTo>
                    <a:pt x="351" y="950"/>
                    <a:pt x="452" y="849"/>
                    <a:pt x="452" y="725"/>
                  </a:cubicBezTo>
                  <a:lnTo>
                    <a:pt x="452" y="226"/>
                  </a:lnTo>
                  <a:cubicBezTo>
                    <a:pt x="452" y="102"/>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9"/>
            <p:cNvSpPr/>
            <p:nvPr/>
          </p:nvSpPr>
          <p:spPr>
            <a:xfrm>
              <a:off x="3168944" y="2735673"/>
              <a:ext cx="12085" cy="25427"/>
            </a:xfrm>
            <a:custGeom>
              <a:avLst/>
              <a:gdLst/>
              <a:ahLst/>
              <a:cxnLst/>
              <a:rect l="l" t="t" r="r" b="b"/>
              <a:pathLst>
                <a:path w="452" h="951" extrusionOk="0">
                  <a:moveTo>
                    <a:pt x="226" y="1"/>
                  </a:moveTo>
                  <a:cubicBezTo>
                    <a:pt x="101" y="1"/>
                    <a:pt x="1" y="102"/>
                    <a:pt x="1" y="227"/>
                  </a:cubicBezTo>
                  <a:lnTo>
                    <a:pt x="1" y="724"/>
                  </a:lnTo>
                  <a:cubicBezTo>
                    <a:pt x="1" y="850"/>
                    <a:pt x="101" y="950"/>
                    <a:pt x="226" y="950"/>
                  </a:cubicBezTo>
                  <a:cubicBezTo>
                    <a:pt x="351" y="950"/>
                    <a:pt x="452" y="849"/>
                    <a:pt x="452" y="724"/>
                  </a:cubicBezTo>
                  <a:lnTo>
                    <a:pt x="452" y="227"/>
                  </a:lnTo>
                  <a:cubicBezTo>
                    <a:pt x="452" y="101"/>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9"/>
            <p:cNvSpPr/>
            <p:nvPr/>
          </p:nvSpPr>
          <p:spPr>
            <a:xfrm>
              <a:off x="3188945" y="2715699"/>
              <a:ext cx="25401" cy="12085"/>
            </a:xfrm>
            <a:custGeom>
              <a:avLst/>
              <a:gdLst/>
              <a:ahLst/>
              <a:cxnLst/>
              <a:rect l="l" t="t" r="r" b="b"/>
              <a:pathLst>
                <a:path w="950" h="452" extrusionOk="0">
                  <a:moveTo>
                    <a:pt x="226" y="0"/>
                  </a:moveTo>
                  <a:cubicBezTo>
                    <a:pt x="101" y="0"/>
                    <a:pt x="0" y="101"/>
                    <a:pt x="0" y="226"/>
                  </a:cubicBezTo>
                  <a:cubicBezTo>
                    <a:pt x="0" y="350"/>
                    <a:pt x="101" y="452"/>
                    <a:pt x="226" y="452"/>
                  </a:cubicBezTo>
                  <a:lnTo>
                    <a:pt x="724" y="452"/>
                  </a:lnTo>
                  <a:cubicBezTo>
                    <a:pt x="849" y="452"/>
                    <a:pt x="949" y="350"/>
                    <a:pt x="949" y="226"/>
                  </a:cubicBezTo>
                  <a:cubicBezTo>
                    <a:pt x="949" y="101"/>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9"/>
            <p:cNvSpPr/>
            <p:nvPr/>
          </p:nvSpPr>
          <p:spPr>
            <a:xfrm>
              <a:off x="3135654" y="2715699"/>
              <a:ext cx="25401" cy="12085"/>
            </a:xfrm>
            <a:custGeom>
              <a:avLst/>
              <a:gdLst/>
              <a:ahLst/>
              <a:cxnLst/>
              <a:rect l="l" t="t" r="r" b="b"/>
              <a:pathLst>
                <a:path w="950" h="452" extrusionOk="0">
                  <a:moveTo>
                    <a:pt x="225" y="0"/>
                  </a:moveTo>
                  <a:cubicBezTo>
                    <a:pt x="101" y="0"/>
                    <a:pt x="0" y="101"/>
                    <a:pt x="0" y="226"/>
                  </a:cubicBezTo>
                  <a:cubicBezTo>
                    <a:pt x="0" y="350"/>
                    <a:pt x="101" y="452"/>
                    <a:pt x="225" y="452"/>
                  </a:cubicBezTo>
                  <a:lnTo>
                    <a:pt x="724" y="452"/>
                  </a:lnTo>
                  <a:cubicBezTo>
                    <a:pt x="848" y="452"/>
                    <a:pt x="950" y="350"/>
                    <a:pt x="950" y="226"/>
                  </a:cubicBezTo>
                  <a:cubicBezTo>
                    <a:pt x="950" y="101"/>
                    <a:pt x="848"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 name="Google Shape;1169;p79"/>
          <p:cNvGrpSpPr/>
          <p:nvPr/>
        </p:nvGrpSpPr>
        <p:grpSpPr>
          <a:xfrm>
            <a:off x="835832" y="2673600"/>
            <a:ext cx="385100" cy="411731"/>
            <a:chOff x="1225609" y="2635775"/>
            <a:chExt cx="385100" cy="411731"/>
          </a:xfrm>
        </p:grpSpPr>
        <p:sp>
          <p:nvSpPr>
            <p:cNvPr id="1170" name="Google Shape;1170;p79"/>
            <p:cNvSpPr/>
            <p:nvPr/>
          </p:nvSpPr>
          <p:spPr>
            <a:xfrm>
              <a:off x="1278660" y="2662407"/>
              <a:ext cx="145559" cy="358443"/>
            </a:xfrm>
            <a:custGeom>
              <a:avLst/>
              <a:gdLst/>
              <a:ahLst/>
              <a:cxnLst/>
              <a:rect l="l" t="t" r="r" b="b"/>
              <a:pathLst>
                <a:path w="5444" h="13406" extrusionOk="0">
                  <a:moveTo>
                    <a:pt x="2728" y="1"/>
                  </a:moveTo>
                  <a:cubicBezTo>
                    <a:pt x="2274" y="1"/>
                    <a:pt x="1845" y="174"/>
                    <a:pt x="1520" y="494"/>
                  </a:cubicBezTo>
                  <a:cubicBezTo>
                    <a:pt x="1189" y="820"/>
                    <a:pt x="1005" y="1255"/>
                    <a:pt x="1005" y="1720"/>
                  </a:cubicBezTo>
                  <a:lnTo>
                    <a:pt x="1005" y="3263"/>
                  </a:lnTo>
                  <a:cubicBezTo>
                    <a:pt x="1005" y="3387"/>
                    <a:pt x="1107" y="3488"/>
                    <a:pt x="1231" y="3488"/>
                  </a:cubicBezTo>
                  <a:cubicBezTo>
                    <a:pt x="1355" y="3488"/>
                    <a:pt x="1457" y="3387"/>
                    <a:pt x="1457" y="3263"/>
                  </a:cubicBezTo>
                  <a:lnTo>
                    <a:pt x="1457" y="1720"/>
                  </a:lnTo>
                  <a:cubicBezTo>
                    <a:pt x="1457" y="1378"/>
                    <a:pt x="1591" y="1057"/>
                    <a:pt x="1837" y="816"/>
                  </a:cubicBezTo>
                  <a:cubicBezTo>
                    <a:pt x="2076" y="580"/>
                    <a:pt x="2394" y="451"/>
                    <a:pt x="2728" y="451"/>
                  </a:cubicBezTo>
                  <a:cubicBezTo>
                    <a:pt x="2734" y="451"/>
                    <a:pt x="2741" y="451"/>
                    <a:pt x="2748" y="451"/>
                  </a:cubicBezTo>
                  <a:cubicBezTo>
                    <a:pt x="3436" y="464"/>
                    <a:pt x="3995" y="1043"/>
                    <a:pt x="3995" y="1745"/>
                  </a:cubicBezTo>
                  <a:lnTo>
                    <a:pt x="3995" y="8576"/>
                  </a:lnTo>
                  <a:cubicBezTo>
                    <a:pt x="3995" y="8718"/>
                    <a:pt x="4059" y="8851"/>
                    <a:pt x="4169" y="8942"/>
                  </a:cubicBezTo>
                  <a:cubicBezTo>
                    <a:pt x="4692" y="9375"/>
                    <a:pt x="4992" y="10012"/>
                    <a:pt x="4992" y="10690"/>
                  </a:cubicBezTo>
                  <a:cubicBezTo>
                    <a:pt x="4992" y="11304"/>
                    <a:pt x="4750" y="11880"/>
                    <a:pt x="4310" y="12311"/>
                  </a:cubicBezTo>
                  <a:cubicBezTo>
                    <a:pt x="3883" y="12727"/>
                    <a:pt x="3323" y="12955"/>
                    <a:pt x="2726" y="12955"/>
                  </a:cubicBezTo>
                  <a:cubicBezTo>
                    <a:pt x="2708" y="12955"/>
                    <a:pt x="2689" y="12955"/>
                    <a:pt x="2671" y="12954"/>
                  </a:cubicBezTo>
                  <a:cubicBezTo>
                    <a:pt x="1466" y="12927"/>
                    <a:pt x="474" y="11921"/>
                    <a:pt x="461" y="10716"/>
                  </a:cubicBezTo>
                  <a:cubicBezTo>
                    <a:pt x="453" y="10027"/>
                    <a:pt x="753" y="9381"/>
                    <a:pt x="1284" y="8942"/>
                  </a:cubicBezTo>
                  <a:cubicBezTo>
                    <a:pt x="1394" y="8851"/>
                    <a:pt x="1457" y="8718"/>
                    <a:pt x="1457" y="8576"/>
                  </a:cubicBezTo>
                  <a:lnTo>
                    <a:pt x="1457" y="4165"/>
                  </a:lnTo>
                  <a:cubicBezTo>
                    <a:pt x="1457" y="4040"/>
                    <a:pt x="1356" y="3940"/>
                    <a:pt x="1231" y="3940"/>
                  </a:cubicBezTo>
                  <a:cubicBezTo>
                    <a:pt x="1107" y="3940"/>
                    <a:pt x="1005" y="4040"/>
                    <a:pt x="1005" y="4165"/>
                  </a:cubicBezTo>
                  <a:lnTo>
                    <a:pt x="1005" y="8576"/>
                  </a:lnTo>
                  <a:cubicBezTo>
                    <a:pt x="1005" y="8582"/>
                    <a:pt x="1002" y="8589"/>
                    <a:pt x="996" y="8595"/>
                  </a:cubicBezTo>
                  <a:cubicBezTo>
                    <a:pt x="361" y="9120"/>
                    <a:pt x="0" y="9896"/>
                    <a:pt x="10" y="10720"/>
                  </a:cubicBezTo>
                  <a:cubicBezTo>
                    <a:pt x="17" y="11425"/>
                    <a:pt x="296" y="12090"/>
                    <a:pt x="795" y="12595"/>
                  </a:cubicBezTo>
                  <a:cubicBezTo>
                    <a:pt x="1294" y="13101"/>
                    <a:pt x="1957" y="13389"/>
                    <a:pt x="2661" y="13406"/>
                  </a:cubicBezTo>
                  <a:lnTo>
                    <a:pt x="2727" y="13406"/>
                  </a:lnTo>
                  <a:cubicBezTo>
                    <a:pt x="3441" y="13406"/>
                    <a:pt x="4112" y="13134"/>
                    <a:pt x="4624" y="12634"/>
                  </a:cubicBezTo>
                  <a:cubicBezTo>
                    <a:pt x="5152" y="12117"/>
                    <a:pt x="5443" y="11428"/>
                    <a:pt x="5443" y="10690"/>
                  </a:cubicBezTo>
                  <a:cubicBezTo>
                    <a:pt x="5443" y="9876"/>
                    <a:pt x="5083" y="9113"/>
                    <a:pt x="4456" y="8595"/>
                  </a:cubicBezTo>
                  <a:cubicBezTo>
                    <a:pt x="4450" y="8589"/>
                    <a:pt x="4446" y="8583"/>
                    <a:pt x="4446" y="8576"/>
                  </a:cubicBezTo>
                  <a:lnTo>
                    <a:pt x="4446" y="1745"/>
                  </a:lnTo>
                  <a:cubicBezTo>
                    <a:pt x="4446" y="799"/>
                    <a:pt x="3688" y="16"/>
                    <a:pt x="2756" y="1"/>
                  </a:cubicBezTo>
                  <a:cubicBezTo>
                    <a:pt x="2747" y="1"/>
                    <a:pt x="2737" y="1"/>
                    <a:pt x="27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9"/>
            <p:cNvSpPr/>
            <p:nvPr/>
          </p:nvSpPr>
          <p:spPr>
            <a:xfrm>
              <a:off x="1304570" y="2729015"/>
              <a:ext cx="92993" cy="265236"/>
            </a:xfrm>
            <a:custGeom>
              <a:avLst/>
              <a:gdLst/>
              <a:ahLst/>
              <a:cxnLst/>
              <a:rect l="l" t="t" r="r" b="b"/>
              <a:pathLst>
                <a:path w="3478" h="9920" extrusionOk="0">
                  <a:moveTo>
                    <a:pt x="2006" y="452"/>
                  </a:moveTo>
                  <a:cubicBezTo>
                    <a:pt x="2019" y="452"/>
                    <a:pt x="2029" y="462"/>
                    <a:pt x="2029" y="476"/>
                  </a:cubicBezTo>
                  <a:lnTo>
                    <a:pt x="2029" y="6623"/>
                  </a:lnTo>
                  <a:cubicBezTo>
                    <a:pt x="2029" y="6804"/>
                    <a:pt x="2137" y="6973"/>
                    <a:pt x="2302" y="7052"/>
                  </a:cubicBezTo>
                  <a:cubicBezTo>
                    <a:pt x="2742" y="7262"/>
                    <a:pt x="3026" y="7712"/>
                    <a:pt x="3026" y="8199"/>
                  </a:cubicBezTo>
                  <a:cubicBezTo>
                    <a:pt x="3026" y="8546"/>
                    <a:pt x="2888" y="8871"/>
                    <a:pt x="2637" y="9114"/>
                  </a:cubicBezTo>
                  <a:cubicBezTo>
                    <a:pt x="2397" y="9343"/>
                    <a:pt x="2087" y="9468"/>
                    <a:pt x="1757" y="9468"/>
                  </a:cubicBezTo>
                  <a:cubicBezTo>
                    <a:pt x="1740" y="9468"/>
                    <a:pt x="1723" y="9467"/>
                    <a:pt x="1706" y="9467"/>
                  </a:cubicBezTo>
                  <a:cubicBezTo>
                    <a:pt x="1059" y="9441"/>
                    <a:pt x="525" y="8916"/>
                    <a:pt x="490" y="8271"/>
                  </a:cubicBezTo>
                  <a:cubicBezTo>
                    <a:pt x="461" y="7751"/>
                    <a:pt x="746" y="7272"/>
                    <a:pt x="1216" y="7051"/>
                  </a:cubicBezTo>
                  <a:cubicBezTo>
                    <a:pt x="1379" y="6973"/>
                    <a:pt x="1485" y="6805"/>
                    <a:pt x="1485" y="6621"/>
                  </a:cubicBezTo>
                  <a:lnTo>
                    <a:pt x="1485" y="476"/>
                  </a:lnTo>
                  <a:cubicBezTo>
                    <a:pt x="1485" y="462"/>
                    <a:pt x="1495" y="452"/>
                    <a:pt x="1507" y="452"/>
                  </a:cubicBezTo>
                  <a:close/>
                  <a:moveTo>
                    <a:pt x="1507" y="0"/>
                  </a:moveTo>
                  <a:cubicBezTo>
                    <a:pt x="1246" y="0"/>
                    <a:pt x="1033" y="214"/>
                    <a:pt x="1033" y="476"/>
                  </a:cubicBezTo>
                  <a:lnTo>
                    <a:pt x="1033" y="6621"/>
                  </a:lnTo>
                  <a:cubicBezTo>
                    <a:pt x="1033" y="6630"/>
                    <a:pt x="1028" y="6640"/>
                    <a:pt x="1022" y="6643"/>
                  </a:cubicBezTo>
                  <a:cubicBezTo>
                    <a:pt x="386" y="6944"/>
                    <a:pt x="0" y="7592"/>
                    <a:pt x="40" y="8296"/>
                  </a:cubicBezTo>
                  <a:cubicBezTo>
                    <a:pt x="87" y="9171"/>
                    <a:pt x="812" y="9883"/>
                    <a:pt x="1688" y="9917"/>
                  </a:cubicBezTo>
                  <a:cubicBezTo>
                    <a:pt x="1711" y="9918"/>
                    <a:pt x="1734" y="9919"/>
                    <a:pt x="1758" y="9919"/>
                  </a:cubicBezTo>
                  <a:cubicBezTo>
                    <a:pt x="2205" y="9919"/>
                    <a:pt x="2625" y="9749"/>
                    <a:pt x="2949" y="9439"/>
                  </a:cubicBezTo>
                  <a:cubicBezTo>
                    <a:pt x="3290" y="9111"/>
                    <a:pt x="3477" y="8671"/>
                    <a:pt x="3477" y="8199"/>
                  </a:cubicBezTo>
                  <a:cubicBezTo>
                    <a:pt x="3477" y="7538"/>
                    <a:pt x="3092" y="6929"/>
                    <a:pt x="2496" y="6645"/>
                  </a:cubicBezTo>
                  <a:cubicBezTo>
                    <a:pt x="2487" y="6641"/>
                    <a:pt x="2480" y="6631"/>
                    <a:pt x="2480" y="6623"/>
                  </a:cubicBezTo>
                  <a:lnTo>
                    <a:pt x="2480" y="476"/>
                  </a:lnTo>
                  <a:cubicBezTo>
                    <a:pt x="2480" y="214"/>
                    <a:pt x="2267" y="0"/>
                    <a:pt x="20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9"/>
            <p:cNvSpPr/>
            <p:nvPr/>
          </p:nvSpPr>
          <p:spPr>
            <a:xfrm>
              <a:off x="1252241" y="2702382"/>
              <a:ext cx="38716" cy="12059"/>
            </a:xfrm>
            <a:custGeom>
              <a:avLst/>
              <a:gdLst/>
              <a:ahLst/>
              <a:cxnLst/>
              <a:rect l="l" t="t" r="r" b="b"/>
              <a:pathLst>
                <a:path w="1448" h="451" extrusionOk="0">
                  <a:moveTo>
                    <a:pt x="227" y="1"/>
                  </a:moveTo>
                  <a:cubicBezTo>
                    <a:pt x="101" y="1"/>
                    <a:pt x="1" y="101"/>
                    <a:pt x="1" y="225"/>
                  </a:cubicBezTo>
                  <a:cubicBezTo>
                    <a:pt x="1" y="350"/>
                    <a:pt x="101" y="451"/>
                    <a:pt x="227" y="451"/>
                  </a:cubicBezTo>
                  <a:lnTo>
                    <a:pt x="1222" y="451"/>
                  </a:lnTo>
                  <a:cubicBezTo>
                    <a:pt x="1348" y="451"/>
                    <a:pt x="1448" y="350"/>
                    <a:pt x="1448" y="225"/>
                  </a:cubicBezTo>
                  <a:cubicBezTo>
                    <a:pt x="1448" y="101"/>
                    <a:pt x="1348" y="1"/>
                    <a:pt x="1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9"/>
            <p:cNvSpPr/>
            <p:nvPr/>
          </p:nvSpPr>
          <p:spPr>
            <a:xfrm>
              <a:off x="1252241" y="2782333"/>
              <a:ext cx="38716" cy="12059"/>
            </a:xfrm>
            <a:custGeom>
              <a:avLst/>
              <a:gdLst/>
              <a:ahLst/>
              <a:cxnLst/>
              <a:rect l="l" t="t" r="r" b="b"/>
              <a:pathLst>
                <a:path w="1448" h="451" extrusionOk="0">
                  <a:moveTo>
                    <a:pt x="227" y="0"/>
                  </a:moveTo>
                  <a:cubicBezTo>
                    <a:pt x="101" y="0"/>
                    <a:pt x="1" y="100"/>
                    <a:pt x="1" y="225"/>
                  </a:cubicBezTo>
                  <a:cubicBezTo>
                    <a:pt x="1" y="350"/>
                    <a:pt x="101" y="450"/>
                    <a:pt x="227" y="450"/>
                  </a:cubicBezTo>
                  <a:lnTo>
                    <a:pt x="1222" y="450"/>
                  </a:lnTo>
                  <a:cubicBezTo>
                    <a:pt x="1348" y="450"/>
                    <a:pt x="1448" y="350"/>
                    <a:pt x="1448" y="225"/>
                  </a:cubicBezTo>
                  <a:cubicBezTo>
                    <a:pt x="1448" y="100"/>
                    <a:pt x="1348" y="0"/>
                    <a:pt x="1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9"/>
            <p:cNvSpPr/>
            <p:nvPr/>
          </p:nvSpPr>
          <p:spPr>
            <a:xfrm>
              <a:off x="1252241" y="2729015"/>
              <a:ext cx="25427" cy="12085"/>
            </a:xfrm>
            <a:custGeom>
              <a:avLst/>
              <a:gdLst/>
              <a:ahLst/>
              <a:cxnLst/>
              <a:rect l="l" t="t" r="r" b="b"/>
              <a:pathLst>
                <a:path w="951" h="452" extrusionOk="0">
                  <a:moveTo>
                    <a:pt x="227" y="0"/>
                  </a:moveTo>
                  <a:cubicBezTo>
                    <a:pt x="101" y="0"/>
                    <a:pt x="1" y="102"/>
                    <a:pt x="1" y="226"/>
                  </a:cubicBezTo>
                  <a:cubicBezTo>
                    <a:pt x="1" y="350"/>
                    <a:pt x="101" y="452"/>
                    <a:pt x="227" y="452"/>
                  </a:cubicBezTo>
                  <a:lnTo>
                    <a:pt x="724" y="452"/>
                  </a:lnTo>
                  <a:cubicBezTo>
                    <a:pt x="849" y="452"/>
                    <a:pt x="950" y="350"/>
                    <a:pt x="950" y="226"/>
                  </a:cubicBezTo>
                  <a:cubicBezTo>
                    <a:pt x="950"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9"/>
            <p:cNvSpPr/>
            <p:nvPr/>
          </p:nvSpPr>
          <p:spPr>
            <a:xfrm>
              <a:off x="1252241" y="2755674"/>
              <a:ext cx="25427" cy="12085"/>
            </a:xfrm>
            <a:custGeom>
              <a:avLst/>
              <a:gdLst/>
              <a:ahLst/>
              <a:cxnLst/>
              <a:rect l="l" t="t" r="r" b="b"/>
              <a:pathLst>
                <a:path w="951" h="452" extrusionOk="0">
                  <a:moveTo>
                    <a:pt x="227" y="0"/>
                  </a:moveTo>
                  <a:cubicBezTo>
                    <a:pt x="101" y="0"/>
                    <a:pt x="1" y="102"/>
                    <a:pt x="1" y="226"/>
                  </a:cubicBezTo>
                  <a:cubicBezTo>
                    <a:pt x="1" y="350"/>
                    <a:pt x="101" y="452"/>
                    <a:pt x="227" y="452"/>
                  </a:cubicBezTo>
                  <a:lnTo>
                    <a:pt x="724" y="452"/>
                  </a:lnTo>
                  <a:cubicBezTo>
                    <a:pt x="849" y="452"/>
                    <a:pt x="950" y="350"/>
                    <a:pt x="950" y="226"/>
                  </a:cubicBezTo>
                  <a:cubicBezTo>
                    <a:pt x="950"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9"/>
            <p:cNvSpPr/>
            <p:nvPr/>
          </p:nvSpPr>
          <p:spPr>
            <a:xfrm>
              <a:off x="1252241" y="2862257"/>
              <a:ext cx="38716" cy="12085"/>
            </a:xfrm>
            <a:custGeom>
              <a:avLst/>
              <a:gdLst/>
              <a:ahLst/>
              <a:cxnLst/>
              <a:rect l="l" t="t" r="r" b="b"/>
              <a:pathLst>
                <a:path w="1448" h="452" extrusionOk="0">
                  <a:moveTo>
                    <a:pt x="227" y="1"/>
                  </a:moveTo>
                  <a:cubicBezTo>
                    <a:pt x="101" y="1"/>
                    <a:pt x="1" y="101"/>
                    <a:pt x="1" y="226"/>
                  </a:cubicBezTo>
                  <a:cubicBezTo>
                    <a:pt x="1" y="350"/>
                    <a:pt x="101" y="452"/>
                    <a:pt x="227" y="452"/>
                  </a:cubicBezTo>
                  <a:lnTo>
                    <a:pt x="1222" y="452"/>
                  </a:lnTo>
                  <a:cubicBezTo>
                    <a:pt x="1348" y="452"/>
                    <a:pt x="1448" y="350"/>
                    <a:pt x="1448" y="226"/>
                  </a:cubicBezTo>
                  <a:cubicBezTo>
                    <a:pt x="1448" y="101"/>
                    <a:pt x="1348" y="1"/>
                    <a:pt x="1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9"/>
            <p:cNvSpPr/>
            <p:nvPr/>
          </p:nvSpPr>
          <p:spPr>
            <a:xfrm>
              <a:off x="1252241" y="2808939"/>
              <a:ext cx="25427" cy="12112"/>
            </a:xfrm>
            <a:custGeom>
              <a:avLst/>
              <a:gdLst/>
              <a:ahLst/>
              <a:cxnLst/>
              <a:rect l="l" t="t" r="r" b="b"/>
              <a:pathLst>
                <a:path w="951" h="453" extrusionOk="0">
                  <a:moveTo>
                    <a:pt x="227" y="1"/>
                  </a:moveTo>
                  <a:cubicBezTo>
                    <a:pt x="101" y="1"/>
                    <a:pt x="1" y="102"/>
                    <a:pt x="1" y="226"/>
                  </a:cubicBezTo>
                  <a:cubicBezTo>
                    <a:pt x="1" y="352"/>
                    <a:pt x="101" y="452"/>
                    <a:pt x="227" y="452"/>
                  </a:cubicBezTo>
                  <a:lnTo>
                    <a:pt x="724" y="452"/>
                  </a:lnTo>
                  <a:cubicBezTo>
                    <a:pt x="849" y="452"/>
                    <a:pt x="950" y="352"/>
                    <a:pt x="950" y="226"/>
                  </a:cubicBezTo>
                  <a:cubicBezTo>
                    <a:pt x="950" y="102"/>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9"/>
            <p:cNvSpPr/>
            <p:nvPr/>
          </p:nvSpPr>
          <p:spPr>
            <a:xfrm>
              <a:off x="1252241" y="2835598"/>
              <a:ext cx="25427" cy="12085"/>
            </a:xfrm>
            <a:custGeom>
              <a:avLst/>
              <a:gdLst/>
              <a:ahLst/>
              <a:cxnLst/>
              <a:rect l="l" t="t" r="r" b="b"/>
              <a:pathLst>
                <a:path w="951" h="452" extrusionOk="0">
                  <a:moveTo>
                    <a:pt x="227" y="1"/>
                  </a:moveTo>
                  <a:cubicBezTo>
                    <a:pt x="101" y="1"/>
                    <a:pt x="1" y="102"/>
                    <a:pt x="1" y="226"/>
                  </a:cubicBezTo>
                  <a:cubicBezTo>
                    <a:pt x="1" y="351"/>
                    <a:pt x="101" y="452"/>
                    <a:pt x="227" y="452"/>
                  </a:cubicBezTo>
                  <a:lnTo>
                    <a:pt x="724" y="452"/>
                  </a:lnTo>
                  <a:cubicBezTo>
                    <a:pt x="849" y="452"/>
                    <a:pt x="950" y="351"/>
                    <a:pt x="950" y="226"/>
                  </a:cubicBezTo>
                  <a:cubicBezTo>
                    <a:pt x="950" y="102"/>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9"/>
            <p:cNvSpPr/>
            <p:nvPr/>
          </p:nvSpPr>
          <p:spPr>
            <a:xfrm>
              <a:off x="1505409" y="2742358"/>
              <a:ext cx="38716" cy="38716"/>
            </a:xfrm>
            <a:custGeom>
              <a:avLst/>
              <a:gdLst/>
              <a:ahLst/>
              <a:cxnLst/>
              <a:rect l="l" t="t" r="r" b="b"/>
              <a:pathLst>
                <a:path w="1448" h="1448" extrusionOk="0">
                  <a:moveTo>
                    <a:pt x="724" y="451"/>
                  </a:moveTo>
                  <a:cubicBezTo>
                    <a:pt x="874" y="451"/>
                    <a:pt x="996" y="574"/>
                    <a:pt x="996" y="724"/>
                  </a:cubicBezTo>
                  <a:cubicBezTo>
                    <a:pt x="996" y="874"/>
                    <a:pt x="874" y="996"/>
                    <a:pt x="724" y="996"/>
                  </a:cubicBezTo>
                  <a:cubicBezTo>
                    <a:pt x="574" y="996"/>
                    <a:pt x="450" y="874"/>
                    <a:pt x="450" y="724"/>
                  </a:cubicBezTo>
                  <a:cubicBezTo>
                    <a:pt x="450" y="574"/>
                    <a:pt x="573" y="451"/>
                    <a:pt x="724" y="451"/>
                  </a:cubicBezTo>
                  <a:close/>
                  <a:moveTo>
                    <a:pt x="724" y="0"/>
                  </a:moveTo>
                  <a:cubicBezTo>
                    <a:pt x="324" y="0"/>
                    <a:pt x="0" y="324"/>
                    <a:pt x="0" y="724"/>
                  </a:cubicBezTo>
                  <a:cubicBezTo>
                    <a:pt x="0" y="1122"/>
                    <a:pt x="324" y="1447"/>
                    <a:pt x="724" y="1447"/>
                  </a:cubicBezTo>
                  <a:cubicBezTo>
                    <a:pt x="1122" y="1447"/>
                    <a:pt x="1447" y="1122"/>
                    <a:pt x="1447" y="724"/>
                  </a:cubicBezTo>
                  <a:cubicBezTo>
                    <a:pt x="1447" y="324"/>
                    <a:pt x="1122"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9"/>
            <p:cNvSpPr/>
            <p:nvPr/>
          </p:nvSpPr>
          <p:spPr>
            <a:xfrm>
              <a:off x="1518725" y="2702356"/>
              <a:ext cx="12085" cy="25427"/>
            </a:xfrm>
            <a:custGeom>
              <a:avLst/>
              <a:gdLst/>
              <a:ahLst/>
              <a:cxnLst/>
              <a:rect l="l" t="t" r="r" b="b"/>
              <a:pathLst>
                <a:path w="452" h="951" extrusionOk="0">
                  <a:moveTo>
                    <a:pt x="226" y="1"/>
                  </a:moveTo>
                  <a:cubicBezTo>
                    <a:pt x="102" y="1"/>
                    <a:pt x="0" y="102"/>
                    <a:pt x="0" y="226"/>
                  </a:cubicBezTo>
                  <a:lnTo>
                    <a:pt x="0" y="725"/>
                  </a:lnTo>
                  <a:cubicBezTo>
                    <a:pt x="0" y="849"/>
                    <a:pt x="102" y="951"/>
                    <a:pt x="226" y="951"/>
                  </a:cubicBezTo>
                  <a:cubicBezTo>
                    <a:pt x="350" y="951"/>
                    <a:pt x="451" y="849"/>
                    <a:pt x="451" y="725"/>
                  </a:cubicBezTo>
                  <a:lnTo>
                    <a:pt x="451" y="226"/>
                  </a:lnTo>
                  <a:cubicBezTo>
                    <a:pt x="451"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79"/>
            <p:cNvSpPr/>
            <p:nvPr/>
          </p:nvSpPr>
          <p:spPr>
            <a:xfrm>
              <a:off x="1480435" y="2717971"/>
              <a:ext cx="22700" cy="21497"/>
            </a:xfrm>
            <a:custGeom>
              <a:avLst/>
              <a:gdLst/>
              <a:ahLst/>
              <a:cxnLst/>
              <a:rect l="l" t="t" r="r" b="b"/>
              <a:pathLst>
                <a:path w="849" h="804" extrusionOk="0">
                  <a:moveTo>
                    <a:pt x="248" y="1"/>
                  </a:moveTo>
                  <a:cubicBezTo>
                    <a:pt x="190" y="1"/>
                    <a:pt x="132" y="23"/>
                    <a:pt x="88" y="67"/>
                  </a:cubicBezTo>
                  <a:cubicBezTo>
                    <a:pt x="0" y="155"/>
                    <a:pt x="0" y="297"/>
                    <a:pt x="88" y="385"/>
                  </a:cubicBezTo>
                  <a:lnTo>
                    <a:pt x="441" y="738"/>
                  </a:lnTo>
                  <a:cubicBezTo>
                    <a:pt x="485" y="782"/>
                    <a:pt x="543" y="804"/>
                    <a:pt x="601" y="804"/>
                  </a:cubicBezTo>
                  <a:cubicBezTo>
                    <a:pt x="658" y="804"/>
                    <a:pt x="716" y="782"/>
                    <a:pt x="760" y="738"/>
                  </a:cubicBezTo>
                  <a:cubicBezTo>
                    <a:pt x="848" y="649"/>
                    <a:pt x="848" y="507"/>
                    <a:pt x="760" y="419"/>
                  </a:cubicBezTo>
                  <a:lnTo>
                    <a:pt x="407" y="67"/>
                  </a:lnTo>
                  <a:cubicBezTo>
                    <a:pt x="363" y="23"/>
                    <a:pt x="306" y="1"/>
                    <a:pt x="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79"/>
            <p:cNvSpPr/>
            <p:nvPr/>
          </p:nvSpPr>
          <p:spPr>
            <a:xfrm>
              <a:off x="1465407" y="2755674"/>
              <a:ext cx="25427" cy="12085"/>
            </a:xfrm>
            <a:custGeom>
              <a:avLst/>
              <a:gdLst/>
              <a:ahLst/>
              <a:cxnLst/>
              <a:rect l="l" t="t" r="r" b="b"/>
              <a:pathLst>
                <a:path w="951" h="452" extrusionOk="0">
                  <a:moveTo>
                    <a:pt x="226" y="0"/>
                  </a:moveTo>
                  <a:cubicBezTo>
                    <a:pt x="102" y="0"/>
                    <a:pt x="0" y="102"/>
                    <a:pt x="0" y="226"/>
                  </a:cubicBezTo>
                  <a:cubicBezTo>
                    <a:pt x="0" y="350"/>
                    <a:pt x="102" y="452"/>
                    <a:pt x="226" y="452"/>
                  </a:cubicBezTo>
                  <a:lnTo>
                    <a:pt x="725" y="452"/>
                  </a:lnTo>
                  <a:cubicBezTo>
                    <a:pt x="849" y="452"/>
                    <a:pt x="951" y="350"/>
                    <a:pt x="951" y="226"/>
                  </a:cubicBezTo>
                  <a:cubicBezTo>
                    <a:pt x="951" y="101"/>
                    <a:pt x="849"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9"/>
            <p:cNvSpPr/>
            <p:nvPr/>
          </p:nvSpPr>
          <p:spPr>
            <a:xfrm>
              <a:off x="1480435" y="2783937"/>
              <a:ext cx="22700" cy="21497"/>
            </a:xfrm>
            <a:custGeom>
              <a:avLst/>
              <a:gdLst/>
              <a:ahLst/>
              <a:cxnLst/>
              <a:rect l="l" t="t" r="r" b="b"/>
              <a:pathLst>
                <a:path w="849" h="804" extrusionOk="0">
                  <a:moveTo>
                    <a:pt x="601" y="0"/>
                  </a:moveTo>
                  <a:cubicBezTo>
                    <a:pt x="543" y="0"/>
                    <a:pt x="485" y="22"/>
                    <a:pt x="441" y="66"/>
                  </a:cubicBezTo>
                  <a:lnTo>
                    <a:pt x="88" y="418"/>
                  </a:lnTo>
                  <a:cubicBezTo>
                    <a:pt x="0" y="506"/>
                    <a:pt x="0" y="649"/>
                    <a:pt x="88" y="737"/>
                  </a:cubicBezTo>
                  <a:cubicBezTo>
                    <a:pt x="133" y="782"/>
                    <a:pt x="191" y="803"/>
                    <a:pt x="248" y="803"/>
                  </a:cubicBezTo>
                  <a:cubicBezTo>
                    <a:pt x="306" y="803"/>
                    <a:pt x="364" y="782"/>
                    <a:pt x="407" y="737"/>
                  </a:cubicBezTo>
                  <a:lnTo>
                    <a:pt x="760" y="385"/>
                  </a:lnTo>
                  <a:cubicBezTo>
                    <a:pt x="848" y="297"/>
                    <a:pt x="848" y="154"/>
                    <a:pt x="760" y="66"/>
                  </a:cubicBezTo>
                  <a:cubicBezTo>
                    <a:pt x="716" y="22"/>
                    <a:pt x="659" y="0"/>
                    <a:pt x="6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9"/>
            <p:cNvSpPr/>
            <p:nvPr/>
          </p:nvSpPr>
          <p:spPr>
            <a:xfrm>
              <a:off x="1518725" y="2795622"/>
              <a:ext cx="12085" cy="25427"/>
            </a:xfrm>
            <a:custGeom>
              <a:avLst/>
              <a:gdLst/>
              <a:ahLst/>
              <a:cxnLst/>
              <a:rect l="l" t="t" r="r" b="b"/>
              <a:pathLst>
                <a:path w="452" h="951" extrusionOk="0">
                  <a:moveTo>
                    <a:pt x="226" y="1"/>
                  </a:moveTo>
                  <a:cubicBezTo>
                    <a:pt x="100" y="1"/>
                    <a:pt x="0" y="102"/>
                    <a:pt x="0" y="227"/>
                  </a:cubicBezTo>
                  <a:lnTo>
                    <a:pt x="0" y="724"/>
                  </a:lnTo>
                  <a:cubicBezTo>
                    <a:pt x="0" y="850"/>
                    <a:pt x="102" y="950"/>
                    <a:pt x="226" y="950"/>
                  </a:cubicBezTo>
                  <a:cubicBezTo>
                    <a:pt x="350" y="950"/>
                    <a:pt x="451" y="849"/>
                    <a:pt x="451" y="724"/>
                  </a:cubicBezTo>
                  <a:lnTo>
                    <a:pt x="451" y="227"/>
                  </a:lnTo>
                  <a:cubicBezTo>
                    <a:pt x="451" y="101"/>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9"/>
            <p:cNvSpPr/>
            <p:nvPr/>
          </p:nvSpPr>
          <p:spPr>
            <a:xfrm>
              <a:off x="1546401" y="2783937"/>
              <a:ext cx="22647" cy="21497"/>
            </a:xfrm>
            <a:custGeom>
              <a:avLst/>
              <a:gdLst/>
              <a:ahLst/>
              <a:cxnLst/>
              <a:rect l="l" t="t" r="r" b="b"/>
              <a:pathLst>
                <a:path w="847" h="804" extrusionOk="0">
                  <a:moveTo>
                    <a:pt x="248" y="0"/>
                  </a:moveTo>
                  <a:cubicBezTo>
                    <a:pt x="190" y="0"/>
                    <a:pt x="132" y="22"/>
                    <a:pt x="88" y="66"/>
                  </a:cubicBezTo>
                  <a:cubicBezTo>
                    <a:pt x="0" y="154"/>
                    <a:pt x="0" y="297"/>
                    <a:pt x="88" y="385"/>
                  </a:cubicBezTo>
                  <a:lnTo>
                    <a:pt x="440" y="737"/>
                  </a:lnTo>
                  <a:cubicBezTo>
                    <a:pt x="485" y="782"/>
                    <a:pt x="542" y="803"/>
                    <a:pt x="600" y="803"/>
                  </a:cubicBezTo>
                  <a:cubicBezTo>
                    <a:pt x="658" y="803"/>
                    <a:pt x="715" y="782"/>
                    <a:pt x="759" y="737"/>
                  </a:cubicBezTo>
                  <a:cubicBezTo>
                    <a:pt x="847" y="649"/>
                    <a:pt x="847" y="506"/>
                    <a:pt x="759" y="418"/>
                  </a:cubicBezTo>
                  <a:lnTo>
                    <a:pt x="407" y="66"/>
                  </a:lnTo>
                  <a:cubicBezTo>
                    <a:pt x="363" y="22"/>
                    <a:pt x="305"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79"/>
            <p:cNvSpPr/>
            <p:nvPr/>
          </p:nvSpPr>
          <p:spPr>
            <a:xfrm>
              <a:off x="1558674" y="2755674"/>
              <a:ext cx="25427" cy="12085"/>
            </a:xfrm>
            <a:custGeom>
              <a:avLst/>
              <a:gdLst/>
              <a:ahLst/>
              <a:cxnLst/>
              <a:rect l="l" t="t" r="r" b="b"/>
              <a:pathLst>
                <a:path w="951" h="452" extrusionOk="0">
                  <a:moveTo>
                    <a:pt x="226" y="0"/>
                  </a:moveTo>
                  <a:cubicBezTo>
                    <a:pt x="101" y="0"/>
                    <a:pt x="1" y="102"/>
                    <a:pt x="1" y="226"/>
                  </a:cubicBezTo>
                  <a:cubicBezTo>
                    <a:pt x="1" y="350"/>
                    <a:pt x="102" y="452"/>
                    <a:pt x="226" y="452"/>
                  </a:cubicBezTo>
                  <a:lnTo>
                    <a:pt x="724" y="452"/>
                  </a:lnTo>
                  <a:cubicBezTo>
                    <a:pt x="850" y="452"/>
                    <a:pt x="950" y="350"/>
                    <a:pt x="950" y="226"/>
                  </a:cubicBezTo>
                  <a:cubicBezTo>
                    <a:pt x="950"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79"/>
            <p:cNvSpPr/>
            <p:nvPr/>
          </p:nvSpPr>
          <p:spPr>
            <a:xfrm>
              <a:off x="1546401" y="2717971"/>
              <a:ext cx="22673" cy="21497"/>
            </a:xfrm>
            <a:custGeom>
              <a:avLst/>
              <a:gdLst/>
              <a:ahLst/>
              <a:cxnLst/>
              <a:rect l="l" t="t" r="r" b="b"/>
              <a:pathLst>
                <a:path w="848" h="804" extrusionOk="0">
                  <a:moveTo>
                    <a:pt x="600" y="1"/>
                  </a:moveTo>
                  <a:cubicBezTo>
                    <a:pt x="542" y="1"/>
                    <a:pt x="484" y="23"/>
                    <a:pt x="440" y="67"/>
                  </a:cubicBezTo>
                  <a:lnTo>
                    <a:pt x="88" y="420"/>
                  </a:lnTo>
                  <a:cubicBezTo>
                    <a:pt x="0" y="508"/>
                    <a:pt x="0" y="650"/>
                    <a:pt x="88" y="738"/>
                  </a:cubicBezTo>
                  <a:cubicBezTo>
                    <a:pt x="132" y="782"/>
                    <a:pt x="190" y="804"/>
                    <a:pt x="248" y="804"/>
                  </a:cubicBezTo>
                  <a:cubicBezTo>
                    <a:pt x="306" y="804"/>
                    <a:pt x="362" y="782"/>
                    <a:pt x="407" y="738"/>
                  </a:cubicBezTo>
                  <a:lnTo>
                    <a:pt x="759" y="385"/>
                  </a:lnTo>
                  <a:cubicBezTo>
                    <a:pt x="848" y="297"/>
                    <a:pt x="848" y="155"/>
                    <a:pt x="759" y="67"/>
                  </a:cubicBezTo>
                  <a:cubicBezTo>
                    <a:pt x="715" y="23"/>
                    <a:pt x="657" y="1"/>
                    <a:pt x="6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9"/>
            <p:cNvSpPr/>
            <p:nvPr/>
          </p:nvSpPr>
          <p:spPr>
            <a:xfrm>
              <a:off x="1225609" y="2635775"/>
              <a:ext cx="385100" cy="411731"/>
            </a:xfrm>
            <a:custGeom>
              <a:avLst/>
              <a:gdLst/>
              <a:ahLst/>
              <a:cxnLst/>
              <a:rect l="l" t="t" r="r" b="b"/>
              <a:pathLst>
                <a:path w="14403" h="15399" extrusionOk="0">
                  <a:moveTo>
                    <a:pt x="11188" y="1946"/>
                  </a:moveTo>
                  <a:cubicBezTo>
                    <a:pt x="12711" y="1946"/>
                    <a:pt x="13952" y="3185"/>
                    <a:pt x="13952" y="4710"/>
                  </a:cubicBezTo>
                  <a:cubicBezTo>
                    <a:pt x="13952" y="6234"/>
                    <a:pt x="12711" y="7474"/>
                    <a:pt x="11188" y="7474"/>
                  </a:cubicBezTo>
                  <a:cubicBezTo>
                    <a:pt x="9663" y="7474"/>
                    <a:pt x="8424" y="6234"/>
                    <a:pt x="8424" y="4710"/>
                  </a:cubicBezTo>
                  <a:cubicBezTo>
                    <a:pt x="8424" y="3185"/>
                    <a:pt x="9663" y="1946"/>
                    <a:pt x="11188" y="1946"/>
                  </a:cubicBezTo>
                  <a:close/>
                  <a:moveTo>
                    <a:pt x="1223" y="0"/>
                  </a:moveTo>
                  <a:cubicBezTo>
                    <a:pt x="549" y="0"/>
                    <a:pt x="0" y="548"/>
                    <a:pt x="0" y="1221"/>
                  </a:cubicBezTo>
                  <a:lnTo>
                    <a:pt x="0" y="14177"/>
                  </a:lnTo>
                  <a:cubicBezTo>
                    <a:pt x="0" y="14851"/>
                    <a:pt x="549" y="15399"/>
                    <a:pt x="1223" y="15399"/>
                  </a:cubicBezTo>
                  <a:lnTo>
                    <a:pt x="1768" y="15399"/>
                  </a:lnTo>
                  <a:cubicBezTo>
                    <a:pt x="1892" y="15399"/>
                    <a:pt x="1993" y="15298"/>
                    <a:pt x="1993" y="15173"/>
                  </a:cubicBezTo>
                  <a:cubicBezTo>
                    <a:pt x="1993" y="15049"/>
                    <a:pt x="1892" y="14947"/>
                    <a:pt x="1768" y="14947"/>
                  </a:cubicBezTo>
                  <a:lnTo>
                    <a:pt x="1223" y="14947"/>
                  </a:lnTo>
                  <a:cubicBezTo>
                    <a:pt x="797" y="14947"/>
                    <a:pt x="451" y="14602"/>
                    <a:pt x="451" y="14177"/>
                  </a:cubicBezTo>
                  <a:lnTo>
                    <a:pt x="451" y="1221"/>
                  </a:lnTo>
                  <a:cubicBezTo>
                    <a:pt x="451" y="797"/>
                    <a:pt x="797" y="451"/>
                    <a:pt x="1223" y="451"/>
                  </a:cubicBezTo>
                  <a:lnTo>
                    <a:pt x="8198" y="451"/>
                  </a:lnTo>
                  <a:cubicBezTo>
                    <a:pt x="8623" y="451"/>
                    <a:pt x="8968" y="797"/>
                    <a:pt x="8968" y="1221"/>
                  </a:cubicBezTo>
                  <a:lnTo>
                    <a:pt x="8968" y="2385"/>
                  </a:lnTo>
                  <a:cubicBezTo>
                    <a:pt x="8356" y="2971"/>
                    <a:pt x="7973" y="3797"/>
                    <a:pt x="7973" y="4710"/>
                  </a:cubicBezTo>
                  <a:cubicBezTo>
                    <a:pt x="7973" y="5623"/>
                    <a:pt x="8356" y="6449"/>
                    <a:pt x="8968" y="7035"/>
                  </a:cubicBezTo>
                  <a:lnTo>
                    <a:pt x="8968" y="14177"/>
                  </a:lnTo>
                  <a:cubicBezTo>
                    <a:pt x="8968" y="14602"/>
                    <a:pt x="8623" y="14947"/>
                    <a:pt x="8198" y="14947"/>
                  </a:cubicBezTo>
                  <a:lnTo>
                    <a:pt x="2670" y="14947"/>
                  </a:lnTo>
                  <a:cubicBezTo>
                    <a:pt x="2545" y="14947"/>
                    <a:pt x="2444" y="15049"/>
                    <a:pt x="2444" y="15173"/>
                  </a:cubicBezTo>
                  <a:cubicBezTo>
                    <a:pt x="2444" y="15298"/>
                    <a:pt x="2545" y="15399"/>
                    <a:pt x="2670" y="15399"/>
                  </a:cubicBezTo>
                  <a:lnTo>
                    <a:pt x="8198" y="15399"/>
                  </a:lnTo>
                  <a:cubicBezTo>
                    <a:pt x="8872" y="15399"/>
                    <a:pt x="9420" y="14851"/>
                    <a:pt x="9420" y="14177"/>
                  </a:cubicBezTo>
                  <a:lnTo>
                    <a:pt x="9420" y="7394"/>
                  </a:lnTo>
                  <a:cubicBezTo>
                    <a:pt x="9928" y="7729"/>
                    <a:pt x="10536" y="7925"/>
                    <a:pt x="11188" y="7925"/>
                  </a:cubicBezTo>
                  <a:cubicBezTo>
                    <a:pt x="12960" y="7925"/>
                    <a:pt x="14403" y="6482"/>
                    <a:pt x="14403" y="4710"/>
                  </a:cubicBezTo>
                  <a:cubicBezTo>
                    <a:pt x="14403" y="2937"/>
                    <a:pt x="12960" y="1495"/>
                    <a:pt x="11188" y="1495"/>
                  </a:cubicBezTo>
                  <a:cubicBezTo>
                    <a:pt x="10536" y="1495"/>
                    <a:pt x="9928" y="1690"/>
                    <a:pt x="9420" y="2026"/>
                  </a:cubicBezTo>
                  <a:lnTo>
                    <a:pt x="9420" y="1221"/>
                  </a:lnTo>
                  <a:cubicBezTo>
                    <a:pt x="9420" y="548"/>
                    <a:pt x="8872" y="0"/>
                    <a:pt x="81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9"/>
            <p:cNvSpPr/>
            <p:nvPr/>
          </p:nvSpPr>
          <p:spPr>
            <a:xfrm>
              <a:off x="1412116" y="2835598"/>
              <a:ext cx="38743" cy="38743"/>
            </a:xfrm>
            <a:custGeom>
              <a:avLst/>
              <a:gdLst/>
              <a:ahLst/>
              <a:cxnLst/>
              <a:rect l="l" t="t" r="r" b="b"/>
              <a:pathLst>
                <a:path w="1449" h="1449" extrusionOk="0">
                  <a:moveTo>
                    <a:pt x="724" y="452"/>
                  </a:moveTo>
                  <a:cubicBezTo>
                    <a:pt x="875" y="452"/>
                    <a:pt x="998" y="574"/>
                    <a:pt x="998" y="724"/>
                  </a:cubicBezTo>
                  <a:cubicBezTo>
                    <a:pt x="998" y="875"/>
                    <a:pt x="874" y="998"/>
                    <a:pt x="724" y="998"/>
                  </a:cubicBezTo>
                  <a:cubicBezTo>
                    <a:pt x="574" y="998"/>
                    <a:pt x="452" y="875"/>
                    <a:pt x="452" y="724"/>
                  </a:cubicBezTo>
                  <a:cubicBezTo>
                    <a:pt x="452" y="574"/>
                    <a:pt x="574" y="452"/>
                    <a:pt x="724" y="452"/>
                  </a:cubicBezTo>
                  <a:close/>
                  <a:moveTo>
                    <a:pt x="724" y="1"/>
                  </a:moveTo>
                  <a:cubicBezTo>
                    <a:pt x="326" y="1"/>
                    <a:pt x="1" y="326"/>
                    <a:pt x="1" y="724"/>
                  </a:cubicBezTo>
                  <a:cubicBezTo>
                    <a:pt x="1" y="1124"/>
                    <a:pt x="326" y="1449"/>
                    <a:pt x="724" y="1449"/>
                  </a:cubicBezTo>
                  <a:cubicBezTo>
                    <a:pt x="1124" y="1449"/>
                    <a:pt x="1449" y="1124"/>
                    <a:pt x="1449" y="724"/>
                  </a:cubicBezTo>
                  <a:cubicBezTo>
                    <a:pt x="1449" y="326"/>
                    <a:pt x="1124"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 name="Google Shape;1190;p79"/>
          <p:cNvGrpSpPr/>
          <p:nvPr/>
        </p:nvGrpSpPr>
        <p:grpSpPr>
          <a:xfrm>
            <a:off x="6356947" y="3350613"/>
            <a:ext cx="403923" cy="411798"/>
            <a:chOff x="5028933" y="3413648"/>
            <a:chExt cx="403923" cy="411798"/>
          </a:xfrm>
        </p:grpSpPr>
        <p:sp>
          <p:nvSpPr>
            <p:cNvPr id="1191" name="Google Shape;1191;p79"/>
            <p:cNvSpPr/>
            <p:nvPr/>
          </p:nvSpPr>
          <p:spPr>
            <a:xfrm>
              <a:off x="5064203" y="3413648"/>
              <a:ext cx="331812" cy="185264"/>
            </a:xfrm>
            <a:custGeom>
              <a:avLst/>
              <a:gdLst/>
              <a:ahLst/>
              <a:cxnLst/>
              <a:rect l="l" t="t" r="r" b="b"/>
              <a:pathLst>
                <a:path w="12410" h="6929" extrusionOk="0">
                  <a:moveTo>
                    <a:pt x="6205" y="0"/>
                  </a:moveTo>
                  <a:cubicBezTo>
                    <a:pt x="5988" y="0"/>
                    <a:pt x="5774" y="28"/>
                    <a:pt x="5567" y="83"/>
                  </a:cubicBezTo>
                  <a:cubicBezTo>
                    <a:pt x="5446" y="115"/>
                    <a:pt x="5375" y="239"/>
                    <a:pt x="5407" y="360"/>
                  </a:cubicBezTo>
                  <a:cubicBezTo>
                    <a:pt x="5434" y="460"/>
                    <a:pt x="5525" y="527"/>
                    <a:pt x="5625" y="527"/>
                  </a:cubicBezTo>
                  <a:cubicBezTo>
                    <a:pt x="5644" y="527"/>
                    <a:pt x="5664" y="524"/>
                    <a:pt x="5683" y="519"/>
                  </a:cubicBezTo>
                  <a:cubicBezTo>
                    <a:pt x="5852" y="474"/>
                    <a:pt x="6028" y="452"/>
                    <a:pt x="6205" y="452"/>
                  </a:cubicBezTo>
                  <a:cubicBezTo>
                    <a:pt x="6946" y="452"/>
                    <a:pt x="7625" y="856"/>
                    <a:pt x="7979" y="1509"/>
                  </a:cubicBezTo>
                  <a:cubicBezTo>
                    <a:pt x="8020" y="1583"/>
                    <a:pt x="8097" y="1626"/>
                    <a:pt x="8178" y="1626"/>
                  </a:cubicBezTo>
                  <a:cubicBezTo>
                    <a:pt x="8211" y="1626"/>
                    <a:pt x="8245" y="1619"/>
                    <a:pt x="8277" y="1603"/>
                  </a:cubicBezTo>
                  <a:cubicBezTo>
                    <a:pt x="8486" y="1500"/>
                    <a:pt x="8711" y="1447"/>
                    <a:pt x="8946" y="1447"/>
                  </a:cubicBezTo>
                  <a:cubicBezTo>
                    <a:pt x="9554" y="1447"/>
                    <a:pt x="10102" y="1810"/>
                    <a:pt x="10342" y="2370"/>
                  </a:cubicBezTo>
                  <a:cubicBezTo>
                    <a:pt x="10378" y="2455"/>
                    <a:pt x="10461" y="2507"/>
                    <a:pt x="10549" y="2507"/>
                  </a:cubicBezTo>
                  <a:cubicBezTo>
                    <a:pt x="10572" y="2507"/>
                    <a:pt x="10596" y="2503"/>
                    <a:pt x="10620" y="2495"/>
                  </a:cubicBezTo>
                  <a:cubicBezTo>
                    <a:pt x="10723" y="2462"/>
                    <a:pt x="10830" y="2444"/>
                    <a:pt x="10938" y="2444"/>
                  </a:cubicBezTo>
                  <a:cubicBezTo>
                    <a:pt x="11501" y="2444"/>
                    <a:pt x="11958" y="2902"/>
                    <a:pt x="11958" y="3465"/>
                  </a:cubicBezTo>
                  <a:cubicBezTo>
                    <a:pt x="11958" y="4027"/>
                    <a:pt x="11501" y="4485"/>
                    <a:pt x="10938" y="4485"/>
                  </a:cubicBezTo>
                  <a:cubicBezTo>
                    <a:pt x="10801" y="4485"/>
                    <a:pt x="10668" y="4458"/>
                    <a:pt x="10546" y="4407"/>
                  </a:cubicBezTo>
                  <a:cubicBezTo>
                    <a:pt x="10825" y="4235"/>
                    <a:pt x="11011" y="3928"/>
                    <a:pt x="11011" y="3578"/>
                  </a:cubicBezTo>
                  <a:cubicBezTo>
                    <a:pt x="11011" y="3453"/>
                    <a:pt x="10909" y="3352"/>
                    <a:pt x="10785" y="3352"/>
                  </a:cubicBezTo>
                  <a:cubicBezTo>
                    <a:pt x="10661" y="3352"/>
                    <a:pt x="10560" y="3453"/>
                    <a:pt x="10560" y="3578"/>
                  </a:cubicBezTo>
                  <a:cubicBezTo>
                    <a:pt x="10560" y="3866"/>
                    <a:pt x="10326" y="4099"/>
                    <a:pt x="10038" y="4099"/>
                  </a:cubicBezTo>
                  <a:cubicBezTo>
                    <a:pt x="9750" y="4099"/>
                    <a:pt x="9516" y="3866"/>
                    <a:pt x="9516" y="3578"/>
                  </a:cubicBezTo>
                  <a:cubicBezTo>
                    <a:pt x="9516" y="3453"/>
                    <a:pt x="9415" y="3352"/>
                    <a:pt x="9290" y="3352"/>
                  </a:cubicBezTo>
                  <a:cubicBezTo>
                    <a:pt x="9166" y="3352"/>
                    <a:pt x="9065" y="3453"/>
                    <a:pt x="9065" y="3578"/>
                  </a:cubicBezTo>
                  <a:cubicBezTo>
                    <a:pt x="9065" y="3912"/>
                    <a:pt x="9236" y="4208"/>
                    <a:pt x="9493" y="4383"/>
                  </a:cubicBezTo>
                  <a:cubicBezTo>
                    <a:pt x="9321" y="4450"/>
                    <a:pt x="9136" y="4485"/>
                    <a:pt x="8946" y="4485"/>
                  </a:cubicBezTo>
                  <a:cubicBezTo>
                    <a:pt x="8598" y="4485"/>
                    <a:pt x="8271" y="4370"/>
                    <a:pt x="8004" y="4157"/>
                  </a:cubicBezTo>
                  <a:cubicBezTo>
                    <a:pt x="8096" y="4059"/>
                    <a:pt x="8181" y="3954"/>
                    <a:pt x="8257" y="3840"/>
                  </a:cubicBezTo>
                  <a:cubicBezTo>
                    <a:pt x="8327" y="3736"/>
                    <a:pt x="8299" y="3595"/>
                    <a:pt x="8195" y="3526"/>
                  </a:cubicBezTo>
                  <a:cubicBezTo>
                    <a:pt x="8157" y="3500"/>
                    <a:pt x="8113" y="3488"/>
                    <a:pt x="8070" y="3488"/>
                  </a:cubicBezTo>
                  <a:cubicBezTo>
                    <a:pt x="7997" y="3488"/>
                    <a:pt x="7925" y="3523"/>
                    <a:pt x="7882" y="3588"/>
                  </a:cubicBezTo>
                  <a:cubicBezTo>
                    <a:pt x="7783" y="3736"/>
                    <a:pt x="7666" y="3869"/>
                    <a:pt x="7536" y="3984"/>
                  </a:cubicBezTo>
                  <a:cubicBezTo>
                    <a:pt x="7533" y="3986"/>
                    <a:pt x="7530" y="3988"/>
                    <a:pt x="7527" y="3990"/>
                  </a:cubicBezTo>
                  <a:cubicBezTo>
                    <a:pt x="7231" y="4249"/>
                    <a:pt x="6866" y="4412"/>
                    <a:pt x="6480" y="4466"/>
                  </a:cubicBezTo>
                  <a:cubicBezTo>
                    <a:pt x="6478" y="4466"/>
                    <a:pt x="6476" y="4467"/>
                    <a:pt x="6473" y="4467"/>
                  </a:cubicBezTo>
                  <a:cubicBezTo>
                    <a:pt x="6459" y="4469"/>
                    <a:pt x="6445" y="4470"/>
                    <a:pt x="6430" y="4471"/>
                  </a:cubicBezTo>
                  <a:lnTo>
                    <a:pt x="6430" y="3753"/>
                  </a:lnTo>
                  <a:cubicBezTo>
                    <a:pt x="6430" y="3627"/>
                    <a:pt x="6330" y="3527"/>
                    <a:pt x="6205" y="3527"/>
                  </a:cubicBezTo>
                  <a:cubicBezTo>
                    <a:pt x="6081" y="3527"/>
                    <a:pt x="5979" y="3627"/>
                    <a:pt x="5979" y="3753"/>
                  </a:cubicBezTo>
                  <a:lnTo>
                    <a:pt x="5979" y="4471"/>
                  </a:lnTo>
                  <a:cubicBezTo>
                    <a:pt x="5966" y="4470"/>
                    <a:pt x="5952" y="4469"/>
                    <a:pt x="5939" y="4467"/>
                  </a:cubicBezTo>
                  <a:cubicBezTo>
                    <a:pt x="5935" y="4467"/>
                    <a:pt x="5931" y="4466"/>
                    <a:pt x="5928" y="4466"/>
                  </a:cubicBezTo>
                  <a:cubicBezTo>
                    <a:pt x="5543" y="4412"/>
                    <a:pt x="5180" y="4248"/>
                    <a:pt x="4883" y="3990"/>
                  </a:cubicBezTo>
                  <a:cubicBezTo>
                    <a:pt x="4881" y="3988"/>
                    <a:pt x="4878" y="3986"/>
                    <a:pt x="4876" y="3984"/>
                  </a:cubicBezTo>
                  <a:cubicBezTo>
                    <a:pt x="4746" y="3871"/>
                    <a:pt x="4631" y="3741"/>
                    <a:pt x="4533" y="3595"/>
                  </a:cubicBezTo>
                  <a:cubicBezTo>
                    <a:pt x="4490" y="3531"/>
                    <a:pt x="4418" y="3496"/>
                    <a:pt x="4346" y="3496"/>
                  </a:cubicBezTo>
                  <a:cubicBezTo>
                    <a:pt x="4302" y="3496"/>
                    <a:pt x="4258" y="3508"/>
                    <a:pt x="4219" y="3534"/>
                  </a:cubicBezTo>
                  <a:cubicBezTo>
                    <a:pt x="4117" y="3605"/>
                    <a:pt x="4089" y="3744"/>
                    <a:pt x="4159" y="3848"/>
                  </a:cubicBezTo>
                  <a:cubicBezTo>
                    <a:pt x="4234" y="3959"/>
                    <a:pt x="4317" y="4061"/>
                    <a:pt x="4406" y="4157"/>
                  </a:cubicBezTo>
                  <a:cubicBezTo>
                    <a:pt x="4140" y="4370"/>
                    <a:pt x="3813" y="4485"/>
                    <a:pt x="3465" y="4485"/>
                  </a:cubicBezTo>
                  <a:cubicBezTo>
                    <a:pt x="3274" y="4485"/>
                    <a:pt x="3089" y="4450"/>
                    <a:pt x="2917" y="4383"/>
                  </a:cubicBezTo>
                  <a:cubicBezTo>
                    <a:pt x="3175" y="4208"/>
                    <a:pt x="3345" y="3912"/>
                    <a:pt x="3345" y="3577"/>
                  </a:cubicBezTo>
                  <a:cubicBezTo>
                    <a:pt x="3345" y="3453"/>
                    <a:pt x="3244" y="3352"/>
                    <a:pt x="3119" y="3352"/>
                  </a:cubicBezTo>
                  <a:cubicBezTo>
                    <a:pt x="2995" y="3352"/>
                    <a:pt x="2894" y="3453"/>
                    <a:pt x="2894" y="3577"/>
                  </a:cubicBezTo>
                  <a:cubicBezTo>
                    <a:pt x="2894" y="3865"/>
                    <a:pt x="2659" y="4099"/>
                    <a:pt x="2372" y="4099"/>
                  </a:cubicBezTo>
                  <a:cubicBezTo>
                    <a:pt x="2084" y="4099"/>
                    <a:pt x="1850" y="3865"/>
                    <a:pt x="1850" y="3577"/>
                  </a:cubicBezTo>
                  <a:cubicBezTo>
                    <a:pt x="1850" y="3453"/>
                    <a:pt x="1750" y="3352"/>
                    <a:pt x="1624" y="3352"/>
                  </a:cubicBezTo>
                  <a:cubicBezTo>
                    <a:pt x="1500" y="3352"/>
                    <a:pt x="1400" y="3453"/>
                    <a:pt x="1400" y="3577"/>
                  </a:cubicBezTo>
                  <a:cubicBezTo>
                    <a:pt x="1400" y="3928"/>
                    <a:pt x="1586" y="4235"/>
                    <a:pt x="1864" y="4407"/>
                  </a:cubicBezTo>
                  <a:cubicBezTo>
                    <a:pt x="1741" y="4458"/>
                    <a:pt x="1609" y="4485"/>
                    <a:pt x="1472" y="4485"/>
                  </a:cubicBezTo>
                  <a:cubicBezTo>
                    <a:pt x="909" y="4485"/>
                    <a:pt x="452" y="4027"/>
                    <a:pt x="452" y="3465"/>
                  </a:cubicBezTo>
                  <a:cubicBezTo>
                    <a:pt x="452" y="2902"/>
                    <a:pt x="909" y="2444"/>
                    <a:pt x="1472" y="2444"/>
                  </a:cubicBezTo>
                  <a:cubicBezTo>
                    <a:pt x="1580" y="2444"/>
                    <a:pt x="1687" y="2462"/>
                    <a:pt x="1790" y="2495"/>
                  </a:cubicBezTo>
                  <a:cubicBezTo>
                    <a:pt x="1814" y="2503"/>
                    <a:pt x="1838" y="2507"/>
                    <a:pt x="1861" y="2507"/>
                  </a:cubicBezTo>
                  <a:cubicBezTo>
                    <a:pt x="1949" y="2507"/>
                    <a:pt x="2032" y="2455"/>
                    <a:pt x="2068" y="2370"/>
                  </a:cubicBezTo>
                  <a:cubicBezTo>
                    <a:pt x="2308" y="1810"/>
                    <a:pt x="2856" y="1447"/>
                    <a:pt x="3465" y="1447"/>
                  </a:cubicBezTo>
                  <a:cubicBezTo>
                    <a:pt x="3700" y="1447"/>
                    <a:pt x="3924" y="1500"/>
                    <a:pt x="4133" y="1603"/>
                  </a:cubicBezTo>
                  <a:cubicBezTo>
                    <a:pt x="4165" y="1619"/>
                    <a:pt x="4199" y="1626"/>
                    <a:pt x="4233" y="1626"/>
                  </a:cubicBezTo>
                  <a:cubicBezTo>
                    <a:pt x="4313" y="1626"/>
                    <a:pt x="4391" y="1583"/>
                    <a:pt x="4432" y="1508"/>
                  </a:cubicBezTo>
                  <a:cubicBezTo>
                    <a:pt x="4556" y="1278"/>
                    <a:pt x="4722" y="1076"/>
                    <a:pt x="4925" y="909"/>
                  </a:cubicBezTo>
                  <a:cubicBezTo>
                    <a:pt x="5022" y="830"/>
                    <a:pt x="5036" y="688"/>
                    <a:pt x="4956" y="591"/>
                  </a:cubicBezTo>
                  <a:cubicBezTo>
                    <a:pt x="4912" y="537"/>
                    <a:pt x="4848" y="509"/>
                    <a:pt x="4783" y="509"/>
                  </a:cubicBezTo>
                  <a:cubicBezTo>
                    <a:pt x="4732" y="509"/>
                    <a:pt x="4682" y="526"/>
                    <a:pt x="4640" y="560"/>
                  </a:cubicBezTo>
                  <a:cubicBezTo>
                    <a:pt x="4444" y="721"/>
                    <a:pt x="4277" y="907"/>
                    <a:pt x="4141" y="1116"/>
                  </a:cubicBezTo>
                  <a:cubicBezTo>
                    <a:pt x="3924" y="1037"/>
                    <a:pt x="3699" y="997"/>
                    <a:pt x="3465" y="997"/>
                  </a:cubicBezTo>
                  <a:cubicBezTo>
                    <a:pt x="2740" y="997"/>
                    <a:pt x="2082" y="1392"/>
                    <a:pt x="1738" y="2018"/>
                  </a:cubicBezTo>
                  <a:cubicBezTo>
                    <a:pt x="1650" y="2001"/>
                    <a:pt x="1561" y="1993"/>
                    <a:pt x="1472" y="1993"/>
                  </a:cubicBezTo>
                  <a:cubicBezTo>
                    <a:pt x="661" y="1993"/>
                    <a:pt x="0" y="2653"/>
                    <a:pt x="0" y="3465"/>
                  </a:cubicBezTo>
                  <a:cubicBezTo>
                    <a:pt x="0" y="4275"/>
                    <a:pt x="661" y="4936"/>
                    <a:pt x="1471" y="4936"/>
                  </a:cubicBezTo>
                  <a:cubicBezTo>
                    <a:pt x="1810" y="4936"/>
                    <a:pt x="2128" y="4823"/>
                    <a:pt x="2388" y="4615"/>
                  </a:cubicBezTo>
                  <a:cubicBezTo>
                    <a:pt x="2706" y="4823"/>
                    <a:pt x="3082" y="4936"/>
                    <a:pt x="3465" y="4936"/>
                  </a:cubicBezTo>
                  <a:cubicBezTo>
                    <a:pt x="3935" y="4936"/>
                    <a:pt x="4392" y="4764"/>
                    <a:pt x="4747" y="4460"/>
                  </a:cubicBezTo>
                  <a:cubicBezTo>
                    <a:pt x="5035" y="4670"/>
                    <a:pt x="5365" y="4816"/>
                    <a:pt x="5716" y="4887"/>
                  </a:cubicBezTo>
                  <a:cubicBezTo>
                    <a:pt x="5718" y="4887"/>
                    <a:pt x="5719" y="4887"/>
                    <a:pt x="5721" y="4888"/>
                  </a:cubicBezTo>
                  <a:cubicBezTo>
                    <a:pt x="5783" y="4901"/>
                    <a:pt x="5847" y="4911"/>
                    <a:pt x="5910" y="4918"/>
                  </a:cubicBezTo>
                  <a:cubicBezTo>
                    <a:pt x="5912" y="4918"/>
                    <a:pt x="5915" y="4918"/>
                    <a:pt x="5917" y="4919"/>
                  </a:cubicBezTo>
                  <a:cubicBezTo>
                    <a:pt x="5938" y="4921"/>
                    <a:pt x="5958" y="4923"/>
                    <a:pt x="5979" y="4926"/>
                  </a:cubicBezTo>
                  <a:lnTo>
                    <a:pt x="5979" y="6704"/>
                  </a:lnTo>
                  <a:cubicBezTo>
                    <a:pt x="5979" y="6828"/>
                    <a:pt x="6081" y="6929"/>
                    <a:pt x="6205" y="6929"/>
                  </a:cubicBezTo>
                  <a:cubicBezTo>
                    <a:pt x="6329" y="6929"/>
                    <a:pt x="6430" y="6828"/>
                    <a:pt x="6430" y="6704"/>
                  </a:cubicBezTo>
                  <a:lnTo>
                    <a:pt x="6430" y="4926"/>
                  </a:lnTo>
                  <a:cubicBezTo>
                    <a:pt x="6452" y="4923"/>
                    <a:pt x="6474" y="4921"/>
                    <a:pt x="6495" y="4918"/>
                  </a:cubicBezTo>
                  <a:lnTo>
                    <a:pt x="6500" y="4918"/>
                  </a:lnTo>
                  <a:cubicBezTo>
                    <a:pt x="6923" y="4868"/>
                    <a:pt x="7323" y="4708"/>
                    <a:pt x="7662" y="4460"/>
                  </a:cubicBezTo>
                  <a:cubicBezTo>
                    <a:pt x="8017" y="4764"/>
                    <a:pt x="8475" y="4936"/>
                    <a:pt x="8946" y="4936"/>
                  </a:cubicBezTo>
                  <a:cubicBezTo>
                    <a:pt x="9328" y="4936"/>
                    <a:pt x="9704" y="4823"/>
                    <a:pt x="10021" y="4615"/>
                  </a:cubicBezTo>
                  <a:cubicBezTo>
                    <a:pt x="10281" y="4823"/>
                    <a:pt x="10600" y="4936"/>
                    <a:pt x="10938" y="4936"/>
                  </a:cubicBezTo>
                  <a:cubicBezTo>
                    <a:pt x="11750" y="4936"/>
                    <a:pt x="12409" y="4275"/>
                    <a:pt x="12409" y="3465"/>
                  </a:cubicBezTo>
                  <a:cubicBezTo>
                    <a:pt x="12409" y="2653"/>
                    <a:pt x="11750" y="1993"/>
                    <a:pt x="10938" y="1993"/>
                  </a:cubicBezTo>
                  <a:cubicBezTo>
                    <a:pt x="10848" y="1993"/>
                    <a:pt x="10759" y="2001"/>
                    <a:pt x="10671" y="2018"/>
                  </a:cubicBezTo>
                  <a:cubicBezTo>
                    <a:pt x="10328" y="1392"/>
                    <a:pt x="9669" y="997"/>
                    <a:pt x="8946" y="997"/>
                  </a:cubicBezTo>
                  <a:cubicBezTo>
                    <a:pt x="8712" y="997"/>
                    <a:pt x="8485" y="1037"/>
                    <a:pt x="8270" y="1116"/>
                  </a:cubicBezTo>
                  <a:cubicBezTo>
                    <a:pt x="7815" y="423"/>
                    <a:pt x="7042" y="0"/>
                    <a:pt x="6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9"/>
            <p:cNvSpPr/>
            <p:nvPr/>
          </p:nvSpPr>
          <p:spPr>
            <a:xfrm>
              <a:off x="5028933" y="3613498"/>
              <a:ext cx="403923" cy="211948"/>
            </a:xfrm>
            <a:custGeom>
              <a:avLst/>
              <a:gdLst/>
              <a:ahLst/>
              <a:cxnLst/>
              <a:rect l="l" t="t" r="r" b="b"/>
              <a:pathLst>
                <a:path w="15107" h="7927" extrusionOk="0">
                  <a:moveTo>
                    <a:pt x="9094" y="451"/>
                  </a:moveTo>
                  <a:cubicBezTo>
                    <a:pt x="9103" y="451"/>
                    <a:pt x="9113" y="458"/>
                    <a:pt x="9116" y="467"/>
                  </a:cubicBezTo>
                  <a:lnTo>
                    <a:pt x="9604" y="1798"/>
                  </a:lnTo>
                  <a:lnTo>
                    <a:pt x="10152" y="3293"/>
                  </a:lnTo>
                  <a:cubicBezTo>
                    <a:pt x="10185" y="3384"/>
                    <a:pt x="10272" y="3441"/>
                    <a:pt x="10364" y="3441"/>
                  </a:cubicBezTo>
                  <a:cubicBezTo>
                    <a:pt x="10390" y="3441"/>
                    <a:pt x="10416" y="3437"/>
                    <a:pt x="10442" y="3427"/>
                  </a:cubicBezTo>
                  <a:cubicBezTo>
                    <a:pt x="10559" y="3384"/>
                    <a:pt x="10619" y="3254"/>
                    <a:pt x="10575" y="3137"/>
                  </a:cubicBezTo>
                  <a:lnTo>
                    <a:pt x="10139" y="1946"/>
                  </a:lnTo>
                  <a:lnTo>
                    <a:pt x="10867" y="1946"/>
                  </a:lnTo>
                  <a:cubicBezTo>
                    <a:pt x="10876" y="1946"/>
                    <a:pt x="10883" y="1950"/>
                    <a:pt x="10887" y="1958"/>
                  </a:cubicBezTo>
                  <a:lnTo>
                    <a:pt x="11589" y="3185"/>
                  </a:lnTo>
                  <a:lnTo>
                    <a:pt x="10505" y="4383"/>
                  </a:lnTo>
                  <a:lnTo>
                    <a:pt x="9178" y="3056"/>
                  </a:lnTo>
                  <a:cubicBezTo>
                    <a:pt x="9134" y="3012"/>
                    <a:pt x="9076" y="2990"/>
                    <a:pt x="9019" y="2990"/>
                  </a:cubicBezTo>
                  <a:cubicBezTo>
                    <a:pt x="8961" y="2990"/>
                    <a:pt x="8903" y="3012"/>
                    <a:pt x="8859" y="3056"/>
                  </a:cubicBezTo>
                  <a:lnTo>
                    <a:pt x="7993" y="3921"/>
                  </a:lnTo>
                  <a:lnTo>
                    <a:pt x="7449" y="3559"/>
                  </a:lnTo>
                  <a:lnTo>
                    <a:pt x="6729" y="2118"/>
                  </a:lnTo>
                  <a:cubicBezTo>
                    <a:pt x="6693" y="2044"/>
                    <a:pt x="6619" y="1997"/>
                    <a:pt x="6538" y="1994"/>
                  </a:cubicBezTo>
                  <a:cubicBezTo>
                    <a:pt x="6534" y="1993"/>
                    <a:pt x="6531" y="1993"/>
                    <a:pt x="6527" y="1993"/>
                  </a:cubicBezTo>
                  <a:cubicBezTo>
                    <a:pt x="6448" y="1993"/>
                    <a:pt x="6377" y="2033"/>
                    <a:pt x="6335" y="2099"/>
                  </a:cubicBezTo>
                  <a:lnTo>
                    <a:pt x="5303" y="3751"/>
                  </a:lnTo>
                  <a:lnTo>
                    <a:pt x="4781" y="2707"/>
                  </a:lnTo>
                  <a:lnTo>
                    <a:pt x="5677" y="466"/>
                  </a:lnTo>
                  <a:cubicBezTo>
                    <a:pt x="5681" y="457"/>
                    <a:pt x="5690" y="451"/>
                    <a:pt x="5699" y="451"/>
                  </a:cubicBezTo>
                  <a:close/>
                  <a:moveTo>
                    <a:pt x="5700" y="0"/>
                  </a:moveTo>
                  <a:cubicBezTo>
                    <a:pt x="5504" y="0"/>
                    <a:pt x="5331" y="117"/>
                    <a:pt x="5259" y="299"/>
                  </a:cubicBezTo>
                  <a:lnTo>
                    <a:pt x="3964" y="3534"/>
                  </a:lnTo>
                  <a:cubicBezTo>
                    <a:pt x="3962" y="3540"/>
                    <a:pt x="3958" y="3545"/>
                    <a:pt x="3952" y="3547"/>
                  </a:cubicBezTo>
                  <a:lnTo>
                    <a:pt x="1806" y="4474"/>
                  </a:lnTo>
                  <a:cubicBezTo>
                    <a:pt x="1721" y="4510"/>
                    <a:pt x="1649" y="4570"/>
                    <a:pt x="1599" y="4647"/>
                  </a:cubicBezTo>
                  <a:lnTo>
                    <a:pt x="163" y="6800"/>
                  </a:lnTo>
                  <a:cubicBezTo>
                    <a:pt x="14" y="7022"/>
                    <a:pt x="0" y="7307"/>
                    <a:pt x="127" y="7543"/>
                  </a:cubicBezTo>
                  <a:cubicBezTo>
                    <a:pt x="253" y="7779"/>
                    <a:pt x="497" y="7925"/>
                    <a:pt x="764" y="7925"/>
                  </a:cubicBezTo>
                  <a:lnTo>
                    <a:pt x="1865" y="7925"/>
                  </a:lnTo>
                  <a:cubicBezTo>
                    <a:pt x="1989" y="7925"/>
                    <a:pt x="2089" y="7825"/>
                    <a:pt x="2089" y="7700"/>
                  </a:cubicBezTo>
                  <a:cubicBezTo>
                    <a:pt x="2089" y="7575"/>
                    <a:pt x="1989" y="7475"/>
                    <a:pt x="1865" y="7475"/>
                  </a:cubicBezTo>
                  <a:lnTo>
                    <a:pt x="764" y="7475"/>
                  </a:lnTo>
                  <a:cubicBezTo>
                    <a:pt x="663" y="7475"/>
                    <a:pt x="573" y="7421"/>
                    <a:pt x="524" y="7331"/>
                  </a:cubicBezTo>
                  <a:cubicBezTo>
                    <a:pt x="477" y="7240"/>
                    <a:pt x="481" y="7135"/>
                    <a:pt x="538" y="7050"/>
                  </a:cubicBezTo>
                  <a:lnTo>
                    <a:pt x="1973" y="4897"/>
                  </a:lnTo>
                  <a:cubicBezTo>
                    <a:pt x="1977" y="4893"/>
                    <a:pt x="1980" y="4890"/>
                    <a:pt x="1984" y="4888"/>
                  </a:cubicBezTo>
                  <a:lnTo>
                    <a:pt x="4131" y="3961"/>
                  </a:lnTo>
                  <a:cubicBezTo>
                    <a:pt x="4247" y="3912"/>
                    <a:pt x="4337" y="3820"/>
                    <a:pt x="4383" y="3703"/>
                  </a:cubicBezTo>
                  <a:lnTo>
                    <a:pt x="4557" y="3268"/>
                  </a:lnTo>
                  <a:lnTo>
                    <a:pt x="5080" y="4313"/>
                  </a:lnTo>
                  <a:cubicBezTo>
                    <a:pt x="5116" y="4386"/>
                    <a:pt x="5190" y="4433"/>
                    <a:pt x="5271" y="4438"/>
                  </a:cubicBezTo>
                  <a:cubicBezTo>
                    <a:pt x="5275" y="4438"/>
                    <a:pt x="5279" y="4438"/>
                    <a:pt x="5282" y="4438"/>
                  </a:cubicBezTo>
                  <a:cubicBezTo>
                    <a:pt x="5359" y="4438"/>
                    <a:pt x="5432" y="4397"/>
                    <a:pt x="5473" y="4332"/>
                  </a:cubicBezTo>
                  <a:lnTo>
                    <a:pt x="6505" y="2680"/>
                  </a:lnTo>
                  <a:lnTo>
                    <a:pt x="7072" y="3814"/>
                  </a:lnTo>
                  <a:cubicBezTo>
                    <a:pt x="7090" y="3850"/>
                    <a:pt x="7117" y="3880"/>
                    <a:pt x="7149" y="3901"/>
                  </a:cubicBezTo>
                  <a:lnTo>
                    <a:pt x="7896" y="4399"/>
                  </a:lnTo>
                  <a:cubicBezTo>
                    <a:pt x="7935" y="4425"/>
                    <a:pt x="7979" y="4438"/>
                    <a:pt x="8022" y="4438"/>
                  </a:cubicBezTo>
                  <a:cubicBezTo>
                    <a:pt x="8080" y="4438"/>
                    <a:pt x="8138" y="4415"/>
                    <a:pt x="8181" y="4371"/>
                  </a:cubicBezTo>
                  <a:lnTo>
                    <a:pt x="9019" y="3535"/>
                  </a:lnTo>
                  <a:lnTo>
                    <a:pt x="10354" y="4870"/>
                  </a:lnTo>
                  <a:cubicBezTo>
                    <a:pt x="10396" y="4912"/>
                    <a:pt x="10453" y="4936"/>
                    <a:pt x="10513" y="4936"/>
                  </a:cubicBezTo>
                  <a:lnTo>
                    <a:pt x="10519" y="4936"/>
                  </a:lnTo>
                  <a:cubicBezTo>
                    <a:pt x="10581" y="4934"/>
                    <a:pt x="10640" y="4908"/>
                    <a:pt x="10681" y="4862"/>
                  </a:cubicBezTo>
                  <a:lnTo>
                    <a:pt x="11825" y="3598"/>
                  </a:lnTo>
                  <a:lnTo>
                    <a:pt x="12768" y="5248"/>
                  </a:lnTo>
                  <a:cubicBezTo>
                    <a:pt x="12818" y="5337"/>
                    <a:pt x="12898" y="5409"/>
                    <a:pt x="12991" y="5449"/>
                  </a:cubicBezTo>
                  <a:lnTo>
                    <a:pt x="13982" y="5877"/>
                  </a:lnTo>
                  <a:cubicBezTo>
                    <a:pt x="13987" y="5880"/>
                    <a:pt x="13991" y="5884"/>
                    <a:pt x="13994" y="5889"/>
                  </a:cubicBezTo>
                  <a:lnTo>
                    <a:pt x="14590" y="7079"/>
                  </a:lnTo>
                  <a:cubicBezTo>
                    <a:pt x="14633" y="7166"/>
                    <a:pt x="14628" y="7262"/>
                    <a:pt x="14577" y="7345"/>
                  </a:cubicBezTo>
                  <a:cubicBezTo>
                    <a:pt x="14526" y="7427"/>
                    <a:pt x="14443" y="7475"/>
                    <a:pt x="14345" y="7475"/>
                  </a:cubicBezTo>
                  <a:lnTo>
                    <a:pt x="5438" y="7475"/>
                  </a:lnTo>
                  <a:lnTo>
                    <a:pt x="5234" y="6929"/>
                  </a:lnTo>
                  <a:lnTo>
                    <a:pt x="7026" y="6929"/>
                  </a:lnTo>
                  <a:cubicBezTo>
                    <a:pt x="7150" y="6929"/>
                    <a:pt x="7252" y="6828"/>
                    <a:pt x="7252" y="6704"/>
                  </a:cubicBezTo>
                  <a:cubicBezTo>
                    <a:pt x="7252" y="6579"/>
                    <a:pt x="7150" y="6478"/>
                    <a:pt x="7026" y="6478"/>
                  </a:cubicBezTo>
                  <a:lnTo>
                    <a:pt x="5064" y="6478"/>
                  </a:lnTo>
                  <a:lnTo>
                    <a:pt x="4745" y="5628"/>
                  </a:lnTo>
                  <a:cubicBezTo>
                    <a:pt x="4712" y="5540"/>
                    <a:pt x="4629" y="5481"/>
                    <a:pt x="4534" y="5481"/>
                  </a:cubicBezTo>
                  <a:lnTo>
                    <a:pt x="3040" y="5481"/>
                  </a:lnTo>
                  <a:cubicBezTo>
                    <a:pt x="2954" y="5481"/>
                    <a:pt x="2876" y="5530"/>
                    <a:pt x="2838" y="5606"/>
                  </a:cubicBezTo>
                  <a:lnTo>
                    <a:pt x="2340" y="6603"/>
                  </a:lnTo>
                  <a:cubicBezTo>
                    <a:pt x="2284" y="6714"/>
                    <a:pt x="2328" y="6849"/>
                    <a:pt x="2440" y="6905"/>
                  </a:cubicBezTo>
                  <a:cubicBezTo>
                    <a:pt x="2473" y="6922"/>
                    <a:pt x="2507" y="6929"/>
                    <a:pt x="2541" y="6929"/>
                  </a:cubicBezTo>
                  <a:cubicBezTo>
                    <a:pt x="2624" y="6929"/>
                    <a:pt x="2704" y="6884"/>
                    <a:pt x="2744" y="6805"/>
                  </a:cubicBezTo>
                  <a:lnTo>
                    <a:pt x="3179" y="5932"/>
                  </a:lnTo>
                  <a:lnTo>
                    <a:pt x="4378" y="5932"/>
                  </a:lnTo>
                  <a:lnTo>
                    <a:pt x="4957" y="7475"/>
                  </a:lnTo>
                  <a:lnTo>
                    <a:pt x="2767" y="7475"/>
                  </a:lnTo>
                  <a:cubicBezTo>
                    <a:pt x="2642" y="7475"/>
                    <a:pt x="2542" y="7575"/>
                    <a:pt x="2542" y="7700"/>
                  </a:cubicBezTo>
                  <a:cubicBezTo>
                    <a:pt x="2542" y="7825"/>
                    <a:pt x="2642" y="7926"/>
                    <a:pt x="2767" y="7926"/>
                  </a:cubicBezTo>
                  <a:lnTo>
                    <a:pt x="14345" y="7926"/>
                  </a:lnTo>
                  <a:cubicBezTo>
                    <a:pt x="14598" y="7926"/>
                    <a:pt x="14829" y="7798"/>
                    <a:pt x="14961" y="7582"/>
                  </a:cubicBezTo>
                  <a:cubicBezTo>
                    <a:pt x="15094" y="7367"/>
                    <a:pt x="15106" y="7104"/>
                    <a:pt x="14993" y="6878"/>
                  </a:cubicBezTo>
                  <a:lnTo>
                    <a:pt x="14992" y="6877"/>
                  </a:lnTo>
                  <a:lnTo>
                    <a:pt x="14397" y="5687"/>
                  </a:lnTo>
                  <a:cubicBezTo>
                    <a:pt x="14347" y="5588"/>
                    <a:pt x="14264" y="5508"/>
                    <a:pt x="14161" y="5463"/>
                  </a:cubicBezTo>
                  <a:lnTo>
                    <a:pt x="13170" y="5035"/>
                  </a:lnTo>
                  <a:cubicBezTo>
                    <a:pt x="13166" y="5033"/>
                    <a:pt x="13162" y="5029"/>
                    <a:pt x="13159" y="5025"/>
                  </a:cubicBezTo>
                  <a:lnTo>
                    <a:pt x="11279" y="1735"/>
                  </a:lnTo>
                  <a:cubicBezTo>
                    <a:pt x="11194" y="1587"/>
                    <a:pt x="11037" y="1496"/>
                    <a:pt x="10867" y="1496"/>
                  </a:cubicBezTo>
                  <a:lnTo>
                    <a:pt x="9973" y="1496"/>
                  </a:lnTo>
                  <a:lnTo>
                    <a:pt x="9539" y="312"/>
                  </a:lnTo>
                  <a:cubicBezTo>
                    <a:pt x="9471" y="125"/>
                    <a:pt x="9292" y="0"/>
                    <a:pt x="9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9"/>
            <p:cNvSpPr/>
            <p:nvPr/>
          </p:nvSpPr>
          <p:spPr>
            <a:xfrm>
              <a:off x="5184102" y="3559083"/>
              <a:ext cx="12085" cy="39839"/>
            </a:xfrm>
            <a:custGeom>
              <a:avLst/>
              <a:gdLst/>
              <a:ahLst/>
              <a:cxnLst/>
              <a:rect l="l" t="t" r="r" b="b"/>
              <a:pathLst>
                <a:path w="452" h="1490" extrusionOk="0">
                  <a:moveTo>
                    <a:pt x="226" y="1"/>
                  </a:moveTo>
                  <a:cubicBezTo>
                    <a:pt x="102" y="1"/>
                    <a:pt x="0" y="101"/>
                    <a:pt x="0" y="227"/>
                  </a:cubicBezTo>
                  <a:lnTo>
                    <a:pt x="0" y="1265"/>
                  </a:lnTo>
                  <a:cubicBezTo>
                    <a:pt x="0" y="1389"/>
                    <a:pt x="102" y="1490"/>
                    <a:pt x="226" y="1490"/>
                  </a:cubicBezTo>
                  <a:cubicBezTo>
                    <a:pt x="350" y="1490"/>
                    <a:pt x="452" y="1389"/>
                    <a:pt x="452" y="1265"/>
                  </a:cubicBezTo>
                  <a:lnTo>
                    <a:pt x="452" y="227"/>
                  </a:lnTo>
                  <a:cubicBezTo>
                    <a:pt x="452" y="101"/>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9"/>
            <p:cNvSpPr/>
            <p:nvPr/>
          </p:nvSpPr>
          <p:spPr>
            <a:xfrm>
              <a:off x="5264026" y="3559083"/>
              <a:ext cx="12112" cy="39839"/>
            </a:xfrm>
            <a:custGeom>
              <a:avLst/>
              <a:gdLst/>
              <a:ahLst/>
              <a:cxnLst/>
              <a:rect l="l" t="t" r="r" b="b"/>
              <a:pathLst>
                <a:path w="453" h="1490" extrusionOk="0">
                  <a:moveTo>
                    <a:pt x="227" y="1"/>
                  </a:moveTo>
                  <a:cubicBezTo>
                    <a:pt x="102" y="1"/>
                    <a:pt x="1" y="101"/>
                    <a:pt x="1" y="227"/>
                  </a:cubicBezTo>
                  <a:lnTo>
                    <a:pt x="1" y="1265"/>
                  </a:lnTo>
                  <a:cubicBezTo>
                    <a:pt x="1" y="1389"/>
                    <a:pt x="102" y="1490"/>
                    <a:pt x="227" y="1490"/>
                  </a:cubicBezTo>
                  <a:cubicBezTo>
                    <a:pt x="351" y="1490"/>
                    <a:pt x="452" y="1389"/>
                    <a:pt x="452" y="1265"/>
                  </a:cubicBezTo>
                  <a:lnTo>
                    <a:pt x="452" y="227"/>
                  </a:lnTo>
                  <a:cubicBezTo>
                    <a:pt x="452" y="101"/>
                    <a:pt x="351" y="1"/>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9"/>
            <p:cNvSpPr/>
            <p:nvPr/>
          </p:nvSpPr>
          <p:spPr>
            <a:xfrm>
              <a:off x="5117467" y="3560206"/>
              <a:ext cx="38743" cy="38716"/>
            </a:xfrm>
            <a:custGeom>
              <a:avLst/>
              <a:gdLst/>
              <a:ahLst/>
              <a:cxnLst/>
              <a:rect l="l" t="t" r="r" b="b"/>
              <a:pathLst>
                <a:path w="1449" h="1448" extrusionOk="0">
                  <a:moveTo>
                    <a:pt x="725" y="452"/>
                  </a:moveTo>
                  <a:cubicBezTo>
                    <a:pt x="876" y="452"/>
                    <a:pt x="998" y="574"/>
                    <a:pt x="998" y="724"/>
                  </a:cubicBezTo>
                  <a:cubicBezTo>
                    <a:pt x="998" y="874"/>
                    <a:pt x="876" y="997"/>
                    <a:pt x="725" y="997"/>
                  </a:cubicBezTo>
                  <a:cubicBezTo>
                    <a:pt x="574" y="997"/>
                    <a:pt x="452" y="874"/>
                    <a:pt x="452" y="724"/>
                  </a:cubicBezTo>
                  <a:cubicBezTo>
                    <a:pt x="452" y="574"/>
                    <a:pt x="574" y="452"/>
                    <a:pt x="725" y="452"/>
                  </a:cubicBezTo>
                  <a:close/>
                  <a:moveTo>
                    <a:pt x="724" y="0"/>
                  </a:moveTo>
                  <a:cubicBezTo>
                    <a:pt x="326" y="0"/>
                    <a:pt x="1" y="325"/>
                    <a:pt x="1" y="724"/>
                  </a:cubicBezTo>
                  <a:cubicBezTo>
                    <a:pt x="1" y="1124"/>
                    <a:pt x="326" y="1448"/>
                    <a:pt x="724" y="1448"/>
                  </a:cubicBezTo>
                  <a:cubicBezTo>
                    <a:pt x="1124" y="1448"/>
                    <a:pt x="1449" y="1124"/>
                    <a:pt x="1449" y="724"/>
                  </a:cubicBezTo>
                  <a:cubicBezTo>
                    <a:pt x="1449" y="325"/>
                    <a:pt x="1124"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9"/>
            <p:cNvSpPr/>
            <p:nvPr/>
          </p:nvSpPr>
          <p:spPr>
            <a:xfrm>
              <a:off x="5304001" y="3560206"/>
              <a:ext cx="38743" cy="38716"/>
            </a:xfrm>
            <a:custGeom>
              <a:avLst/>
              <a:gdLst/>
              <a:ahLst/>
              <a:cxnLst/>
              <a:rect l="l" t="t" r="r" b="b"/>
              <a:pathLst>
                <a:path w="1449" h="1448" extrusionOk="0">
                  <a:moveTo>
                    <a:pt x="724" y="452"/>
                  </a:moveTo>
                  <a:cubicBezTo>
                    <a:pt x="875" y="452"/>
                    <a:pt x="997" y="574"/>
                    <a:pt x="997" y="724"/>
                  </a:cubicBezTo>
                  <a:cubicBezTo>
                    <a:pt x="997" y="874"/>
                    <a:pt x="875" y="997"/>
                    <a:pt x="724" y="997"/>
                  </a:cubicBezTo>
                  <a:cubicBezTo>
                    <a:pt x="574" y="997"/>
                    <a:pt x="452" y="874"/>
                    <a:pt x="452" y="724"/>
                  </a:cubicBezTo>
                  <a:cubicBezTo>
                    <a:pt x="452" y="574"/>
                    <a:pt x="574" y="452"/>
                    <a:pt x="724" y="452"/>
                  </a:cubicBezTo>
                  <a:close/>
                  <a:moveTo>
                    <a:pt x="724" y="0"/>
                  </a:moveTo>
                  <a:cubicBezTo>
                    <a:pt x="326" y="0"/>
                    <a:pt x="1" y="325"/>
                    <a:pt x="1" y="724"/>
                  </a:cubicBezTo>
                  <a:cubicBezTo>
                    <a:pt x="1" y="1124"/>
                    <a:pt x="326" y="1448"/>
                    <a:pt x="724" y="1448"/>
                  </a:cubicBezTo>
                  <a:cubicBezTo>
                    <a:pt x="1124" y="1448"/>
                    <a:pt x="1449" y="1124"/>
                    <a:pt x="1449" y="724"/>
                  </a:cubicBezTo>
                  <a:cubicBezTo>
                    <a:pt x="1449" y="325"/>
                    <a:pt x="1124"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 name="Google Shape;1197;p79"/>
          <p:cNvGrpSpPr/>
          <p:nvPr/>
        </p:nvGrpSpPr>
        <p:grpSpPr>
          <a:xfrm>
            <a:off x="7150738" y="3350613"/>
            <a:ext cx="412008" cy="411731"/>
            <a:chOff x="5568961" y="3413648"/>
            <a:chExt cx="412008" cy="411731"/>
          </a:xfrm>
        </p:grpSpPr>
        <p:sp>
          <p:nvSpPr>
            <p:cNvPr id="1198" name="Google Shape;1198;p79"/>
            <p:cNvSpPr/>
            <p:nvPr/>
          </p:nvSpPr>
          <p:spPr>
            <a:xfrm>
              <a:off x="5568961" y="3413648"/>
              <a:ext cx="145559" cy="411731"/>
            </a:xfrm>
            <a:custGeom>
              <a:avLst/>
              <a:gdLst/>
              <a:ahLst/>
              <a:cxnLst/>
              <a:rect l="l" t="t" r="r" b="b"/>
              <a:pathLst>
                <a:path w="5444" h="15399" extrusionOk="0">
                  <a:moveTo>
                    <a:pt x="2729" y="0"/>
                  </a:moveTo>
                  <a:cubicBezTo>
                    <a:pt x="2273" y="0"/>
                    <a:pt x="1846" y="175"/>
                    <a:pt x="1520" y="494"/>
                  </a:cubicBezTo>
                  <a:cubicBezTo>
                    <a:pt x="1189" y="820"/>
                    <a:pt x="1007" y="1256"/>
                    <a:pt x="1007" y="1721"/>
                  </a:cubicBezTo>
                  <a:lnTo>
                    <a:pt x="1007" y="4252"/>
                  </a:lnTo>
                  <a:cubicBezTo>
                    <a:pt x="1007" y="4376"/>
                    <a:pt x="1107" y="4476"/>
                    <a:pt x="1233" y="4476"/>
                  </a:cubicBezTo>
                  <a:cubicBezTo>
                    <a:pt x="1357" y="4476"/>
                    <a:pt x="1457" y="4376"/>
                    <a:pt x="1457" y="4252"/>
                  </a:cubicBezTo>
                  <a:lnTo>
                    <a:pt x="1457" y="1721"/>
                  </a:lnTo>
                  <a:cubicBezTo>
                    <a:pt x="1457" y="1378"/>
                    <a:pt x="1593" y="1056"/>
                    <a:pt x="1837" y="816"/>
                  </a:cubicBezTo>
                  <a:cubicBezTo>
                    <a:pt x="2077" y="580"/>
                    <a:pt x="2393" y="452"/>
                    <a:pt x="2729" y="452"/>
                  </a:cubicBezTo>
                  <a:cubicBezTo>
                    <a:pt x="2736" y="452"/>
                    <a:pt x="2742" y="452"/>
                    <a:pt x="2749" y="452"/>
                  </a:cubicBezTo>
                  <a:cubicBezTo>
                    <a:pt x="3436" y="463"/>
                    <a:pt x="3996" y="1044"/>
                    <a:pt x="3996" y="1746"/>
                  </a:cubicBezTo>
                  <a:lnTo>
                    <a:pt x="3996" y="10569"/>
                  </a:lnTo>
                  <a:cubicBezTo>
                    <a:pt x="3996" y="10711"/>
                    <a:pt x="4060" y="10844"/>
                    <a:pt x="4169" y="10935"/>
                  </a:cubicBezTo>
                  <a:cubicBezTo>
                    <a:pt x="4693" y="11368"/>
                    <a:pt x="4992" y="12005"/>
                    <a:pt x="4992" y="12683"/>
                  </a:cubicBezTo>
                  <a:cubicBezTo>
                    <a:pt x="4992" y="13298"/>
                    <a:pt x="4750" y="13873"/>
                    <a:pt x="4310" y="14304"/>
                  </a:cubicBezTo>
                  <a:cubicBezTo>
                    <a:pt x="3883" y="14721"/>
                    <a:pt x="3322" y="14948"/>
                    <a:pt x="2727" y="14948"/>
                  </a:cubicBezTo>
                  <a:cubicBezTo>
                    <a:pt x="2708" y="14948"/>
                    <a:pt x="2690" y="14948"/>
                    <a:pt x="2672" y="14948"/>
                  </a:cubicBezTo>
                  <a:cubicBezTo>
                    <a:pt x="1467" y="14920"/>
                    <a:pt x="475" y="13915"/>
                    <a:pt x="462" y="12709"/>
                  </a:cubicBezTo>
                  <a:cubicBezTo>
                    <a:pt x="453" y="12020"/>
                    <a:pt x="753" y="11374"/>
                    <a:pt x="1284" y="10935"/>
                  </a:cubicBezTo>
                  <a:cubicBezTo>
                    <a:pt x="1394" y="10844"/>
                    <a:pt x="1457" y="10711"/>
                    <a:pt x="1457" y="10569"/>
                  </a:cubicBezTo>
                  <a:lnTo>
                    <a:pt x="1457" y="5153"/>
                  </a:lnTo>
                  <a:cubicBezTo>
                    <a:pt x="1457" y="5029"/>
                    <a:pt x="1357" y="4928"/>
                    <a:pt x="1232" y="4928"/>
                  </a:cubicBezTo>
                  <a:cubicBezTo>
                    <a:pt x="1107" y="4928"/>
                    <a:pt x="1006" y="5029"/>
                    <a:pt x="1006" y="5153"/>
                  </a:cubicBezTo>
                  <a:lnTo>
                    <a:pt x="1006" y="10569"/>
                  </a:lnTo>
                  <a:cubicBezTo>
                    <a:pt x="1006" y="10576"/>
                    <a:pt x="1003" y="10583"/>
                    <a:pt x="997" y="10588"/>
                  </a:cubicBezTo>
                  <a:cubicBezTo>
                    <a:pt x="361" y="11114"/>
                    <a:pt x="1" y="11889"/>
                    <a:pt x="10" y="12714"/>
                  </a:cubicBezTo>
                  <a:cubicBezTo>
                    <a:pt x="17" y="13418"/>
                    <a:pt x="297" y="14083"/>
                    <a:pt x="796" y="14590"/>
                  </a:cubicBezTo>
                  <a:cubicBezTo>
                    <a:pt x="1295" y="15095"/>
                    <a:pt x="1957" y="15382"/>
                    <a:pt x="2661" y="15399"/>
                  </a:cubicBezTo>
                  <a:lnTo>
                    <a:pt x="2727" y="15399"/>
                  </a:lnTo>
                  <a:cubicBezTo>
                    <a:pt x="3442" y="15399"/>
                    <a:pt x="4113" y="15127"/>
                    <a:pt x="4625" y="14627"/>
                  </a:cubicBezTo>
                  <a:cubicBezTo>
                    <a:pt x="5153" y="14110"/>
                    <a:pt x="5444" y="13421"/>
                    <a:pt x="5444" y="12683"/>
                  </a:cubicBezTo>
                  <a:cubicBezTo>
                    <a:pt x="5444" y="11869"/>
                    <a:pt x="5084" y="11106"/>
                    <a:pt x="4457" y="10588"/>
                  </a:cubicBezTo>
                  <a:cubicBezTo>
                    <a:pt x="4451" y="10583"/>
                    <a:pt x="4448" y="10576"/>
                    <a:pt x="4448" y="10569"/>
                  </a:cubicBezTo>
                  <a:lnTo>
                    <a:pt x="4448" y="1746"/>
                  </a:lnTo>
                  <a:cubicBezTo>
                    <a:pt x="4448" y="798"/>
                    <a:pt x="3689" y="16"/>
                    <a:pt x="2756" y="0"/>
                  </a:cubicBezTo>
                  <a:cubicBezTo>
                    <a:pt x="2747" y="0"/>
                    <a:pt x="2738" y="0"/>
                    <a:pt x="27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79"/>
            <p:cNvSpPr/>
            <p:nvPr/>
          </p:nvSpPr>
          <p:spPr>
            <a:xfrm>
              <a:off x="5594899" y="3533547"/>
              <a:ext cx="92966" cy="265236"/>
            </a:xfrm>
            <a:custGeom>
              <a:avLst/>
              <a:gdLst/>
              <a:ahLst/>
              <a:cxnLst/>
              <a:rect l="l" t="t" r="r" b="b"/>
              <a:pathLst>
                <a:path w="3477" h="9920" extrusionOk="0">
                  <a:moveTo>
                    <a:pt x="2006" y="452"/>
                  </a:moveTo>
                  <a:cubicBezTo>
                    <a:pt x="2019" y="452"/>
                    <a:pt x="2030" y="462"/>
                    <a:pt x="2030" y="476"/>
                  </a:cubicBezTo>
                  <a:lnTo>
                    <a:pt x="2030" y="6623"/>
                  </a:lnTo>
                  <a:cubicBezTo>
                    <a:pt x="2030" y="6806"/>
                    <a:pt x="2136" y="6973"/>
                    <a:pt x="2302" y="7053"/>
                  </a:cubicBezTo>
                  <a:cubicBezTo>
                    <a:pt x="2742" y="7262"/>
                    <a:pt x="3026" y="7712"/>
                    <a:pt x="3026" y="8199"/>
                  </a:cubicBezTo>
                  <a:cubicBezTo>
                    <a:pt x="3026" y="8547"/>
                    <a:pt x="2888" y="8872"/>
                    <a:pt x="2636" y="9114"/>
                  </a:cubicBezTo>
                  <a:cubicBezTo>
                    <a:pt x="2398" y="9343"/>
                    <a:pt x="2088" y="9468"/>
                    <a:pt x="1757" y="9468"/>
                  </a:cubicBezTo>
                  <a:cubicBezTo>
                    <a:pt x="1740" y="9468"/>
                    <a:pt x="1723" y="9467"/>
                    <a:pt x="1706" y="9467"/>
                  </a:cubicBezTo>
                  <a:cubicBezTo>
                    <a:pt x="1060" y="9442"/>
                    <a:pt x="526" y="8916"/>
                    <a:pt x="489" y="8271"/>
                  </a:cubicBezTo>
                  <a:cubicBezTo>
                    <a:pt x="461" y="7752"/>
                    <a:pt x="746" y="7272"/>
                    <a:pt x="1215" y="7051"/>
                  </a:cubicBezTo>
                  <a:cubicBezTo>
                    <a:pt x="1379" y="6973"/>
                    <a:pt x="1484" y="6806"/>
                    <a:pt x="1484" y="6622"/>
                  </a:cubicBezTo>
                  <a:lnTo>
                    <a:pt x="1484" y="476"/>
                  </a:lnTo>
                  <a:cubicBezTo>
                    <a:pt x="1484" y="462"/>
                    <a:pt x="1494" y="452"/>
                    <a:pt x="1508" y="452"/>
                  </a:cubicBezTo>
                  <a:close/>
                  <a:moveTo>
                    <a:pt x="1508" y="1"/>
                  </a:moveTo>
                  <a:cubicBezTo>
                    <a:pt x="1246" y="1"/>
                    <a:pt x="1033" y="214"/>
                    <a:pt x="1033" y="476"/>
                  </a:cubicBezTo>
                  <a:lnTo>
                    <a:pt x="1033" y="6621"/>
                  </a:lnTo>
                  <a:cubicBezTo>
                    <a:pt x="1033" y="6631"/>
                    <a:pt x="1029" y="6640"/>
                    <a:pt x="1022" y="6643"/>
                  </a:cubicBezTo>
                  <a:cubicBezTo>
                    <a:pt x="386" y="6944"/>
                    <a:pt x="1" y="7592"/>
                    <a:pt x="39" y="8296"/>
                  </a:cubicBezTo>
                  <a:cubicBezTo>
                    <a:pt x="88" y="9171"/>
                    <a:pt x="812" y="9883"/>
                    <a:pt x="1688" y="9917"/>
                  </a:cubicBezTo>
                  <a:cubicBezTo>
                    <a:pt x="1711" y="9918"/>
                    <a:pt x="1735" y="9919"/>
                    <a:pt x="1757" y="9919"/>
                  </a:cubicBezTo>
                  <a:cubicBezTo>
                    <a:pt x="2205" y="9919"/>
                    <a:pt x="2626" y="9749"/>
                    <a:pt x="2949" y="9439"/>
                  </a:cubicBezTo>
                  <a:cubicBezTo>
                    <a:pt x="3289" y="9111"/>
                    <a:pt x="3477" y="8671"/>
                    <a:pt x="3477" y="8199"/>
                  </a:cubicBezTo>
                  <a:cubicBezTo>
                    <a:pt x="3477" y="7538"/>
                    <a:pt x="3092" y="6929"/>
                    <a:pt x="2497" y="6645"/>
                  </a:cubicBezTo>
                  <a:cubicBezTo>
                    <a:pt x="2486" y="6640"/>
                    <a:pt x="2481" y="6632"/>
                    <a:pt x="2481" y="6623"/>
                  </a:cubicBezTo>
                  <a:lnTo>
                    <a:pt x="2481" y="476"/>
                  </a:lnTo>
                  <a:cubicBezTo>
                    <a:pt x="2481" y="214"/>
                    <a:pt x="2268" y="1"/>
                    <a:pt x="20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79"/>
            <p:cNvSpPr/>
            <p:nvPr/>
          </p:nvSpPr>
          <p:spPr>
            <a:xfrm>
              <a:off x="5769052" y="3480256"/>
              <a:ext cx="38743" cy="38743"/>
            </a:xfrm>
            <a:custGeom>
              <a:avLst/>
              <a:gdLst/>
              <a:ahLst/>
              <a:cxnLst/>
              <a:rect l="l" t="t" r="r" b="b"/>
              <a:pathLst>
                <a:path w="1449" h="1449" extrusionOk="0">
                  <a:moveTo>
                    <a:pt x="724" y="452"/>
                  </a:moveTo>
                  <a:cubicBezTo>
                    <a:pt x="876" y="452"/>
                    <a:pt x="998" y="574"/>
                    <a:pt x="998" y="724"/>
                  </a:cubicBezTo>
                  <a:cubicBezTo>
                    <a:pt x="998" y="875"/>
                    <a:pt x="876" y="997"/>
                    <a:pt x="724" y="997"/>
                  </a:cubicBezTo>
                  <a:cubicBezTo>
                    <a:pt x="574" y="997"/>
                    <a:pt x="452" y="875"/>
                    <a:pt x="452" y="724"/>
                  </a:cubicBezTo>
                  <a:cubicBezTo>
                    <a:pt x="452" y="573"/>
                    <a:pt x="574" y="452"/>
                    <a:pt x="724" y="452"/>
                  </a:cubicBezTo>
                  <a:close/>
                  <a:moveTo>
                    <a:pt x="724" y="1"/>
                  </a:moveTo>
                  <a:cubicBezTo>
                    <a:pt x="326" y="1"/>
                    <a:pt x="1" y="325"/>
                    <a:pt x="1" y="724"/>
                  </a:cubicBezTo>
                  <a:cubicBezTo>
                    <a:pt x="1" y="1124"/>
                    <a:pt x="326" y="1448"/>
                    <a:pt x="724" y="1448"/>
                  </a:cubicBezTo>
                  <a:cubicBezTo>
                    <a:pt x="1124" y="1448"/>
                    <a:pt x="1449" y="1124"/>
                    <a:pt x="1449" y="724"/>
                  </a:cubicBezTo>
                  <a:cubicBezTo>
                    <a:pt x="1449" y="325"/>
                    <a:pt x="1124"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9"/>
            <p:cNvSpPr/>
            <p:nvPr/>
          </p:nvSpPr>
          <p:spPr>
            <a:xfrm>
              <a:off x="5742420" y="3453623"/>
              <a:ext cx="211948" cy="211921"/>
            </a:xfrm>
            <a:custGeom>
              <a:avLst/>
              <a:gdLst/>
              <a:ahLst/>
              <a:cxnLst/>
              <a:rect l="l" t="t" r="r" b="b"/>
              <a:pathLst>
                <a:path w="7927" h="7926" extrusionOk="0">
                  <a:moveTo>
                    <a:pt x="7201" y="451"/>
                  </a:moveTo>
                  <a:cubicBezTo>
                    <a:pt x="7353" y="451"/>
                    <a:pt x="7475" y="574"/>
                    <a:pt x="7475" y="724"/>
                  </a:cubicBezTo>
                  <a:lnTo>
                    <a:pt x="7475" y="7202"/>
                  </a:lnTo>
                  <a:cubicBezTo>
                    <a:pt x="7475" y="7352"/>
                    <a:pt x="7353" y="7474"/>
                    <a:pt x="7201" y="7474"/>
                  </a:cubicBezTo>
                  <a:lnTo>
                    <a:pt x="725" y="7474"/>
                  </a:lnTo>
                  <a:cubicBezTo>
                    <a:pt x="573" y="7474"/>
                    <a:pt x="451" y="7352"/>
                    <a:pt x="451" y="7202"/>
                  </a:cubicBezTo>
                  <a:lnTo>
                    <a:pt x="451" y="724"/>
                  </a:lnTo>
                  <a:cubicBezTo>
                    <a:pt x="451" y="574"/>
                    <a:pt x="573" y="451"/>
                    <a:pt x="725" y="451"/>
                  </a:cubicBezTo>
                  <a:close/>
                  <a:moveTo>
                    <a:pt x="725" y="0"/>
                  </a:moveTo>
                  <a:cubicBezTo>
                    <a:pt x="325" y="0"/>
                    <a:pt x="0" y="325"/>
                    <a:pt x="0" y="724"/>
                  </a:cubicBezTo>
                  <a:lnTo>
                    <a:pt x="0" y="7202"/>
                  </a:lnTo>
                  <a:cubicBezTo>
                    <a:pt x="0" y="7601"/>
                    <a:pt x="325" y="7925"/>
                    <a:pt x="725" y="7925"/>
                  </a:cubicBezTo>
                  <a:lnTo>
                    <a:pt x="7201" y="7925"/>
                  </a:lnTo>
                  <a:cubicBezTo>
                    <a:pt x="7601" y="7925"/>
                    <a:pt x="7926" y="7600"/>
                    <a:pt x="7926" y="7202"/>
                  </a:cubicBezTo>
                  <a:lnTo>
                    <a:pt x="7926" y="724"/>
                  </a:lnTo>
                  <a:cubicBezTo>
                    <a:pt x="7926" y="325"/>
                    <a:pt x="7601" y="0"/>
                    <a:pt x="7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79"/>
            <p:cNvSpPr/>
            <p:nvPr/>
          </p:nvSpPr>
          <p:spPr>
            <a:xfrm>
              <a:off x="5715787" y="3426964"/>
              <a:ext cx="265183" cy="265209"/>
            </a:xfrm>
            <a:custGeom>
              <a:avLst/>
              <a:gdLst/>
              <a:ahLst/>
              <a:cxnLst/>
              <a:rect l="l" t="t" r="r" b="b"/>
              <a:pathLst>
                <a:path w="9918" h="9919" extrusionOk="0">
                  <a:moveTo>
                    <a:pt x="1222" y="0"/>
                  </a:moveTo>
                  <a:cubicBezTo>
                    <a:pt x="548" y="0"/>
                    <a:pt x="0" y="549"/>
                    <a:pt x="0" y="1223"/>
                  </a:cubicBezTo>
                  <a:lnTo>
                    <a:pt x="0" y="8696"/>
                  </a:lnTo>
                  <a:cubicBezTo>
                    <a:pt x="0" y="9370"/>
                    <a:pt x="548" y="9919"/>
                    <a:pt x="1222" y="9919"/>
                  </a:cubicBezTo>
                  <a:lnTo>
                    <a:pt x="8696" y="9919"/>
                  </a:lnTo>
                  <a:cubicBezTo>
                    <a:pt x="9370" y="9919"/>
                    <a:pt x="9918" y="9370"/>
                    <a:pt x="9918" y="8696"/>
                  </a:cubicBezTo>
                  <a:lnTo>
                    <a:pt x="9918" y="1223"/>
                  </a:lnTo>
                  <a:cubicBezTo>
                    <a:pt x="9918" y="549"/>
                    <a:pt x="9370" y="0"/>
                    <a:pt x="8696" y="0"/>
                  </a:cubicBezTo>
                  <a:lnTo>
                    <a:pt x="3168" y="0"/>
                  </a:lnTo>
                  <a:cubicBezTo>
                    <a:pt x="3044" y="0"/>
                    <a:pt x="2942" y="102"/>
                    <a:pt x="2942" y="226"/>
                  </a:cubicBezTo>
                  <a:cubicBezTo>
                    <a:pt x="2942" y="350"/>
                    <a:pt x="3044" y="452"/>
                    <a:pt x="3168" y="452"/>
                  </a:cubicBezTo>
                  <a:lnTo>
                    <a:pt x="8696" y="452"/>
                  </a:lnTo>
                  <a:cubicBezTo>
                    <a:pt x="9121" y="452"/>
                    <a:pt x="9466" y="797"/>
                    <a:pt x="9466" y="1223"/>
                  </a:cubicBezTo>
                  <a:lnTo>
                    <a:pt x="9466" y="8696"/>
                  </a:lnTo>
                  <a:cubicBezTo>
                    <a:pt x="9466" y="9122"/>
                    <a:pt x="9121" y="9468"/>
                    <a:pt x="8696" y="9468"/>
                  </a:cubicBezTo>
                  <a:lnTo>
                    <a:pt x="1222" y="9468"/>
                  </a:lnTo>
                  <a:cubicBezTo>
                    <a:pt x="797" y="9468"/>
                    <a:pt x="452" y="9122"/>
                    <a:pt x="452" y="8696"/>
                  </a:cubicBezTo>
                  <a:lnTo>
                    <a:pt x="452" y="1223"/>
                  </a:lnTo>
                  <a:cubicBezTo>
                    <a:pt x="452" y="797"/>
                    <a:pt x="797" y="452"/>
                    <a:pt x="1222" y="452"/>
                  </a:cubicBezTo>
                  <a:lnTo>
                    <a:pt x="2266" y="452"/>
                  </a:lnTo>
                  <a:cubicBezTo>
                    <a:pt x="2390" y="452"/>
                    <a:pt x="2491" y="350"/>
                    <a:pt x="2491" y="226"/>
                  </a:cubicBezTo>
                  <a:cubicBezTo>
                    <a:pt x="2491" y="102"/>
                    <a:pt x="2390" y="0"/>
                    <a:pt x="2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79"/>
            <p:cNvSpPr/>
            <p:nvPr/>
          </p:nvSpPr>
          <p:spPr>
            <a:xfrm>
              <a:off x="5835686" y="3480256"/>
              <a:ext cx="71496" cy="158634"/>
            </a:xfrm>
            <a:custGeom>
              <a:avLst/>
              <a:gdLst/>
              <a:ahLst/>
              <a:cxnLst/>
              <a:rect l="l" t="t" r="r" b="b"/>
              <a:pathLst>
                <a:path w="2674" h="5933" extrusionOk="0">
                  <a:moveTo>
                    <a:pt x="226" y="1"/>
                  </a:moveTo>
                  <a:cubicBezTo>
                    <a:pt x="101" y="1"/>
                    <a:pt x="0" y="101"/>
                    <a:pt x="0" y="227"/>
                  </a:cubicBezTo>
                  <a:lnTo>
                    <a:pt x="0" y="5707"/>
                  </a:lnTo>
                  <a:cubicBezTo>
                    <a:pt x="0" y="5832"/>
                    <a:pt x="101" y="5932"/>
                    <a:pt x="226" y="5932"/>
                  </a:cubicBezTo>
                  <a:cubicBezTo>
                    <a:pt x="350" y="5932"/>
                    <a:pt x="452" y="5832"/>
                    <a:pt x="452" y="5708"/>
                  </a:cubicBezTo>
                  <a:lnTo>
                    <a:pt x="452" y="3140"/>
                  </a:lnTo>
                  <a:lnTo>
                    <a:pt x="2270" y="3140"/>
                  </a:lnTo>
                  <a:cubicBezTo>
                    <a:pt x="2396" y="3140"/>
                    <a:pt x="2496" y="3039"/>
                    <a:pt x="2496" y="2915"/>
                  </a:cubicBezTo>
                  <a:cubicBezTo>
                    <a:pt x="2496" y="2791"/>
                    <a:pt x="2396" y="2689"/>
                    <a:pt x="2270" y="2689"/>
                  </a:cubicBezTo>
                  <a:lnTo>
                    <a:pt x="452" y="2689"/>
                  </a:lnTo>
                  <a:lnTo>
                    <a:pt x="452" y="451"/>
                  </a:lnTo>
                  <a:lnTo>
                    <a:pt x="2447" y="451"/>
                  </a:lnTo>
                  <a:cubicBezTo>
                    <a:pt x="2572" y="451"/>
                    <a:pt x="2673" y="351"/>
                    <a:pt x="2673" y="227"/>
                  </a:cubicBezTo>
                  <a:cubicBezTo>
                    <a:pt x="2673" y="101"/>
                    <a:pt x="2572" y="1"/>
                    <a:pt x="24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79"/>
          <p:cNvGrpSpPr/>
          <p:nvPr/>
        </p:nvGrpSpPr>
        <p:grpSpPr>
          <a:xfrm>
            <a:off x="5555047" y="3350613"/>
            <a:ext cx="411757" cy="411731"/>
            <a:chOff x="4480911" y="3413648"/>
            <a:chExt cx="411757" cy="411731"/>
          </a:xfrm>
        </p:grpSpPr>
        <p:sp>
          <p:nvSpPr>
            <p:cNvPr id="1205" name="Google Shape;1205;p79"/>
            <p:cNvSpPr/>
            <p:nvPr/>
          </p:nvSpPr>
          <p:spPr>
            <a:xfrm>
              <a:off x="4774509" y="3707700"/>
              <a:ext cx="78956" cy="78020"/>
            </a:xfrm>
            <a:custGeom>
              <a:avLst/>
              <a:gdLst/>
              <a:ahLst/>
              <a:cxnLst/>
              <a:rect l="l" t="t" r="r" b="b"/>
              <a:pathLst>
                <a:path w="2953" h="2918" extrusionOk="0">
                  <a:moveTo>
                    <a:pt x="2710" y="1"/>
                  </a:moveTo>
                  <a:cubicBezTo>
                    <a:pt x="2698" y="1"/>
                    <a:pt x="2685" y="2"/>
                    <a:pt x="2672" y="4"/>
                  </a:cubicBezTo>
                  <a:lnTo>
                    <a:pt x="673" y="337"/>
                  </a:lnTo>
                  <a:lnTo>
                    <a:pt x="488" y="152"/>
                  </a:lnTo>
                  <a:cubicBezTo>
                    <a:pt x="444" y="108"/>
                    <a:pt x="386" y="86"/>
                    <a:pt x="329" y="86"/>
                  </a:cubicBezTo>
                  <a:cubicBezTo>
                    <a:pt x="271" y="86"/>
                    <a:pt x="213" y="108"/>
                    <a:pt x="169" y="152"/>
                  </a:cubicBezTo>
                  <a:cubicBezTo>
                    <a:pt x="81" y="240"/>
                    <a:pt x="81" y="383"/>
                    <a:pt x="169" y="471"/>
                  </a:cubicBezTo>
                  <a:lnTo>
                    <a:pt x="353" y="656"/>
                  </a:lnTo>
                  <a:lnTo>
                    <a:pt x="20" y="2655"/>
                  </a:lnTo>
                  <a:cubicBezTo>
                    <a:pt x="1" y="2778"/>
                    <a:pt x="83" y="2895"/>
                    <a:pt x="207" y="2914"/>
                  </a:cubicBezTo>
                  <a:cubicBezTo>
                    <a:pt x="219" y="2917"/>
                    <a:pt x="231" y="2918"/>
                    <a:pt x="244" y="2918"/>
                  </a:cubicBezTo>
                  <a:cubicBezTo>
                    <a:pt x="351" y="2918"/>
                    <a:pt x="448" y="2840"/>
                    <a:pt x="465" y="2729"/>
                  </a:cubicBezTo>
                  <a:lnTo>
                    <a:pt x="746" y="1048"/>
                  </a:lnTo>
                  <a:lnTo>
                    <a:pt x="1845" y="2147"/>
                  </a:lnTo>
                  <a:cubicBezTo>
                    <a:pt x="1890" y="2191"/>
                    <a:pt x="1948" y="2213"/>
                    <a:pt x="2005" y="2213"/>
                  </a:cubicBezTo>
                  <a:cubicBezTo>
                    <a:pt x="2062" y="2213"/>
                    <a:pt x="2120" y="2191"/>
                    <a:pt x="2164" y="2147"/>
                  </a:cubicBezTo>
                  <a:cubicBezTo>
                    <a:pt x="2252" y="2058"/>
                    <a:pt x="2252" y="1916"/>
                    <a:pt x="2164" y="1829"/>
                  </a:cubicBezTo>
                  <a:lnTo>
                    <a:pt x="1065" y="729"/>
                  </a:lnTo>
                  <a:lnTo>
                    <a:pt x="2747" y="449"/>
                  </a:lnTo>
                  <a:cubicBezTo>
                    <a:pt x="2870" y="428"/>
                    <a:pt x="2953" y="312"/>
                    <a:pt x="2932" y="189"/>
                  </a:cubicBezTo>
                  <a:cubicBezTo>
                    <a:pt x="2913" y="79"/>
                    <a:pt x="2818" y="1"/>
                    <a:pt x="2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79"/>
            <p:cNvSpPr/>
            <p:nvPr/>
          </p:nvSpPr>
          <p:spPr>
            <a:xfrm>
              <a:off x="4520137" y="3453329"/>
              <a:ext cx="78956" cy="78020"/>
            </a:xfrm>
            <a:custGeom>
              <a:avLst/>
              <a:gdLst/>
              <a:ahLst/>
              <a:cxnLst/>
              <a:rect l="l" t="t" r="r" b="b"/>
              <a:pathLst>
                <a:path w="2953" h="2918" extrusionOk="0">
                  <a:moveTo>
                    <a:pt x="2709" y="1"/>
                  </a:moveTo>
                  <a:cubicBezTo>
                    <a:pt x="2601" y="1"/>
                    <a:pt x="2506" y="79"/>
                    <a:pt x="2487" y="189"/>
                  </a:cubicBezTo>
                  <a:lnTo>
                    <a:pt x="2207" y="1871"/>
                  </a:lnTo>
                  <a:lnTo>
                    <a:pt x="1107" y="772"/>
                  </a:lnTo>
                  <a:cubicBezTo>
                    <a:pt x="1063" y="727"/>
                    <a:pt x="1006" y="705"/>
                    <a:pt x="948" y="705"/>
                  </a:cubicBezTo>
                  <a:cubicBezTo>
                    <a:pt x="890" y="705"/>
                    <a:pt x="832" y="727"/>
                    <a:pt x="788" y="772"/>
                  </a:cubicBezTo>
                  <a:cubicBezTo>
                    <a:pt x="700" y="860"/>
                    <a:pt x="700" y="1003"/>
                    <a:pt x="788" y="1091"/>
                  </a:cubicBezTo>
                  <a:lnTo>
                    <a:pt x="1888" y="2190"/>
                  </a:lnTo>
                  <a:lnTo>
                    <a:pt x="207" y="2470"/>
                  </a:lnTo>
                  <a:cubicBezTo>
                    <a:pt x="83" y="2490"/>
                    <a:pt x="1" y="2606"/>
                    <a:pt x="20" y="2729"/>
                  </a:cubicBezTo>
                  <a:cubicBezTo>
                    <a:pt x="39" y="2840"/>
                    <a:pt x="135" y="2918"/>
                    <a:pt x="243" y="2918"/>
                  </a:cubicBezTo>
                  <a:cubicBezTo>
                    <a:pt x="255" y="2918"/>
                    <a:pt x="268" y="2917"/>
                    <a:pt x="280" y="2915"/>
                  </a:cubicBezTo>
                  <a:lnTo>
                    <a:pt x="2280" y="2582"/>
                  </a:lnTo>
                  <a:lnTo>
                    <a:pt x="2505" y="2806"/>
                  </a:lnTo>
                  <a:cubicBezTo>
                    <a:pt x="2548" y="2850"/>
                    <a:pt x="2606" y="2872"/>
                    <a:pt x="2664" y="2872"/>
                  </a:cubicBezTo>
                  <a:cubicBezTo>
                    <a:pt x="2721" y="2872"/>
                    <a:pt x="2779" y="2850"/>
                    <a:pt x="2823" y="2806"/>
                  </a:cubicBezTo>
                  <a:cubicBezTo>
                    <a:pt x="2911" y="2718"/>
                    <a:pt x="2911" y="2575"/>
                    <a:pt x="2823" y="2487"/>
                  </a:cubicBezTo>
                  <a:lnTo>
                    <a:pt x="2599" y="2263"/>
                  </a:lnTo>
                  <a:lnTo>
                    <a:pt x="2932" y="264"/>
                  </a:lnTo>
                  <a:cubicBezTo>
                    <a:pt x="2953" y="140"/>
                    <a:pt x="2870" y="25"/>
                    <a:pt x="2747" y="4"/>
                  </a:cubicBezTo>
                  <a:cubicBezTo>
                    <a:pt x="2734" y="2"/>
                    <a:pt x="2721" y="1"/>
                    <a:pt x="27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9"/>
            <p:cNvSpPr/>
            <p:nvPr/>
          </p:nvSpPr>
          <p:spPr>
            <a:xfrm>
              <a:off x="4480911" y="3413648"/>
              <a:ext cx="411757" cy="411731"/>
            </a:xfrm>
            <a:custGeom>
              <a:avLst/>
              <a:gdLst/>
              <a:ahLst/>
              <a:cxnLst/>
              <a:rect l="l" t="t" r="r" b="b"/>
              <a:pathLst>
                <a:path w="15400" h="15399" extrusionOk="0">
                  <a:moveTo>
                    <a:pt x="9239" y="3983"/>
                  </a:moveTo>
                  <a:lnTo>
                    <a:pt x="9888" y="5193"/>
                  </a:lnTo>
                  <a:lnTo>
                    <a:pt x="9296" y="5784"/>
                  </a:lnTo>
                  <a:lnTo>
                    <a:pt x="8931" y="5101"/>
                  </a:lnTo>
                  <a:cubicBezTo>
                    <a:pt x="8891" y="5027"/>
                    <a:pt x="8813" y="4983"/>
                    <a:pt x="8732" y="4983"/>
                  </a:cubicBezTo>
                  <a:cubicBezTo>
                    <a:pt x="8711" y="4983"/>
                    <a:pt x="8689" y="4986"/>
                    <a:pt x="8667" y="4993"/>
                  </a:cubicBezTo>
                  <a:lnTo>
                    <a:pt x="7926" y="5216"/>
                  </a:lnTo>
                  <a:lnTo>
                    <a:pt x="7926" y="4380"/>
                  </a:lnTo>
                  <a:lnTo>
                    <a:pt x="9239" y="3983"/>
                  </a:lnTo>
                  <a:close/>
                  <a:moveTo>
                    <a:pt x="6160" y="3983"/>
                  </a:moveTo>
                  <a:lnTo>
                    <a:pt x="7475" y="4380"/>
                  </a:lnTo>
                  <a:lnTo>
                    <a:pt x="7475" y="5216"/>
                  </a:lnTo>
                  <a:lnTo>
                    <a:pt x="6733" y="4993"/>
                  </a:lnTo>
                  <a:cubicBezTo>
                    <a:pt x="6712" y="4986"/>
                    <a:pt x="6689" y="4983"/>
                    <a:pt x="6668" y="4983"/>
                  </a:cubicBezTo>
                  <a:cubicBezTo>
                    <a:pt x="6586" y="4983"/>
                    <a:pt x="6509" y="5027"/>
                    <a:pt x="6469" y="5101"/>
                  </a:cubicBezTo>
                  <a:lnTo>
                    <a:pt x="6103" y="5785"/>
                  </a:lnTo>
                  <a:lnTo>
                    <a:pt x="5511" y="5193"/>
                  </a:lnTo>
                  <a:lnTo>
                    <a:pt x="6160" y="3984"/>
                  </a:lnTo>
                  <a:lnTo>
                    <a:pt x="6160" y="3983"/>
                  </a:lnTo>
                  <a:close/>
                  <a:moveTo>
                    <a:pt x="6779" y="5477"/>
                  </a:moveTo>
                  <a:lnTo>
                    <a:pt x="7475" y="5687"/>
                  </a:lnTo>
                  <a:lnTo>
                    <a:pt x="7475" y="7155"/>
                  </a:lnTo>
                  <a:lnTo>
                    <a:pt x="6436" y="6117"/>
                  </a:lnTo>
                  <a:lnTo>
                    <a:pt x="6779" y="5477"/>
                  </a:lnTo>
                  <a:close/>
                  <a:moveTo>
                    <a:pt x="8620" y="5477"/>
                  </a:moveTo>
                  <a:lnTo>
                    <a:pt x="8963" y="6117"/>
                  </a:lnTo>
                  <a:lnTo>
                    <a:pt x="7926" y="7155"/>
                  </a:lnTo>
                  <a:lnTo>
                    <a:pt x="7926" y="5687"/>
                  </a:lnTo>
                  <a:lnTo>
                    <a:pt x="8620" y="5477"/>
                  </a:lnTo>
                  <a:close/>
                  <a:moveTo>
                    <a:pt x="5192" y="5511"/>
                  </a:moveTo>
                  <a:lnTo>
                    <a:pt x="5784" y="6104"/>
                  </a:lnTo>
                  <a:lnTo>
                    <a:pt x="5102" y="6469"/>
                  </a:lnTo>
                  <a:cubicBezTo>
                    <a:pt x="5007" y="6520"/>
                    <a:pt x="4961" y="6630"/>
                    <a:pt x="4992" y="6733"/>
                  </a:cubicBezTo>
                  <a:lnTo>
                    <a:pt x="5216" y="7474"/>
                  </a:lnTo>
                  <a:lnTo>
                    <a:pt x="4379" y="7474"/>
                  </a:lnTo>
                  <a:lnTo>
                    <a:pt x="3983" y="6160"/>
                  </a:lnTo>
                  <a:lnTo>
                    <a:pt x="5192" y="5511"/>
                  </a:lnTo>
                  <a:close/>
                  <a:moveTo>
                    <a:pt x="6117" y="6437"/>
                  </a:moveTo>
                  <a:lnTo>
                    <a:pt x="7156" y="7474"/>
                  </a:lnTo>
                  <a:lnTo>
                    <a:pt x="5687" y="7474"/>
                  </a:lnTo>
                  <a:lnTo>
                    <a:pt x="5478" y="6779"/>
                  </a:lnTo>
                  <a:lnTo>
                    <a:pt x="6117" y="6437"/>
                  </a:lnTo>
                  <a:close/>
                  <a:moveTo>
                    <a:pt x="9282" y="6437"/>
                  </a:moveTo>
                  <a:lnTo>
                    <a:pt x="9922" y="6779"/>
                  </a:lnTo>
                  <a:lnTo>
                    <a:pt x="9712" y="7474"/>
                  </a:lnTo>
                  <a:lnTo>
                    <a:pt x="8245" y="7474"/>
                  </a:lnTo>
                  <a:lnTo>
                    <a:pt x="9282" y="6437"/>
                  </a:lnTo>
                  <a:close/>
                  <a:moveTo>
                    <a:pt x="10207" y="5511"/>
                  </a:moveTo>
                  <a:lnTo>
                    <a:pt x="11417" y="6160"/>
                  </a:lnTo>
                  <a:lnTo>
                    <a:pt x="11416" y="6160"/>
                  </a:lnTo>
                  <a:lnTo>
                    <a:pt x="11020" y="7474"/>
                  </a:lnTo>
                  <a:lnTo>
                    <a:pt x="10183" y="7474"/>
                  </a:lnTo>
                  <a:lnTo>
                    <a:pt x="10407" y="6733"/>
                  </a:lnTo>
                  <a:cubicBezTo>
                    <a:pt x="10438" y="6630"/>
                    <a:pt x="10393" y="6520"/>
                    <a:pt x="10298" y="6469"/>
                  </a:cubicBezTo>
                  <a:lnTo>
                    <a:pt x="9615" y="6104"/>
                  </a:lnTo>
                  <a:lnTo>
                    <a:pt x="10207" y="5511"/>
                  </a:lnTo>
                  <a:close/>
                  <a:moveTo>
                    <a:pt x="7156" y="7925"/>
                  </a:moveTo>
                  <a:lnTo>
                    <a:pt x="6117" y="8964"/>
                  </a:lnTo>
                  <a:lnTo>
                    <a:pt x="5478" y="8620"/>
                  </a:lnTo>
                  <a:lnTo>
                    <a:pt x="5688" y="7925"/>
                  </a:lnTo>
                  <a:close/>
                  <a:moveTo>
                    <a:pt x="9712" y="7925"/>
                  </a:moveTo>
                  <a:lnTo>
                    <a:pt x="9922" y="8620"/>
                  </a:lnTo>
                  <a:lnTo>
                    <a:pt x="9282" y="8964"/>
                  </a:lnTo>
                  <a:lnTo>
                    <a:pt x="8245" y="7925"/>
                  </a:lnTo>
                  <a:close/>
                  <a:moveTo>
                    <a:pt x="5216" y="7925"/>
                  </a:moveTo>
                  <a:lnTo>
                    <a:pt x="4992" y="8666"/>
                  </a:lnTo>
                  <a:cubicBezTo>
                    <a:pt x="4961" y="8769"/>
                    <a:pt x="5007" y="8880"/>
                    <a:pt x="5102" y="8930"/>
                  </a:cubicBezTo>
                  <a:lnTo>
                    <a:pt x="5784" y="9297"/>
                  </a:lnTo>
                  <a:lnTo>
                    <a:pt x="5192" y="9888"/>
                  </a:lnTo>
                  <a:lnTo>
                    <a:pt x="3983" y="9239"/>
                  </a:lnTo>
                  <a:lnTo>
                    <a:pt x="4379" y="7925"/>
                  </a:lnTo>
                  <a:close/>
                  <a:moveTo>
                    <a:pt x="11020" y="7925"/>
                  </a:moveTo>
                  <a:lnTo>
                    <a:pt x="11416" y="9240"/>
                  </a:lnTo>
                  <a:lnTo>
                    <a:pt x="10207" y="9888"/>
                  </a:lnTo>
                  <a:lnTo>
                    <a:pt x="9615" y="9297"/>
                  </a:lnTo>
                  <a:lnTo>
                    <a:pt x="10297" y="8930"/>
                  </a:lnTo>
                  <a:cubicBezTo>
                    <a:pt x="10393" y="8880"/>
                    <a:pt x="10438" y="8770"/>
                    <a:pt x="10407" y="8666"/>
                  </a:cubicBezTo>
                  <a:lnTo>
                    <a:pt x="10183" y="7925"/>
                  </a:lnTo>
                  <a:close/>
                  <a:moveTo>
                    <a:pt x="7475" y="8244"/>
                  </a:moveTo>
                  <a:lnTo>
                    <a:pt x="7475" y="9712"/>
                  </a:lnTo>
                  <a:lnTo>
                    <a:pt x="6779" y="9922"/>
                  </a:lnTo>
                  <a:lnTo>
                    <a:pt x="6436" y="9282"/>
                  </a:lnTo>
                  <a:lnTo>
                    <a:pt x="7475" y="8244"/>
                  </a:lnTo>
                  <a:close/>
                  <a:moveTo>
                    <a:pt x="7926" y="8244"/>
                  </a:moveTo>
                  <a:lnTo>
                    <a:pt x="8963" y="9282"/>
                  </a:lnTo>
                  <a:lnTo>
                    <a:pt x="8620" y="9922"/>
                  </a:lnTo>
                  <a:lnTo>
                    <a:pt x="7925" y="9712"/>
                  </a:lnTo>
                  <a:lnTo>
                    <a:pt x="7925" y="8244"/>
                  </a:lnTo>
                  <a:close/>
                  <a:moveTo>
                    <a:pt x="6103" y="9616"/>
                  </a:moveTo>
                  <a:lnTo>
                    <a:pt x="6469" y="10298"/>
                  </a:lnTo>
                  <a:cubicBezTo>
                    <a:pt x="6510" y="10372"/>
                    <a:pt x="6587" y="10417"/>
                    <a:pt x="6668" y="10417"/>
                  </a:cubicBezTo>
                  <a:cubicBezTo>
                    <a:pt x="6690" y="10417"/>
                    <a:pt x="6712" y="10414"/>
                    <a:pt x="6733" y="10408"/>
                  </a:cubicBezTo>
                  <a:lnTo>
                    <a:pt x="7475" y="10184"/>
                  </a:lnTo>
                  <a:lnTo>
                    <a:pt x="7475" y="11020"/>
                  </a:lnTo>
                  <a:lnTo>
                    <a:pt x="6160" y="11417"/>
                  </a:lnTo>
                  <a:lnTo>
                    <a:pt x="5512" y="10207"/>
                  </a:lnTo>
                  <a:lnTo>
                    <a:pt x="6103" y="9616"/>
                  </a:lnTo>
                  <a:close/>
                  <a:moveTo>
                    <a:pt x="9296" y="9616"/>
                  </a:moveTo>
                  <a:lnTo>
                    <a:pt x="9888" y="10207"/>
                  </a:lnTo>
                  <a:lnTo>
                    <a:pt x="9239" y="11417"/>
                  </a:lnTo>
                  <a:lnTo>
                    <a:pt x="7926" y="11020"/>
                  </a:lnTo>
                  <a:lnTo>
                    <a:pt x="7926" y="10183"/>
                  </a:lnTo>
                  <a:lnTo>
                    <a:pt x="8667" y="10408"/>
                  </a:lnTo>
                  <a:cubicBezTo>
                    <a:pt x="8688" y="10414"/>
                    <a:pt x="8710" y="10417"/>
                    <a:pt x="8732" y="10417"/>
                  </a:cubicBezTo>
                  <a:cubicBezTo>
                    <a:pt x="8813" y="10417"/>
                    <a:pt x="8891" y="10372"/>
                    <a:pt x="8931" y="10298"/>
                  </a:cubicBezTo>
                  <a:lnTo>
                    <a:pt x="9296" y="9616"/>
                  </a:lnTo>
                  <a:close/>
                  <a:moveTo>
                    <a:pt x="7700" y="0"/>
                  </a:moveTo>
                  <a:cubicBezTo>
                    <a:pt x="7575" y="0"/>
                    <a:pt x="7475" y="101"/>
                    <a:pt x="7475" y="226"/>
                  </a:cubicBezTo>
                  <a:lnTo>
                    <a:pt x="7475" y="784"/>
                  </a:lnTo>
                  <a:lnTo>
                    <a:pt x="6835" y="327"/>
                  </a:lnTo>
                  <a:cubicBezTo>
                    <a:pt x="6795" y="299"/>
                    <a:pt x="6749" y="285"/>
                    <a:pt x="6703" y="285"/>
                  </a:cubicBezTo>
                  <a:cubicBezTo>
                    <a:pt x="6633" y="285"/>
                    <a:pt x="6564" y="318"/>
                    <a:pt x="6520" y="379"/>
                  </a:cubicBezTo>
                  <a:cubicBezTo>
                    <a:pt x="6448" y="481"/>
                    <a:pt x="6471" y="621"/>
                    <a:pt x="6572" y="694"/>
                  </a:cubicBezTo>
                  <a:lnTo>
                    <a:pt x="7475" y="1339"/>
                  </a:lnTo>
                  <a:lnTo>
                    <a:pt x="7475" y="2279"/>
                  </a:lnTo>
                  <a:lnTo>
                    <a:pt x="6087" y="1288"/>
                  </a:lnTo>
                  <a:cubicBezTo>
                    <a:pt x="6048" y="1260"/>
                    <a:pt x="6002" y="1246"/>
                    <a:pt x="5957" y="1246"/>
                  </a:cubicBezTo>
                  <a:cubicBezTo>
                    <a:pt x="5886" y="1246"/>
                    <a:pt x="5817" y="1279"/>
                    <a:pt x="5773" y="1341"/>
                  </a:cubicBezTo>
                  <a:cubicBezTo>
                    <a:pt x="5700" y="1442"/>
                    <a:pt x="5724" y="1583"/>
                    <a:pt x="5825" y="1656"/>
                  </a:cubicBezTo>
                  <a:lnTo>
                    <a:pt x="7475" y="2834"/>
                  </a:lnTo>
                  <a:lnTo>
                    <a:pt x="7475" y="3908"/>
                  </a:lnTo>
                  <a:lnTo>
                    <a:pt x="6114" y="3498"/>
                  </a:lnTo>
                  <a:cubicBezTo>
                    <a:pt x="6093" y="3492"/>
                    <a:pt x="6070" y="3488"/>
                    <a:pt x="6049" y="3488"/>
                  </a:cubicBezTo>
                  <a:cubicBezTo>
                    <a:pt x="5967" y="3488"/>
                    <a:pt x="5890" y="3532"/>
                    <a:pt x="5850" y="3607"/>
                  </a:cubicBezTo>
                  <a:lnTo>
                    <a:pt x="5179" y="4859"/>
                  </a:lnTo>
                  <a:lnTo>
                    <a:pt x="4928" y="4609"/>
                  </a:lnTo>
                  <a:cubicBezTo>
                    <a:pt x="4884" y="4565"/>
                    <a:pt x="4826" y="4543"/>
                    <a:pt x="4769" y="4543"/>
                  </a:cubicBezTo>
                  <a:cubicBezTo>
                    <a:pt x="4711" y="4543"/>
                    <a:pt x="4653" y="4565"/>
                    <a:pt x="4609" y="4609"/>
                  </a:cubicBezTo>
                  <a:cubicBezTo>
                    <a:pt x="4521" y="4697"/>
                    <a:pt x="4521" y="4840"/>
                    <a:pt x="4609" y="4928"/>
                  </a:cubicBezTo>
                  <a:lnTo>
                    <a:pt x="4860" y="5178"/>
                  </a:lnTo>
                  <a:lnTo>
                    <a:pt x="3607" y="5850"/>
                  </a:lnTo>
                  <a:cubicBezTo>
                    <a:pt x="3513" y="5901"/>
                    <a:pt x="3466" y="6011"/>
                    <a:pt x="3498" y="6114"/>
                  </a:cubicBezTo>
                  <a:lnTo>
                    <a:pt x="3908" y="7474"/>
                  </a:lnTo>
                  <a:lnTo>
                    <a:pt x="2833" y="7474"/>
                  </a:lnTo>
                  <a:lnTo>
                    <a:pt x="1655" y="5825"/>
                  </a:lnTo>
                  <a:cubicBezTo>
                    <a:pt x="1611" y="5763"/>
                    <a:pt x="1541" y="5730"/>
                    <a:pt x="1471" y="5730"/>
                  </a:cubicBezTo>
                  <a:cubicBezTo>
                    <a:pt x="1426" y="5730"/>
                    <a:pt x="1380" y="5744"/>
                    <a:pt x="1340" y="5772"/>
                  </a:cubicBezTo>
                  <a:cubicBezTo>
                    <a:pt x="1239" y="5845"/>
                    <a:pt x="1216" y="5985"/>
                    <a:pt x="1289" y="6087"/>
                  </a:cubicBezTo>
                  <a:lnTo>
                    <a:pt x="2279" y="7474"/>
                  </a:lnTo>
                  <a:lnTo>
                    <a:pt x="1338" y="7474"/>
                  </a:lnTo>
                  <a:lnTo>
                    <a:pt x="694" y="6572"/>
                  </a:lnTo>
                  <a:cubicBezTo>
                    <a:pt x="650" y="6511"/>
                    <a:pt x="581" y="6478"/>
                    <a:pt x="510" y="6478"/>
                  </a:cubicBezTo>
                  <a:cubicBezTo>
                    <a:pt x="465" y="6478"/>
                    <a:pt x="419" y="6491"/>
                    <a:pt x="380" y="6520"/>
                  </a:cubicBezTo>
                  <a:cubicBezTo>
                    <a:pt x="278" y="6592"/>
                    <a:pt x="254" y="6733"/>
                    <a:pt x="327" y="6834"/>
                  </a:cubicBezTo>
                  <a:lnTo>
                    <a:pt x="784" y="7474"/>
                  </a:lnTo>
                  <a:lnTo>
                    <a:pt x="225" y="7474"/>
                  </a:lnTo>
                  <a:cubicBezTo>
                    <a:pt x="101" y="7474"/>
                    <a:pt x="1" y="7575"/>
                    <a:pt x="1" y="7700"/>
                  </a:cubicBezTo>
                  <a:cubicBezTo>
                    <a:pt x="1" y="7824"/>
                    <a:pt x="101" y="7925"/>
                    <a:pt x="225" y="7925"/>
                  </a:cubicBezTo>
                  <a:lnTo>
                    <a:pt x="784" y="7925"/>
                  </a:lnTo>
                  <a:lnTo>
                    <a:pt x="327" y="8565"/>
                  </a:lnTo>
                  <a:cubicBezTo>
                    <a:pt x="254" y="8666"/>
                    <a:pt x="278" y="8807"/>
                    <a:pt x="380" y="8880"/>
                  </a:cubicBezTo>
                  <a:cubicBezTo>
                    <a:pt x="419" y="8908"/>
                    <a:pt x="465" y="8922"/>
                    <a:pt x="510" y="8922"/>
                  </a:cubicBezTo>
                  <a:cubicBezTo>
                    <a:pt x="581" y="8922"/>
                    <a:pt x="650" y="8889"/>
                    <a:pt x="694" y="8827"/>
                  </a:cubicBezTo>
                  <a:lnTo>
                    <a:pt x="1338" y="7925"/>
                  </a:lnTo>
                  <a:lnTo>
                    <a:pt x="2279" y="7925"/>
                  </a:lnTo>
                  <a:lnTo>
                    <a:pt x="1289" y="9312"/>
                  </a:lnTo>
                  <a:cubicBezTo>
                    <a:pt x="1216" y="9414"/>
                    <a:pt x="1239" y="9555"/>
                    <a:pt x="1340" y="9627"/>
                  </a:cubicBezTo>
                  <a:cubicBezTo>
                    <a:pt x="1381" y="9655"/>
                    <a:pt x="1426" y="9670"/>
                    <a:pt x="1472" y="9670"/>
                  </a:cubicBezTo>
                  <a:cubicBezTo>
                    <a:pt x="1542" y="9670"/>
                    <a:pt x="1612" y="9636"/>
                    <a:pt x="1655" y="9574"/>
                  </a:cubicBezTo>
                  <a:lnTo>
                    <a:pt x="2833" y="7925"/>
                  </a:lnTo>
                  <a:lnTo>
                    <a:pt x="3908" y="7925"/>
                  </a:lnTo>
                  <a:lnTo>
                    <a:pt x="3498" y="9285"/>
                  </a:lnTo>
                  <a:cubicBezTo>
                    <a:pt x="3466" y="9388"/>
                    <a:pt x="3512" y="9499"/>
                    <a:pt x="3607" y="9549"/>
                  </a:cubicBezTo>
                  <a:lnTo>
                    <a:pt x="4860" y="10221"/>
                  </a:lnTo>
                  <a:lnTo>
                    <a:pt x="3747" y="11334"/>
                  </a:lnTo>
                  <a:lnTo>
                    <a:pt x="1747" y="11001"/>
                  </a:lnTo>
                  <a:cubicBezTo>
                    <a:pt x="1734" y="10999"/>
                    <a:pt x="1722" y="10998"/>
                    <a:pt x="1709" y="10998"/>
                  </a:cubicBezTo>
                  <a:cubicBezTo>
                    <a:pt x="1601" y="10998"/>
                    <a:pt x="1506" y="11076"/>
                    <a:pt x="1488" y="11186"/>
                  </a:cubicBezTo>
                  <a:cubicBezTo>
                    <a:pt x="1468" y="11309"/>
                    <a:pt x="1550" y="11425"/>
                    <a:pt x="1674" y="11446"/>
                  </a:cubicBezTo>
                  <a:lnTo>
                    <a:pt x="3355" y="11725"/>
                  </a:lnTo>
                  <a:lnTo>
                    <a:pt x="2255" y="12826"/>
                  </a:lnTo>
                  <a:cubicBezTo>
                    <a:pt x="2167" y="12914"/>
                    <a:pt x="2167" y="13056"/>
                    <a:pt x="2255" y="13144"/>
                  </a:cubicBezTo>
                  <a:cubicBezTo>
                    <a:pt x="2300" y="13188"/>
                    <a:pt x="2358" y="13211"/>
                    <a:pt x="2415" y="13211"/>
                  </a:cubicBezTo>
                  <a:cubicBezTo>
                    <a:pt x="2473" y="13211"/>
                    <a:pt x="2531" y="13188"/>
                    <a:pt x="2574" y="13144"/>
                  </a:cubicBezTo>
                  <a:lnTo>
                    <a:pt x="3674" y="12045"/>
                  </a:lnTo>
                  <a:lnTo>
                    <a:pt x="3954" y="13726"/>
                  </a:lnTo>
                  <a:cubicBezTo>
                    <a:pt x="3973" y="13837"/>
                    <a:pt x="4068" y="13915"/>
                    <a:pt x="4177" y="13915"/>
                  </a:cubicBezTo>
                  <a:cubicBezTo>
                    <a:pt x="4189" y="13915"/>
                    <a:pt x="4201" y="13914"/>
                    <a:pt x="4214" y="13911"/>
                  </a:cubicBezTo>
                  <a:cubicBezTo>
                    <a:pt x="4337" y="13892"/>
                    <a:pt x="4420" y="13775"/>
                    <a:pt x="4399" y="13653"/>
                  </a:cubicBezTo>
                  <a:lnTo>
                    <a:pt x="4066" y="11653"/>
                  </a:lnTo>
                  <a:lnTo>
                    <a:pt x="5179" y="10540"/>
                  </a:lnTo>
                  <a:lnTo>
                    <a:pt x="5850" y="11793"/>
                  </a:lnTo>
                  <a:cubicBezTo>
                    <a:pt x="5891" y="11867"/>
                    <a:pt x="5968" y="11912"/>
                    <a:pt x="6050" y="11912"/>
                  </a:cubicBezTo>
                  <a:cubicBezTo>
                    <a:pt x="6071" y="11912"/>
                    <a:pt x="6093" y="11909"/>
                    <a:pt x="6114" y="11902"/>
                  </a:cubicBezTo>
                  <a:lnTo>
                    <a:pt x="7475" y="11491"/>
                  </a:lnTo>
                  <a:lnTo>
                    <a:pt x="7475" y="12566"/>
                  </a:lnTo>
                  <a:lnTo>
                    <a:pt x="5826" y="13745"/>
                  </a:lnTo>
                  <a:cubicBezTo>
                    <a:pt x="5724" y="13817"/>
                    <a:pt x="5700" y="13958"/>
                    <a:pt x="5773" y="14060"/>
                  </a:cubicBezTo>
                  <a:cubicBezTo>
                    <a:pt x="5817" y="14121"/>
                    <a:pt x="5886" y="14154"/>
                    <a:pt x="5956" y="14154"/>
                  </a:cubicBezTo>
                  <a:cubicBezTo>
                    <a:pt x="6001" y="14154"/>
                    <a:pt x="6047" y="14140"/>
                    <a:pt x="6087" y="14111"/>
                  </a:cubicBezTo>
                  <a:lnTo>
                    <a:pt x="7475" y="13121"/>
                  </a:lnTo>
                  <a:lnTo>
                    <a:pt x="7475" y="14062"/>
                  </a:lnTo>
                  <a:lnTo>
                    <a:pt x="6573" y="14705"/>
                  </a:lnTo>
                  <a:cubicBezTo>
                    <a:pt x="6471" y="14778"/>
                    <a:pt x="6448" y="14919"/>
                    <a:pt x="6520" y="15020"/>
                  </a:cubicBezTo>
                  <a:cubicBezTo>
                    <a:pt x="6564" y="15082"/>
                    <a:pt x="6634" y="15115"/>
                    <a:pt x="6704" y="15115"/>
                  </a:cubicBezTo>
                  <a:cubicBezTo>
                    <a:pt x="6749" y="15115"/>
                    <a:pt x="6795" y="15101"/>
                    <a:pt x="6835" y="15073"/>
                  </a:cubicBezTo>
                  <a:lnTo>
                    <a:pt x="7475" y="14615"/>
                  </a:lnTo>
                  <a:lnTo>
                    <a:pt x="7475" y="15173"/>
                  </a:lnTo>
                  <a:cubicBezTo>
                    <a:pt x="7475" y="15299"/>
                    <a:pt x="7576" y="15399"/>
                    <a:pt x="7700" y="15399"/>
                  </a:cubicBezTo>
                  <a:cubicBezTo>
                    <a:pt x="7824" y="15399"/>
                    <a:pt x="7926" y="15299"/>
                    <a:pt x="7926" y="15173"/>
                  </a:cubicBezTo>
                  <a:lnTo>
                    <a:pt x="7926" y="14615"/>
                  </a:lnTo>
                  <a:lnTo>
                    <a:pt x="8566" y="15073"/>
                  </a:lnTo>
                  <a:cubicBezTo>
                    <a:pt x="8605" y="15101"/>
                    <a:pt x="8651" y="15114"/>
                    <a:pt x="8696" y="15114"/>
                  </a:cubicBezTo>
                  <a:cubicBezTo>
                    <a:pt x="8766" y="15114"/>
                    <a:pt x="8836" y="15082"/>
                    <a:pt x="8880" y="15020"/>
                  </a:cubicBezTo>
                  <a:cubicBezTo>
                    <a:pt x="8953" y="14919"/>
                    <a:pt x="8929" y="14778"/>
                    <a:pt x="8827" y="14705"/>
                  </a:cubicBezTo>
                  <a:lnTo>
                    <a:pt x="7926" y="14062"/>
                  </a:lnTo>
                  <a:lnTo>
                    <a:pt x="7926" y="13121"/>
                  </a:lnTo>
                  <a:lnTo>
                    <a:pt x="9313" y="14111"/>
                  </a:lnTo>
                  <a:cubicBezTo>
                    <a:pt x="9352" y="14140"/>
                    <a:pt x="9399" y="14154"/>
                    <a:pt x="9443" y="14154"/>
                  </a:cubicBezTo>
                  <a:cubicBezTo>
                    <a:pt x="9514" y="14154"/>
                    <a:pt x="9583" y="14121"/>
                    <a:pt x="9628" y="14060"/>
                  </a:cubicBezTo>
                  <a:cubicBezTo>
                    <a:pt x="9700" y="13958"/>
                    <a:pt x="9676" y="13817"/>
                    <a:pt x="9575" y="13745"/>
                  </a:cubicBezTo>
                  <a:lnTo>
                    <a:pt x="7926" y="12567"/>
                  </a:lnTo>
                  <a:lnTo>
                    <a:pt x="7926" y="11491"/>
                  </a:lnTo>
                  <a:lnTo>
                    <a:pt x="9286" y="11902"/>
                  </a:lnTo>
                  <a:cubicBezTo>
                    <a:pt x="9308" y="11909"/>
                    <a:pt x="9329" y="11912"/>
                    <a:pt x="9351" y="11912"/>
                  </a:cubicBezTo>
                  <a:cubicBezTo>
                    <a:pt x="9433" y="11912"/>
                    <a:pt x="9510" y="11867"/>
                    <a:pt x="9550" y="11793"/>
                  </a:cubicBezTo>
                  <a:lnTo>
                    <a:pt x="10222" y="10540"/>
                  </a:lnTo>
                  <a:lnTo>
                    <a:pt x="10512" y="10830"/>
                  </a:lnTo>
                  <a:cubicBezTo>
                    <a:pt x="10555" y="10874"/>
                    <a:pt x="10613" y="10896"/>
                    <a:pt x="10671" y="10896"/>
                  </a:cubicBezTo>
                  <a:cubicBezTo>
                    <a:pt x="10729" y="10896"/>
                    <a:pt x="10786" y="10874"/>
                    <a:pt x="10830" y="10830"/>
                  </a:cubicBezTo>
                  <a:cubicBezTo>
                    <a:pt x="10918" y="10742"/>
                    <a:pt x="10918" y="10599"/>
                    <a:pt x="10830" y="10511"/>
                  </a:cubicBezTo>
                  <a:lnTo>
                    <a:pt x="10541" y="10221"/>
                  </a:lnTo>
                  <a:lnTo>
                    <a:pt x="11793" y="9549"/>
                  </a:lnTo>
                  <a:cubicBezTo>
                    <a:pt x="11887" y="9499"/>
                    <a:pt x="11933" y="9389"/>
                    <a:pt x="11902" y="9285"/>
                  </a:cubicBezTo>
                  <a:lnTo>
                    <a:pt x="11492" y="7925"/>
                  </a:lnTo>
                  <a:lnTo>
                    <a:pt x="12566" y="7925"/>
                  </a:lnTo>
                  <a:lnTo>
                    <a:pt x="13744" y="9575"/>
                  </a:lnTo>
                  <a:cubicBezTo>
                    <a:pt x="13789" y="9636"/>
                    <a:pt x="13858" y="9670"/>
                    <a:pt x="13929" y="9670"/>
                  </a:cubicBezTo>
                  <a:cubicBezTo>
                    <a:pt x="13974" y="9670"/>
                    <a:pt x="14020" y="9656"/>
                    <a:pt x="14059" y="9627"/>
                  </a:cubicBezTo>
                  <a:cubicBezTo>
                    <a:pt x="14160" y="9555"/>
                    <a:pt x="14184" y="9414"/>
                    <a:pt x="14112" y="9312"/>
                  </a:cubicBezTo>
                  <a:lnTo>
                    <a:pt x="13121" y="7925"/>
                  </a:lnTo>
                  <a:lnTo>
                    <a:pt x="14061" y="7925"/>
                  </a:lnTo>
                  <a:lnTo>
                    <a:pt x="14706" y="8828"/>
                  </a:lnTo>
                  <a:cubicBezTo>
                    <a:pt x="14749" y="8889"/>
                    <a:pt x="14819" y="8922"/>
                    <a:pt x="14889" y="8922"/>
                  </a:cubicBezTo>
                  <a:cubicBezTo>
                    <a:pt x="14935" y="8922"/>
                    <a:pt x="14980" y="8909"/>
                    <a:pt x="15021" y="8880"/>
                  </a:cubicBezTo>
                  <a:cubicBezTo>
                    <a:pt x="15122" y="8807"/>
                    <a:pt x="15145" y="8666"/>
                    <a:pt x="15072" y="8565"/>
                  </a:cubicBezTo>
                  <a:lnTo>
                    <a:pt x="14616" y="7925"/>
                  </a:lnTo>
                  <a:lnTo>
                    <a:pt x="15174" y="7925"/>
                  </a:lnTo>
                  <a:cubicBezTo>
                    <a:pt x="15299" y="7925"/>
                    <a:pt x="15399" y="7824"/>
                    <a:pt x="15399" y="7700"/>
                  </a:cubicBezTo>
                  <a:cubicBezTo>
                    <a:pt x="15399" y="7575"/>
                    <a:pt x="15299" y="7474"/>
                    <a:pt x="15174" y="7474"/>
                  </a:cubicBezTo>
                  <a:lnTo>
                    <a:pt x="14616" y="7474"/>
                  </a:lnTo>
                  <a:lnTo>
                    <a:pt x="15072" y="6834"/>
                  </a:lnTo>
                  <a:cubicBezTo>
                    <a:pt x="15145" y="6733"/>
                    <a:pt x="15122" y="6592"/>
                    <a:pt x="15021" y="6520"/>
                  </a:cubicBezTo>
                  <a:cubicBezTo>
                    <a:pt x="14981" y="6491"/>
                    <a:pt x="14935" y="6478"/>
                    <a:pt x="14890" y="6478"/>
                  </a:cubicBezTo>
                  <a:cubicBezTo>
                    <a:pt x="14820" y="6478"/>
                    <a:pt x="14750" y="6511"/>
                    <a:pt x="14706" y="6572"/>
                  </a:cubicBezTo>
                  <a:lnTo>
                    <a:pt x="14061" y="7474"/>
                  </a:lnTo>
                  <a:lnTo>
                    <a:pt x="13121" y="7474"/>
                  </a:lnTo>
                  <a:lnTo>
                    <a:pt x="14112" y="6087"/>
                  </a:lnTo>
                  <a:cubicBezTo>
                    <a:pt x="14184" y="5985"/>
                    <a:pt x="14160" y="5845"/>
                    <a:pt x="14059" y="5772"/>
                  </a:cubicBezTo>
                  <a:cubicBezTo>
                    <a:pt x="14019" y="5744"/>
                    <a:pt x="13974" y="5730"/>
                    <a:pt x="13928" y="5730"/>
                  </a:cubicBezTo>
                  <a:cubicBezTo>
                    <a:pt x="13858" y="5730"/>
                    <a:pt x="13788" y="5763"/>
                    <a:pt x="13744" y="5825"/>
                  </a:cubicBezTo>
                  <a:lnTo>
                    <a:pt x="12566" y="7474"/>
                  </a:lnTo>
                  <a:lnTo>
                    <a:pt x="11492" y="7474"/>
                  </a:lnTo>
                  <a:lnTo>
                    <a:pt x="11902" y="6114"/>
                  </a:lnTo>
                  <a:cubicBezTo>
                    <a:pt x="11933" y="6011"/>
                    <a:pt x="11887" y="5901"/>
                    <a:pt x="11793" y="5850"/>
                  </a:cubicBezTo>
                  <a:lnTo>
                    <a:pt x="10541" y="5178"/>
                  </a:lnTo>
                  <a:lnTo>
                    <a:pt x="11653" y="4065"/>
                  </a:lnTo>
                  <a:lnTo>
                    <a:pt x="13652" y="4399"/>
                  </a:lnTo>
                  <a:cubicBezTo>
                    <a:pt x="13665" y="4401"/>
                    <a:pt x="13677" y="4402"/>
                    <a:pt x="13689" y="4402"/>
                  </a:cubicBezTo>
                  <a:cubicBezTo>
                    <a:pt x="13798" y="4402"/>
                    <a:pt x="13893" y="4324"/>
                    <a:pt x="13912" y="4213"/>
                  </a:cubicBezTo>
                  <a:cubicBezTo>
                    <a:pt x="13933" y="4090"/>
                    <a:pt x="13850" y="3974"/>
                    <a:pt x="13727" y="3954"/>
                  </a:cubicBezTo>
                  <a:lnTo>
                    <a:pt x="12045" y="3674"/>
                  </a:lnTo>
                  <a:lnTo>
                    <a:pt x="13144" y="2575"/>
                  </a:lnTo>
                  <a:cubicBezTo>
                    <a:pt x="13233" y="2487"/>
                    <a:pt x="13233" y="2344"/>
                    <a:pt x="13144" y="2256"/>
                  </a:cubicBezTo>
                  <a:cubicBezTo>
                    <a:pt x="13100" y="2211"/>
                    <a:pt x="13042" y="2189"/>
                    <a:pt x="12985" y="2189"/>
                  </a:cubicBezTo>
                  <a:cubicBezTo>
                    <a:pt x="12927" y="2189"/>
                    <a:pt x="12869" y="2211"/>
                    <a:pt x="12825" y="2256"/>
                  </a:cubicBezTo>
                  <a:lnTo>
                    <a:pt x="11726" y="3355"/>
                  </a:lnTo>
                  <a:lnTo>
                    <a:pt x="11445" y="1673"/>
                  </a:lnTo>
                  <a:cubicBezTo>
                    <a:pt x="11428" y="1563"/>
                    <a:pt x="11333" y="1485"/>
                    <a:pt x="11224" y="1485"/>
                  </a:cubicBezTo>
                  <a:cubicBezTo>
                    <a:pt x="11212" y="1485"/>
                    <a:pt x="11199" y="1486"/>
                    <a:pt x="11187" y="1488"/>
                  </a:cubicBezTo>
                  <a:cubicBezTo>
                    <a:pt x="11063" y="1509"/>
                    <a:pt x="10981" y="1624"/>
                    <a:pt x="11001" y="1748"/>
                  </a:cubicBezTo>
                  <a:lnTo>
                    <a:pt x="11333" y="3747"/>
                  </a:lnTo>
                  <a:lnTo>
                    <a:pt x="10222" y="4859"/>
                  </a:lnTo>
                  <a:lnTo>
                    <a:pt x="9550" y="3607"/>
                  </a:lnTo>
                  <a:cubicBezTo>
                    <a:pt x="9510" y="3532"/>
                    <a:pt x="9433" y="3488"/>
                    <a:pt x="9351" y="3488"/>
                  </a:cubicBezTo>
                  <a:cubicBezTo>
                    <a:pt x="9330" y="3488"/>
                    <a:pt x="9308" y="3492"/>
                    <a:pt x="9286" y="3498"/>
                  </a:cubicBezTo>
                  <a:lnTo>
                    <a:pt x="7926" y="3908"/>
                  </a:lnTo>
                  <a:lnTo>
                    <a:pt x="7926" y="2834"/>
                  </a:lnTo>
                  <a:lnTo>
                    <a:pt x="9575" y="1656"/>
                  </a:lnTo>
                  <a:cubicBezTo>
                    <a:pt x="9676" y="1583"/>
                    <a:pt x="9700" y="1441"/>
                    <a:pt x="9628" y="1341"/>
                  </a:cubicBezTo>
                  <a:cubicBezTo>
                    <a:pt x="9583" y="1279"/>
                    <a:pt x="9514" y="1246"/>
                    <a:pt x="9444" y="1246"/>
                  </a:cubicBezTo>
                  <a:cubicBezTo>
                    <a:pt x="9398" y="1246"/>
                    <a:pt x="9353" y="1260"/>
                    <a:pt x="9313" y="1288"/>
                  </a:cubicBezTo>
                  <a:lnTo>
                    <a:pt x="7926" y="2279"/>
                  </a:lnTo>
                  <a:lnTo>
                    <a:pt x="7926" y="1339"/>
                  </a:lnTo>
                  <a:lnTo>
                    <a:pt x="8827" y="694"/>
                  </a:lnTo>
                  <a:cubicBezTo>
                    <a:pt x="8929" y="621"/>
                    <a:pt x="8953" y="481"/>
                    <a:pt x="8880" y="379"/>
                  </a:cubicBezTo>
                  <a:cubicBezTo>
                    <a:pt x="8836" y="318"/>
                    <a:pt x="8767" y="285"/>
                    <a:pt x="8697" y="285"/>
                  </a:cubicBezTo>
                  <a:cubicBezTo>
                    <a:pt x="8652" y="285"/>
                    <a:pt x="8606" y="299"/>
                    <a:pt x="8566" y="327"/>
                  </a:cubicBezTo>
                  <a:lnTo>
                    <a:pt x="7926" y="784"/>
                  </a:lnTo>
                  <a:lnTo>
                    <a:pt x="7926" y="226"/>
                  </a:lnTo>
                  <a:cubicBezTo>
                    <a:pt x="7926" y="101"/>
                    <a:pt x="7824" y="0"/>
                    <a:pt x="7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 name="Google Shape;1208;p79"/>
          <p:cNvGrpSpPr/>
          <p:nvPr/>
        </p:nvGrpSpPr>
        <p:grpSpPr>
          <a:xfrm>
            <a:off x="4770404" y="3350613"/>
            <a:ext cx="412019" cy="411784"/>
            <a:chOff x="3931791" y="3413648"/>
            <a:chExt cx="412019" cy="411784"/>
          </a:xfrm>
        </p:grpSpPr>
        <p:sp>
          <p:nvSpPr>
            <p:cNvPr id="1209" name="Google Shape;1209;p79"/>
            <p:cNvSpPr/>
            <p:nvPr/>
          </p:nvSpPr>
          <p:spPr>
            <a:xfrm>
              <a:off x="3931791" y="3413648"/>
              <a:ext cx="411757" cy="411784"/>
            </a:xfrm>
            <a:custGeom>
              <a:avLst/>
              <a:gdLst/>
              <a:ahLst/>
              <a:cxnLst/>
              <a:rect l="l" t="t" r="r" b="b"/>
              <a:pathLst>
                <a:path w="15400" h="15401" extrusionOk="0">
                  <a:moveTo>
                    <a:pt x="7717" y="8015"/>
                  </a:moveTo>
                  <a:lnTo>
                    <a:pt x="8460" y="8720"/>
                  </a:lnTo>
                  <a:lnTo>
                    <a:pt x="8198" y="8720"/>
                  </a:lnTo>
                  <a:cubicBezTo>
                    <a:pt x="8074" y="8720"/>
                    <a:pt x="7973" y="8821"/>
                    <a:pt x="7973" y="8945"/>
                  </a:cubicBezTo>
                  <a:cubicBezTo>
                    <a:pt x="7973" y="9070"/>
                    <a:pt x="8074" y="9171"/>
                    <a:pt x="8198" y="9171"/>
                  </a:cubicBezTo>
                  <a:lnTo>
                    <a:pt x="8937" y="9171"/>
                  </a:lnTo>
                  <a:lnTo>
                    <a:pt x="9633" y="9830"/>
                  </a:lnTo>
                  <a:cubicBezTo>
                    <a:pt x="9503" y="9880"/>
                    <a:pt x="9406" y="9983"/>
                    <a:pt x="9366" y="10116"/>
                  </a:cubicBezTo>
                  <a:cubicBezTo>
                    <a:pt x="9325" y="10251"/>
                    <a:pt x="9349" y="10395"/>
                    <a:pt x="9433" y="10509"/>
                  </a:cubicBezTo>
                  <a:lnTo>
                    <a:pt x="10461" y="11917"/>
                  </a:lnTo>
                  <a:lnTo>
                    <a:pt x="9763" y="12171"/>
                  </a:lnTo>
                  <a:lnTo>
                    <a:pt x="8814" y="12516"/>
                  </a:lnTo>
                  <a:lnTo>
                    <a:pt x="8122" y="12767"/>
                  </a:lnTo>
                  <a:lnTo>
                    <a:pt x="8122" y="12767"/>
                  </a:lnTo>
                  <a:lnTo>
                    <a:pt x="8005" y="11029"/>
                  </a:lnTo>
                  <a:cubicBezTo>
                    <a:pt x="7995" y="10888"/>
                    <a:pt x="7922" y="10763"/>
                    <a:pt x="7804" y="10685"/>
                  </a:cubicBezTo>
                  <a:cubicBezTo>
                    <a:pt x="7729" y="10637"/>
                    <a:pt x="7645" y="10613"/>
                    <a:pt x="7560" y="10613"/>
                  </a:cubicBezTo>
                  <a:cubicBezTo>
                    <a:pt x="7512" y="10613"/>
                    <a:pt x="7463" y="10621"/>
                    <a:pt x="7416" y="10636"/>
                  </a:cubicBezTo>
                  <a:lnTo>
                    <a:pt x="7717" y="8015"/>
                  </a:lnTo>
                  <a:close/>
                  <a:moveTo>
                    <a:pt x="11703" y="8015"/>
                  </a:moveTo>
                  <a:lnTo>
                    <a:pt x="13619" y="9830"/>
                  </a:lnTo>
                  <a:cubicBezTo>
                    <a:pt x="13490" y="9880"/>
                    <a:pt x="13392" y="9983"/>
                    <a:pt x="13352" y="10117"/>
                  </a:cubicBezTo>
                  <a:cubicBezTo>
                    <a:pt x="13312" y="10251"/>
                    <a:pt x="13335" y="10395"/>
                    <a:pt x="13419" y="10509"/>
                  </a:cubicBezTo>
                  <a:lnTo>
                    <a:pt x="14447" y="11917"/>
                  </a:lnTo>
                  <a:lnTo>
                    <a:pt x="13750" y="12171"/>
                  </a:lnTo>
                  <a:lnTo>
                    <a:pt x="12800" y="12516"/>
                  </a:lnTo>
                  <a:lnTo>
                    <a:pt x="12109" y="12769"/>
                  </a:lnTo>
                  <a:lnTo>
                    <a:pt x="12108" y="12769"/>
                  </a:lnTo>
                  <a:lnTo>
                    <a:pt x="11991" y="11029"/>
                  </a:lnTo>
                  <a:cubicBezTo>
                    <a:pt x="11982" y="10888"/>
                    <a:pt x="11908" y="10763"/>
                    <a:pt x="11790" y="10685"/>
                  </a:cubicBezTo>
                  <a:cubicBezTo>
                    <a:pt x="11715" y="10637"/>
                    <a:pt x="11632" y="10613"/>
                    <a:pt x="11547" y="10613"/>
                  </a:cubicBezTo>
                  <a:cubicBezTo>
                    <a:pt x="11498" y="10613"/>
                    <a:pt x="11449" y="10621"/>
                    <a:pt x="11402" y="10636"/>
                  </a:cubicBezTo>
                  <a:lnTo>
                    <a:pt x="11703" y="8015"/>
                  </a:lnTo>
                  <a:close/>
                  <a:moveTo>
                    <a:pt x="9705" y="12672"/>
                  </a:moveTo>
                  <a:lnTo>
                    <a:pt x="10171" y="13952"/>
                  </a:lnTo>
                  <a:lnTo>
                    <a:pt x="9577" y="13952"/>
                  </a:lnTo>
                  <a:lnTo>
                    <a:pt x="9180" y="12863"/>
                  </a:lnTo>
                  <a:lnTo>
                    <a:pt x="9705" y="12672"/>
                  </a:lnTo>
                  <a:close/>
                  <a:moveTo>
                    <a:pt x="13692" y="12672"/>
                  </a:moveTo>
                  <a:lnTo>
                    <a:pt x="14157" y="13952"/>
                  </a:lnTo>
                  <a:lnTo>
                    <a:pt x="13563" y="13952"/>
                  </a:lnTo>
                  <a:lnTo>
                    <a:pt x="13167" y="12863"/>
                  </a:lnTo>
                  <a:lnTo>
                    <a:pt x="13692" y="12672"/>
                  </a:lnTo>
                  <a:close/>
                  <a:moveTo>
                    <a:pt x="2672" y="0"/>
                  </a:moveTo>
                  <a:cubicBezTo>
                    <a:pt x="2546" y="0"/>
                    <a:pt x="2446" y="102"/>
                    <a:pt x="2446" y="226"/>
                  </a:cubicBezTo>
                  <a:cubicBezTo>
                    <a:pt x="2446" y="351"/>
                    <a:pt x="2546" y="452"/>
                    <a:pt x="2672" y="452"/>
                  </a:cubicBezTo>
                  <a:lnTo>
                    <a:pt x="6331" y="452"/>
                  </a:lnTo>
                  <a:cubicBezTo>
                    <a:pt x="6687" y="452"/>
                    <a:pt x="6977" y="742"/>
                    <a:pt x="6977" y="1099"/>
                  </a:cubicBezTo>
                  <a:cubicBezTo>
                    <a:pt x="6977" y="1455"/>
                    <a:pt x="6687" y="1745"/>
                    <a:pt x="6331" y="1745"/>
                  </a:cubicBezTo>
                  <a:lnTo>
                    <a:pt x="5708" y="1745"/>
                  </a:lnTo>
                  <a:cubicBezTo>
                    <a:pt x="5583" y="1745"/>
                    <a:pt x="5482" y="1846"/>
                    <a:pt x="5482" y="1970"/>
                  </a:cubicBezTo>
                  <a:cubicBezTo>
                    <a:pt x="5482" y="2094"/>
                    <a:pt x="5583" y="2196"/>
                    <a:pt x="5708" y="2196"/>
                  </a:cubicBezTo>
                  <a:lnTo>
                    <a:pt x="7328" y="2196"/>
                  </a:lnTo>
                  <a:cubicBezTo>
                    <a:pt x="7684" y="2196"/>
                    <a:pt x="7973" y="2486"/>
                    <a:pt x="7973" y="2842"/>
                  </a:cubicBezTo>
                  <a:cubicBezTo>
                    <a:pt x="7973" y="3198"/>
                    <a:pt x="7684" y="3489"/>
                    <a:pt x="7328" y="3489"/>
                  </a:cubicBezTo>
                  <a:lnTo>
                    <a:pt x="3715" y="3489"/>
                  </a:lnTo>
                  <a:cubicBezTo>
                    <a:pt x="3590" y="3489"/>
                    <a:pt x="3489" y="3589"/>
                    <a:pt x="3489" y="3714"/>
                  </a:cubicBezTo>
                  <a:cubicBezTo>
                    <a:pt x="3489" y="3839"/>
                    <a:pt x="3591" y="3939"/>
                    <a:pt x="3715" y="3939"/>
                  </a:cubicBezTo>
                  <a:lnTo>
                    <a:pt x="6331" y="3939"/>
                  </a:lnTo>
                  <a:cubicBezTo>
                    <a:pt x="6687" y="3939"/>
                    <a:pt x="6977" y="4230"/>
                    <a:pt x="6977" y="4586"/>
                  </a:cubicBezTo>
                  <a:cubicBezTo>
                    <a:pt x="6977" y="4942"/>
                    <a:pt x="6687" y="5232"/>
                    <a:pt x="6331" y="5232"/>
                  </a:cubicBezTo>
                  <a:lnTo>
                    <a:pt x="4712" y="5232"/>
                  </a:lnTo>
                  <a:cubicBezTo>
                    <a:pt x="4587" y="5232"/>
                    <a:pt x="4486" y="5333"/>
                    <a:pt x="4486" y="5458"/>
                  </a:cubicBezTo>
                  <a:cubicBezTo>
                    <a:pt x="4486" y="5583"/>
                    <a:pt x="4587" y="5683"/>
                    <a:pt x="4712" y="5683"/>
                  </a:cubicBezTo>
                  <a:lnTo>
                    <a:pt x="5334" y="5683"/>
                  </a:lnTo>
                  <a:cubicBezTo>
                    <a:pt x="5691" y="5683"/>
                    <a:pt x="5981" y="5973"/>
                    <a:pt x="5981" y="6329"/>
                  </a:cubicBezTo>
                  <a:cubicBezTo>
                    <a:pt x="5981" y="6686"/>
                    <a:pt x="5691" y="6976"/>
                    <a:pt x="5334" y="6976"/>
                  </a:cubicBezTo>
                  <a:lnTo>
                    <a:pt x="4213" y="6976"/>
                  </a:lnTo>
                  <a:cubicBezTo>
                    <a:pt x="4089" y="6976"/>
                    <a:pt x="3987" y="7077"/>
                    <a:pt x="3987" y="7202"/>
                  </a:cubicBezTo>
                  <a:cubicBezTo>
                    <a:pt x="3987" y="7326"/>
                    <a:pt x="4089" y="7427"/>
                    <a:pt x="4213" y="7427"/>
                  </a:cubicBezTo>
                  <a:lnTo>
                    <a:pt x="4587" y="7427"/>
                  </a:lnTo>
                  <a:cubicBezTo>
                    <a:pt x="4944" y="7427"/>
                    <a:pt x="5233" y="7717"/>
                    <a:pt x="5233" y="8073"/>
                  </a:cubicBezTo>
                  <a:cubicBezTo>
                    <a:pt x="5233" y="8429"/>
                    <a:pt x="4944" y="8720"/>
                    <a:pt x="4587" y="8720"/>
                  </a:cubicBezTo>
                  <a:cubicBezTo>
                    <a:pt x="4462" y="8720"/>
                    <a:pt x="4361" y="8821"/>
                    <a:pt x="4361" y="8945"/>
                  </a:cubicBezTo>
                  <a:cubicBezTo>
                    <a:pt x="4361" y="9070"/>
                    <a:pt x="4462" y="9171"/>
                    <a:pt x="4587" y="9171"/>
                  </a:cubicBezTo>
                  <a:lnTo>
                    <a:pt x="4836" y="9171"/>
                  </a:lnTo>
                  <a:cubicBezTo>
                    <a:pt x="5192" y="9171"/>
                    <a:pt x="5482" y="9460"/>
                    <a:pt x="5482" y="9818"/>
                  </a:cubicBezTo>
                  <a:cubicBezTo>
                    <a:pt x="5482" y="10174"/>
                    <a:pt x="5192" y="10463"/>
                    <a:pt x="4836" y="10463"/>
                  </a:cubicBezTo>
                  <a:lnTo>
                    <a:pt x="4027" y="10463"/>
                  </a:lnTo>
                  <a:cubicBezTo>
                    <a:pt x="3901" y="10463"/>
                    <a:pt x="3801" y="10565"/>
                    <a:pt x="3801" y="10689"/>
                  </a:cubicBezTo>
                  <a:cubicBezTo>
                    <a:pt x="3801" y="10813"/>
                    <a:pt x="3901" y="10915"/>
                    <a:pt x="4027" y="10915"/>
                  </a:cubicBezTo>
                  <a:cubicBezTo>
                    <a:pt x="4383" y="10915"/>
                    <a:pt x="4672" y="11205"/>
                    <a:pt x="4672" y="11561"/>
                  </a:cubicBezTo>
                  <a:cubicBezTo>
                    <a:pt x="4672" y="11918"/>
                    <a:pt x="4383" y="12208"/>
                    <a:pt x="4027" y="12208"/>
                  </a:cubicBezTo>
                  <a:lnTo>
                    <a:pt x="3839" y="12208"/>
                  </a:lnTo>
                  <a:cubicBezTo>
                    <a:pt x="3715" y="12208"/>
                    <a:pt x="3614" y="12308"/>
                    <a:pt x="3614" y="12433"/>
                  </a:cubicBezTo>
                  <a:cubicBezTo>
                    <a:pt x="3614" y="12558"/>
                    <a:pt x="3715" y="12659"/>
                    <a:pt x="3839" y="12659"/>
                  </a:cubicBezTo>
                  <a:cubicBezTo>
                    <a:pt x="4195" y="12659"/>
                    <a:pt x="4486" y="12949"/>
                    <a:pt x="4486" y="13305"/>
                  </a:cubicBezTo>
                  <a:cubicBezTo>
                    <a:pt x="4486" y="13661"/>
                    <a:pt x="4195" y="13951"/>
                    <a:pt x="3839" y="13951"/>
                  </a:cubicBezTo>
                  <a:lnTo>
                    <a:pt x="3092" y="13951"/>
                  </a:lnTo>
                  <a:cubicBezTo>
                    <a:pt x="2736" y="13951"/>
                    <a:pt x="2446" y="13661"/>
                    <a:pt x="2446" y="13305"/>
                  </a:cubicBezTo>
                  <a:cubicBezTo>
                    <a:pt x="2446" y="12949"/>
                    <a:pt x="2736" y="12659"/>
                    <a:pt x="3092" y="12659"/>
                  </a:cubicBezTo>
                  <a:cubicBezTo>
                    <a:pt x="3216" y="12659"/>
                    <a:pt x="3317" y="12558"/>
                    <a:pt x="3317" y="12433"/>
                  </a:cubicBezTo>
                  <a:cubicBezTo>
                    <a:pt x="3317" y="12308"/>
                    <a:pt x="3216" y="12208"/>
                    <a:pt x="3092" y="12208"/>
                  </a:cubicBezTo>
                  <a:lnTo>
                    <a:pt x="2095" y="12208"/>
                  </a:lnTo>
                  <a:cubicBezTo>
                    <a:pt x="1739" y="12208"/>
                    <a:pt x="1449" y="11918"/>
                    <a:pt x="1449" y="11561"/>
                  </a:cubicBezTo>
                  <a:cubicBezTo>
                    <a:pt x="1449" y="11205"/>
                    <a:pt x="1739" y="10915"/>
                    <a:pt x="2095" y="10915"/>
                  </a:cubicBezTo>
                  <a:lnTo>
                    <a:pt x="3092" y="10915"/>
                  </a:lnTo>
                  <a:cubicBezTo>
                    <a:pt x="3216" y="10915"/>
                    <a:pt x="3317" y="10813"/>
                    <a:pt x="3317" y="10689"/>
                  </a:cubicBezTo>
                  <a:cubicBezTo>
                    <a:pt x="3317" y="10565"/>
                    <a:pt x="3216" y="10463"/>
                    <a:pt x="3092" y="10463"/>
                  </a:cubicBezTo>
                  <a:cubicBezTo>
                    <a:pt x="2736" y="10463"/>
                    <a:pt x="2446" y="10174"/>
                    <a:pt x="2446" y="9818"/>
                  </a:cubicBezTo>
                  <a:cubicBezTo>
                    <a:pt x="2446" y="9460"/>
                    <a:pt x="2736" y="9171"/>
                    <a:pt x="3092" y="9171"/>
                  </a:cubicBezTo>
                  <a:lnTo>
                    <a:pt x="3465" y="9171"/>
                  </a:lnTo>
                  <a:cubicBezTo>
                    <a:pt x="3590" y="9171"/>
                    <a:pt x="3691" y="9070"/>
                    <a:pt x="3691" y="8945"/>
                  </a:cubicBezTo>
                  <a:cubicBezTo>
                    <a:pt x="3691" y="8821"/>
                    <a:pt x="3590" y="8720"/>
                    <a:pt x="3465" y="8720"/>
                  </a:cubicBezTo>
                  <a:lnTo>
                    <a:pt x="2095" y="8720"/>
                  </a:lnTo>
                  <a:cubicBezTo>
                    <a:pt x="1739" y="8720"/>
                    <a:pt x="1449" y="8429"/>
                    <a:pt x="1449" y="8073"/>
                  </a:cubicBezTo>
                  <a:cubicBezTo>
                    <a:pt x="1449" y="7717"/>
                    <a:pt x="1739" y="7427"/>
                    <a:pt x="2095" y="7427"/>
                  </a:cubicBezTo>
                  <a:lnTo>
                    <a:pt x="3216" y="7427"/>
                  </a:lnTo>
                  <a:cubicBezTo>
                    <a:pt x="3341" y="7427"/>
                    <a:pt x="3442" y="7326"/>
                    <a:pt x="3442" y="7202"/>
                  </a:cubicBezTo>
                  <a:cubicBezTo>
                    <a:pt x="3442" y="7077"/>
                    <a:pt x="3341" y="6976"/>
                    <a:pt x="3216" y="6976"/>
                  </a:cubicBezTo>
                  <a:lnTo>
                    <a:pt x="1597" y="6976"/>
                  </a:lnTo>
                  <a:cubicBezTo>
                    <a:pt x="1241" y="6976"/>
                    <a:pt x="951" y="6686"/>
                    <a:pt x="951" y="6329"/>
                  </a:cubicBezTo>
                  <a:cubicBezTo>
                    <a:pt x="951" y="5973"/>
                    <a:pt x="1241" y="5683"/>
                    <a:pt x="1597" y="5683"/>
                  </a:cubicBezTo>
                  <a:lnTo>
                    <a:pt x="3715" y="5683"/>
                  </a:lnTo>
                  <a:cubicBezTo>
                    <a:pt x="3839" y="5683"/>
                    <a:pt x="3941" y="5583"/>
                    <a:pt x="3941" y="5458"/>
                  </a:cubicBezTo>
                  <a:cubicBezTo>
                    <a:pt x="3941" y="5333"/>
                    <a:pt x="3839" y="5232"/>
                    <a:pt x="3715" y="5232"/>
                  </a:cubicBezTo>
                  <a:lnTo>
                    <a:pt x="1099" y="5232"/>
                  </a:lnTo>
                  <a:cubicBezTo>
                    <a:pt x="742" y="5232"/>
                    <a:pt x="452" y="4942"/>
                    <a:pt x="452" y="4586"/>
                  </a:cubicBezTo>
                  <a:cubicBezTo>
                    <a:pt x="452" y="4230"/>
                    <a:pt x="742" y="3940"/>
                    <a:pt x="1099" y="3940"/>
                  </a:cubicBezTo>
                  <a:lnTo>
                    <a:pt x="2718" y="3940"/>
                  </a:lnTo>
                  <a:cubicBezTo>
                    <a:pt x="2842" y="3940"/>
                    <a:pt x="2944" y="3839"/>
                    <a:pt x="2944" y="3714"/>
                  </a:cubicBezTo>
                  <a:cubicBezTo>
                    <a:pt x="2944" y="3589"/>
                    <a:pt x="2842" y="3489"/>
                    <a:pt x="2718" y="3489"/>
                  </a:cubicBezTo>
                  <a:lnTo>
                    <a:pt x="2095" y="3489"/>
                  </a:lnTo>
                  <a:cubicBezTo>
                    <a:pt x="1739" y="3489"/>
                    <a:pt x="1449" y="3199"/>
                    <a:pt x="1449" y="2842"/>
                  </a:cubicBezTo>
                  <a:cubicBezTo>
                    <a:pt x="1449" y="2486"/>
                    <a:pt x="1739" y="2196"/>
                    <a:pt x="2095" y="2196"/>
                  </a:cubicBezTo>
                  <a:lnTo>
                    <a:pt x="4711" y="2196"/>
                  </a:lnTo>
                  <a:cubicBezTo>
                    <a:pt x="4836" y="2196"/>
                    <a:pt x="4936" y="2094"/>
                    <a:pt x="4936" y="1970"/>
                  </a:cubicBezTo>
                  <a:cubicBezTo>
                    <a:pt x="4936" y="1846"/>
                    <a:pt x="4836" y="1745"/>
                    <a:pt x="4711" y="1745"/>
                  </a:cubicBezTo>
                  <a:lnTo>
                    <a:pt x="1099" y="1745"/>
                  </a:lnTo>
                  <a:cubicBezTo>
                    <a:pt x="742" y="1745"/>
                    <a:pt x="452" y="1455"/>
                    <a:pt x="452" y="1099"/>
                  </a:cubicBezTo>
                  <a:cubicBezTo>
                    <a:pt x="452" y="742"/>
                    <a:pt x="742" y="452"/>
                    <a:pt x="1099" y="452"/>
                  </a:cubicBezTo>
                  <a:lnTo>
                    <a:pt x="1769" y="452"/>
                  </a:lnTo>
                  <a:cubicBezTo>
                    <a:pt x="1893" y="452"/>
                    <a:pt x="1995" y="351"/>
                    <a:pt x="1995" y="226"/>
                  </a:cubicBezTo>
                  <a:cubicBezTo>
                    <a:pt x="1995" y="102"/>
                    <a:pt x="1893" y="1"/>
                    <a:pt x="1769" y="1"/>
                  </a:cubicBezTo>
                  <a:lnTo>
                    <a:pt x="1099" y="1"/>
                  </a:lnTo>
                  <a:cubicBezTo>
                    <a:pt x="494" y="1"/>
                    <a:pt x="1" y="493"/>
                    <a:pt x="1" y="1099"/>
                  </a:cubicBezTo>
                  <a:cubicBezTo>
                    <a:pt x="1" y="1703"/>
                    <a:pt x="494" y="2196"/>
                    <a:pt x="1099" y="2196"/>
                  </a:cubicBezTo>
                  <a:lnTo>
                    <a:pt x="1209" y="2196"/>
                  </a:lnTo>
                  <a:cubicBezTo>
                    <a:pt x="1076" y="2377"/>
                    <a:pt x="998" y="2601"/>
                    <a:pt x="998" y="2842"/>
                  </a:cubicBezTo>
                  <a:cubicBezTo>
                    <a:pt x="998" y="3084"/>
                    <a:pt x="1076" y="3308"/>
                    <a:pt x="1209" y="3489"/>
                  </a:cubicBezTo>
                  <a:lnTo>
                    <a:pt x="1099" y="3489"/>
                  </a:lnTo>
                  <a:cubicBezTo>
                    <a:pt x="494" y="3489"/>
                    <a:pt x="1" y="3981"/>
                    <a:pt x="1" y="4586"/>
                  </a:cubicBezTo>
                  <a:cubicBezTo>
                    <a:pt x="1" y="5071"/>
                    <a:pt x="317" y="5483"/>
                    <a:pt x="753" y="5628"/>
                  </a:cubicBezTo>
                  <a:cubicBezTo>
                    <a:pt x="595" y="5819"/>
                    <a:pt x="500" y="6063"/>
                    <a:pt x="500" y="6330"/>
                  </a:cubicBezTo>
                  <a:cubicBezTo>
                    <a:pt x="500" y="6815"/>
                    <a:pt x="816" y="7228"/>
                    <a:pt x="1252" y="7373"/>
                  </a:cubicBezTo>
                  <a:cubicBezTo>
                    <a:pt x="1093" y="7562"/>
                    <a:pt x="998" y="7807"/>
                    <a:pt x="998" y="8074"/>
                  </a:cubicBezTo>
                  <a:cubicBezTo>
                    <a:pt x="998" y="8679"/>
                    <a:pt x="1490" y="9172"/>
                    <a:pt x="2095" y="9172"/>
                  </a:cubicBezTo>
                  <a:lnTo>
                    <a:pt x="2205" y="9172"/>
                  </a:lnTo>
                  <a:cubicBezTo>
                    <a:pt x="2072" y="9353"/>
                    <a:pt x="1995" y="9576"/>
                    <a:pt x="1995" y="9818"/>
                  </a:cubicBezTo>
                  <a:cubicBezTo>
                    <a:pt x="1995" y="10060"/>
                    <a:pt x="2072" y="10283"/>
                    <a:pt x="2205" y="10465"/>
                  </a:cubicBezTo>
                  <a:lnTo>
                    <a:pt x="2095" y="10465"/>
                  </a:lnTo>
                  <a:cubicBezTo>
                    <a:pt x="1490" y="10465"/>
                    <a:pt x="998" y="10956"/>
                    <a:pt x="998" y="11562"/>
                  </a:cubicBezTo>
                  <a:cubicBezTo>
                    <a:pt x="998" y="11803"/>
                    <a:pt x="1076" y="12027"/>
                    <a:pt x="1209" y="12209"/>
                  </a:cubicBezTo>
                  <a:lnTo>
                    <a:pt x="227" y="12209"/>
                  </a:lnTo>
                  <a:cubicBezTo>
                    <a:pt x="102" y="12209"/>
                    <a:pt x="1" y="12309"/>
                    <a:pt x="1" y="12433"/>
                  </a:cubicBezTo>
                  <a:cubicBezTo>
                    <a:pt x="1" y="12559"/>
                    <a:pt x="102" y="12659"/>
                    <a:pt x="227" y="12659"/>
                  </a:cubicBezTo>
                  <a:lnTo>
                    <a:pt x="2205" y="12659"/>
                  </a:lnTo>
                  <a:cubicBezTo>
                    <a:pt x="2072" y="12841"/>
                    <a:pt x="1995" y="13064"/>
                    <a:pt x="1995" y="13306"/>
                  </a:cubicBezTo>
                  <a:cubicBezTo>
                    <a:pt x="1995" y="13547"/>
                    <a:pt x="2072" y="13771"/>
                    <a:pt x="2206" y="13952"/>
                  </a:cubicBezTo>
                  <a:lnTo>
                    <a:pt x="476" y="13952"/>
                  </a:lnTo>
                  <a:cubicBezTo>
                    <a:pt x="214" y="13952"/>
                    <a:pt x="1" y="14165"/>
                    <a:pt x="1" y="14427"/>
                  </a:cubicBezTo>
                  <a:lnTo>
                    <a:pt x="1" y="14675"/>
                  </a:lnTo>
                  <a:cubicBezTo>
                    <a:pt x="1" y="15075"/>
                    <a:pt x="326" y="15400"/>
                    <a:pt x="724" y="15400"/>
                  </a:cubicBezTo>
                  <a:lnTo>
                    <a:pt x="1769" y="15400"/>
                  </a:lnTo>
                  <a:cubicBezTo>
                    <a:pt x="1893" y="15400"/>
                    <a:pt x="1994" y="15299"/>
                    <a:pt x="1994" y="15174"/>
                  </a:cubicBezTo>
                  <a:cubicBezTo>
                    <a:pt x="1994" y="15049"/>
                    <a:pt x="1893" y="14949"/>
                    <a:pt x="1769" y="14949"/>
                  </a:cubicBezTo>
                  <a:lnTo>
                    <a:pt x="724" y="14949"/>
                  </a:lnTo>
                  <a:cubicBezTo>
                    <a:pt x="574" y="14949"/>
                    <a:pt x="452" y="14827"/>
                    <a:pt x="452" y="14676"/>
                  </a:cubicBezTo>
                  <a:lnTo>
                    <a:pt x="452" y="14427"/>
                  </a:lnTo>
                  <a:cubicBezTo>
                    <a:pt x="452" y="14414"/>
                    <a:pt x="463" y="14403"/>
                    <a:pt x="476" y="14403"/>
                  </a:cubicBezTo>
                  <a:lnTo>
                    <a:pt x="14925" y="14403"/>
                  </a:lnTo>
                  <a:cubicBezTo>
                    <a:pt x="14938" y="14403"/>
                    <a:pt x="14949" y="14414"/>
                    <a:pt x="14949" y="14427"/>
                  </a:cubicBezTo>
                  <a:lnTo>
                    <a:pt x="14949" y="14676"/>
                  </a:lnTo>
                  <a:cubicBezTo>
                    <a:pt x="14949" y="14827"/>
                    <a:pt x="14827" y="14949"/>
                    <a:pt x="14676" y="14949"/>
                  </a:cubicBezTo>
                  <a:lnTo>
                    <a:pt x="2656" y="14949"/>
                  </a:lnTo>
                  <a:cubicBezTo>
                    <a:pt x="2531" y="14949"/>
                    <a:pt x="2430" y="15049"/>
                    <a:pt x="2430" y="15174"/>
                  </a:cubicBezTo>
                  <a:cubicBezTo>
                    <a:pt x="2430" y="15299"/>
                    <a:pt x="2531" y="15400"/>
                    <a:pt x="2656" y="15400"/>
                  </a:cubicBezTo>
                  <a:lnTo>
                    <a:pt x="14676" y="15400"/>
                  </a:lnTo>
                  <a:cubicBezTo>
                    <a:pt x="15076" y="15400"/>
                    <a:pt x="15400" y="15075"/>
                    <a:pt x="15400" y="14675"/>
                  </a:cubicBezTo>
                  <a:lnTo>
                    <a:pt x="15400" y="14427"/>
                  </a:lnTo>
                  <a:cubicBezTo>
                    <a:pt x="15400" y="14165"/>
                    <a:pt x="15187" y="13952"/>
                    <a:pt x="14925" y="13952"/>
                  </a:cubicBezTo>
                  <a:lnTo>
                    <a:pt x="14638" y="13952"/>
                  </a:lnTo>
                  <a:lnTo>
                    <a:pt x="14116" y="12518"/>
                  </a:lnTo>
                  <a:lnTo>
                    <a:pt x="14608" y="12338"/>
                  </a:lnTo>
                  <a:cubicBezTo>
                    <a:pt x="14741" y="12290"/>
                    <a:pt x="14842" y="12185"/>
                    <a:pt x="14882" y="12049"/>
                  </a:cubicBezTo>
                  <a:cubicBezTo>
                    <a:pt x="14923" y="11914"/>
                    <a:pt x="14900" y="11771"/>
                    <a:pt x="14816" y="11656"/>
                  </a:cubicBezTo>
                  <a:lnTo>
                    <a:pt x="13787" y="10248"/>
                  </a:lnTo>
                  <a:cubicBezTo>
                    <a:pt x="13931" y="10194"/>
                    <a:pt x="14034" y="10072"/>
                    <a:pt x="14065" y="9922"/>
                  </a:cubicBezTo>
                  <a:cubicBezTo>
                    <a:pt x="14096" y="9770"/>
                    <a:pt x="14048" y="9615"/>
                    <a:pt x="13935" y="9508"/>
                  </a:cubicBezTo>
                  <a:lnTo>
                    <a:pt x="12006" y="7681"/>
                  </a:lnTo>
                  <a:cubicBezTo>
                    <a:pt x="11921" y="7601"/>
                    <a:pt x="11812" y="7559"/>
                    <a:pt x="11700" y="7559"/>
                  </a:cubicBezTo>
                  <a:cubicBezTo>
                    <a:pt x="11649" y="7559"/>
                    <a:pt x="11597" y="7568"/>
                    <a:pt x="11547" y="7586"/>
                  </a:cubicBezTo>
                  <a:cubicBezTo>
                    <a:pt x="11387" y="7644"/>
                    <a:pt x="11276" y="7786"/>
                    <a:pt x="11256" y="7954"/>
                  </a:cubicBezTo>
                  <a:lnTo>
                    <a:pt x="10953" y="10593"/>
                  </a:lnTo>
                  <a:cubicBezTo>
                    <a:pt x="10935" y="10748"/>
                    <a:pt x="10997" y="10898"/>
                    <a:pt x="11119" y="10994"/>
                  </a:cubicBezTo>
                  <a:cubicBezTo>
                    <a:pt x="11199" y="11058"/>
                    <a:pt x="11296" y="11091"/>
                    <a:pt x="11395" y="11091"/>
                  </a:cubicBezTo>
                  <a:cubicBezTo>
                    <a:pt x="11444" y="11091"/>
                    <a:pt x="11494" y="11082"/>
                    <a:pt x="11542" y="11066"/>
                  </a:cubicBezTo>
                  <a:lnTo>
                    <a:pt x="11659" y="12805"/>
                  </a:lnTo>
                  <a:cubicBezTo>
                    <a:pt x="11668" y="12947"/>
                    <a:pt x="11741" y="13072"/>
                    <a:pt x="11860" y="13150"/>
                  </a:cubicBezTo>
                  <a:cubicBezTo>
                    <a:pt x="11934" y="13197"/>
                    <a:pt x="12018" y="13222"/>
                    <a:pt x="12103" y="13222"/>
                  </a:cubicBezTo>
                  <a:cubicBezTo>
                    <a:pt x="12154" y="13222"/>
                    <a:pt x="12206" y="13213"/>
                    <a:pt x="12257" y="13194"/>
                  </a:cubicBezTo>
                  <a:lnTo>
                    <a:pt x="12743" y="13017"/>
                  </a:lnTo>
                  <a:lnTo>
                    <a:pt x="13083" y="13952"/>
                  </a:lnTo>
                  <a:lnTo>
                    <a:pt x="10651" y="13952"/>
                  </a:lnTo>
                  <a:lnTo>
                    <a:pt x="10130" y="12518"/>
                  </a:lnTo>
                  <a:lnTo>
                    <a:pt x="10622" y="12339"/>
                  </a:lnTo>
                  <a:cubicBezTo>
                    <a:pt x="10756" y="12290"/>
                    <a:pt x="10855" y="12185"/>
                    <a:pt x="10897" y="12049"/>
                  </a:cubicBezTo>
                  <a:cubicBezTo>
                    <a:pt x="10938" y="11914"/>
                    <a:pt x="10913" y="11771"/>
                    <a:pt x="10830" y="11656"/>
                  </a:cubicBezTo>
                  <a:lnTo>
                    <a:pt x="9802" y="10248"/>
                  </a:lnTo>
                  <a:cubicBezTo>
                    <a:pt x="9944" y="10194"/>
                    <a:pt x="10048" y="10072"/>
                    <a:pt x="10079" y="9922"/>
                  </a:cubicBezTo>
                  <a:cubicBezTo>
                    <a:pt x="10111" y="9770"/>
                    <a:pt x="10062" y="9615"/>
                    <a:pt x="9950" y="9508"/>
                  </a:cubicBezTo>
                  <a:lnTo>
                    <a:pt x="9593" y="9172"/>
                  </a:lnTo>
                  <a:lnTo>
                    <a:pt x="10193" y="9172"/>
                  </a:lnTo>
                  <a:cubicBezTo>
                    <a:pt x="10317" y="9172"/>
                    <a:pt x="10417" y="9070"/>
                    <a:pt x="10417" y="8946"/>
                  </a:cubicBezTo>
                  <a:cubicBezTo>
                    <a:pt x="10417" y="8821"/>
                    <a:pt x="10317" y="8720"/>
                    <a:pt x="10193" y="8720"/>
                  </a:cubicBezTo>
                  <a:lnTo>
                    <a:pt x="9117" y="8720"/>
                  </a:lnTo>
                  <a:lnTo>
                    <a:pt x="8020" y="7681"/>
                  </a:lnTo>
                  <a:cubicBezTo>
                    <a:pt x="7936" y="7601"/>
                    <a:pt x="7826" y="7559"/>
                    <a:pt x="7715" y="7559"/>
                  </a:cubicBezTo>
                  <a:cubicBezTo>
                    <a:pt x="7663" y="7559"/>
                    <a:pt x="7612" y="7568"/>
                    <a:pt x="7561" y="7586"/>
                  </a:cubicBezTo>
                  <a:cubicBezTo>
                    <a:pt x="7401" y="7645"/>
                    <a:pt x="7290" y="7786"/>
                    <a:pt x="7271" y="7954"/>
                  </a:cubicBezTo>
                  <a:lnTo>
                    <a:pt x="6966" y="10594"/>
                  </a:lnTo>
                  <a:cubicBezTo>
                    <a:pt x="6949" y="10748"/>
                    <a:pt x="7011" y="10898"/>
                    <a:pt x="7134" y="10994"/>
                  </a:cubicBezTo>
                  <a:cubicBezTo>
                    <a:pt x="7214" y="11058"/>
                    <a:pt x="7311" y="11091"/>
                    <a:pt x="7409" y="11091"/>
                  </a:cubicBezTo>
                  <a:cubicBezTo>
                    <a:pt x="7458" y="11091"/>
                    <a:pt x="7508" y="11082"/>
                    <a:pt x="7556" y="11066"/>
                  </a:cubicBezTo>
                  <a:lnTo>
                    <a:pt x="7673" y="12806"/>
                  </a:lnTo>
                  <a:cubicBezTo>
                    <a:pt x="7683" y="12947"/>
                    <a:pt x="7756" y="13072"/>
                    <a:pt x="7875" y="13150"/>
                  </a:cubicBezTo>
                  <a:cubicBezTo>
                    <a:pt x="7949" y="13197"/>
                    <a:pt x="8032" y="13222"/>
                    <a:pt x="8117" y="13222"/>
                  </a:cubicBezTo>
                  <a:cubicBezTo>
                    <a:pt x="8169" y="13222"/>
                    <a:pt x="8221" y="13213"/>
                    <a:pt x="8271" y="13195"/>
                  </a:cubicBezTo>
                  <a:lnTo>
                    <a:pt x="8757" y="13017"/>
                  </a:lnTo>
                  <a:lnTo>
                    <a:pt x="9098" y="13952"/>
                  </a:lnTo>
                  <a:lnTo>
                    <a:pt x="4725" y="13952"/>
                  </a:lnTo>
                  <a:cubicBezTo>
                    <a:pt x="4859" y="13771"/>
                    <a:pt x="4937" y="13547"/>
                    <a:pt x="4937" y="13306"/>
                  </a:cubicBezTo>
                  <a:cubicBezTo>
                    <a:pt x="4937" y="13064"/>
                    <a:pt x="4859" y="12841"/>
                    <a:pt x="4725" y="12659"/>
                  </a:cubicBezTo>
                  <a:lnTo>
                    <a:pt x="5210" y="12659"/>
                  </a:lnTo>
                  <a:cubicBezTo>
                    <a:pt x="5334" y="12659"/>
                    <a:pt x="5435" y="12559"/>
                    <a:pt x="5435" y="12433"/>
                  </a:cubicBezTo>
                  <a:cubicBezTo>
                    <a:pt x="5435" y="12309"/>
                    <a:pt x="5334" y="12209"/>
                    <a:pt x="5210" y="12209"/>
                  </a:cubicBezTo>
                  <a:lnTo>
                    <a:pt x="4913" y="12209"/>
                  </a:lnTo>
                  <a:cubicBezTo>
                    <a:pt x="5045" y="12027"/>
                    <a:pt x="5124" y="11804"/>
                    <a:pt x="5124" y="11562"/>
                  </a:cubicBezTo>
                  <a:cubicBezTo>
                    <a:pt x="5124" y="11321"/>
                    <a:pt x="5045" y="11095"/>
                    <a:pt x="4912" y="10913"/>
                  </a:cubicBezTo>
                  <a:cubicBezTo>
                    <a:pt x="5482" y="10874"/>
                    <a:pt x="5933" y="10398"/>
                    <a:pt x="5933" y="9818"/>
                  </a:cubicBezTo>
                  <a:cubicBezTo>
                    <a:pt x="5933" y="9576"/>
                    <a:pt x="5855" y="9353"/>
                    <a:pt x="5722" y="9172"/>
                  </a:cubicBezTo>
                  <a:lnTo>
                    <a:pt x="6704" y="9172"/>
                  </a:lnTo>
                  <a:cubicBezTo>
                    <a:pt x="6830" y="9172"/>
                    <a:pt x="6930" y="9070"/>
                    <a:pt x="6930" y="8946"/>
                  </a:cubicBezTo>
                  <a:cubicBezTo>
                    <a:pt x="6930" y="8822"/>
                    <a:pt x="6829" y="8720"/>
                    <a:pt x="6704" y="8720"/>
                  </a:cubicBezTo>
                  <a:lnTo>
                    <a:pt x="5474" y="8720"/>
                  </a:lnTo>
                  <a:cubicBezTo>
                    <a:pt x="5606" y="8539"/>
                    <a:pt x="5685" y="8316"/>
                    <a:pt x="5685" y="8074"/>
                  </a:cubicBezTo>
                  <a:cubicBezTo>
                    <a:pt x="5685" y="7832"/>
                    <a:pt x="5604" y="7602"/>
                    <a:pt x="5467" y="7419"/>
                  </a:cubicBezTo>
                  <a:cubicBezTo>
                    <a:pt x="6010" y="7354"/>
                    <a:pt x="6432" y="6890"/>
                    <a:pt x="6432" y="6330"/>
                  </a:cubicBezTo>
                  <a:cubicBezTo>
                    <a:pt x="6432" y="6089"/>
                    <a:pt x="6354" y="5865"/>
                    <a:pt x="6221" y="5684"/>
                  </a:cubicBezTo>
                  <a:lnTo>
                    <a:pt x="12185" y="5684"/>
                  </a:lnTo>
                  <a:cubicBezTo>
                    <a:pt x="12859" y="5684"/>
                    <a:pt x="13408" y="5136"/>
                    <a:pt x="13408" y="4462"/>
                  </a:cubicBezTo>
                  <a:cubicBezTo>
                    <a:pt x="13408" y="3788"/>
                    <a:pt x="12859" y="3239"/>
                    <a:pt x="12185" y="3239"/>
                  </a:cubicBezTo>
                  <a:cubicBezTo>
                    <a:pt x="11512" y="3239"/>
                    <a:pt x="10963" y="3788"/>
                    <a:pt x="10963" y="4462"/>
                  </a:cubicBezTo>
                  <a:cubicBezTo>
                    <a:pt x="10963" y="4586"/>
                    <a:pt x="11064" y="4687"/>
                    <a:pt x="11189" y="4687"/>
                  </a:cubicBezTo>
                  <a:cubicBezTo>
                    <a:pt x="11314" y="4687"/>
                    <a:pt x="11414" y="4586"/>
                    <a:pt x="11414" y="4462"/>
                  </a:cubicBezTo>
                  <a:cubicBezTo>
                    <a:pt x="11414" y="4036"/>
                    <a:pt x="11760" y="3691"/>
                    <a:pt x="12185" y="3691"/>
                  </a:cubicBezTo>
                  <a:cubicBezTo>
                    <a:pt x="12611" y="3691"/>
                    <a:pt x="12957" y="4036"/>
                    <a:pt x="12957" y="4462"/>
                  </a:cubicBezTo>
                  <a:cubicBezTo>
                    <a:pt x="12957" y="4887"/>
                    <a:pt x="12611" y="5233"/>
                    <a:pt x="12185" y="5233"/>
                  </a:cubicBezTo>
                  <a:lnTo>
                    <a:pt x="7217" y="5233"/>
                  </a:lnTo>
                  <a:cubicBezTo>
                    <a:pt x="7349" y="5051"/>
                    <a:pt x="7428" y="4828"/>
                    <a:pt x="7428" y="4586"/>
                  </a:cubicBezTo>
                  <a:cubicBezTo>
                    <a:pt x="7428" y="4345"/>
                    <a:pt x="7350" y="4121"/>
                    <a:pt x="7217" y="3940"/>
                  </a:cubicBezTo>
                  <a:lnTo>
                    <a:pt x="7328" y="3940"/>
                  </a:lnTo>
                  <a:cubicBezTo>
                    <a:pt x="7932" y="3940"/>
                    <a:pt x="8425" y="3447"/>
                    <a:pt x="8425" y="2843"/>
                  </a:cubicBezTo>
                  <a:cubicBezTo>
                    <a:pt x="8425" y="2237"/>
                    <a:pt x="7932" y="1745"/>
                    <a:pt x="7328" y="1745"/>
                  </a:cubicBezTo>
                  <a:lnTo>
                    <a:pt x="7217" y="1745"/>
                  </a:lnTo>
                  <a:cubicBezTo>
                    <a:pt x="7349" y="1563"/>
                    <a:pt x="7428" y="1340"/>
                    <a:pt x="7428" y="1099"/>
                  </a:cubicBezTo>
                  <a:cubicBezTo>
                    <a:pt x="7428" y="493"/>
                    <a:pt x="6936" y="0"/>
                    <a:pt x="6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79"/>
            <p:cNvSpPr/>
            <p:nvPr/>
          </p:nvSpPr>
          <p:spPr>
            <a:xfrm>
              <a:off x="4091666" y="3740055"/>
              <a:ext cx="38743" cy="12085"/>
            </a:xfrm>
            <a:custGeom>
              <a:avLst/>
              <a:gdLst/>
              <a:ahLst/>
              <a:cxnLst/>
              <a:rect l="l" t="t" r="r" b="b"/>
              <a:pathLst>
                <a:path w="1449" h="452" extrusionOk="0">
                  <a:moveTo>
                    <a:pt x="226" y="1"/>
                  </a:moveTo>
                  <a:cubicBezTo>
                    <a:pt x="102" y="1"/>
                    <a:pt x="1" y="102"/>
                    <a:pt x="1" y="226"/>
                  </a:cubicBezTo>
                  <a:cubicBezTo>
                    <a:pt x="1" y="351"/>
                    <a:pt x="102" y="452"/>
                    <a:pt x="226" y="452"/>
                  </a:cubicBezTo>
                  <a:lnTo>
                    <a:pt x="1223" y="452"/>
                  </a:lnTo>
                  <a:cubicBezTo>
                    <a:pt x="1348" y="452"/>
                    <a:pt x="1449" y="351"/>
                    <a:pt x="1449" y="226"/>
                  </a:cubicBezTo>
                  <a:cubicBezTo>
                    <a:pt x="1449" y="102"/>
                    <a:pt x="1348"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79"/>
            <p:cNvSpPr/>
            <p:nvPr/>
          </p:nvSpPr>
          <p:spPr>
            <a:xfrm>
              <a:off x="4237850" y="3413648"/>
              <a:ext cx="105961" cy="65373"/>
            </a:xfrm>
            <a:custGeom>
              <a:avLst/>
              <a:gdLst/>
              <a:ahLst/>
              <a:cxnLst/>
              <a:rect l="l" t="t" r="r" b="b"/>
              <a:pathLst>
                <a:path w="3963" h="2445" extrusionOk="0">
                  <a:moveTo>
                    <a:pt x="1735" y="452"/>
                  </a:moveTo>
                  <a:cubicBezTo>
                    <a:pt x="2112" y="452"/>
                    <a:pt x="2418" y="710"/>
                    <a:pt x="2491" y="1068"/>
                  </a:cubicBezTo>
                  <a:cubicBezTo>
                    <a:pt x="2535" y="1288"/>
                    <a:pt x="2731" y="1447"/>
                    <a:pt x="2956" y="1447"/>
                  </a:cubicBezTo>
                  <a:lnTo>
                    <a:pt x="3215" y="1447"/>
                  </a:lnTo>
                  <a:cubicBezTo>
                    <a:pt x="3368" y="1447"/>
                    <a:pt x="3496" y="1564"/>
                    <a:pt x="3502" y="1707"/>
                  </a:cubicBezTo>
                  <a:cubicBezTo>
                    <a:pt x="3506" y="1783"/>
                    <a:pt x="3479" y="1854"/>
                    <a:pt x="3428" y="1909"/>
                  </a:cubicBezTo>
                  <a:cubicBezTo>
                    <a:pt x="3375" y="1963"/>
                    <a:pt x="3306" y="1993"/>
                    <a:pt x="3230" y="1993"/>
                  </a:cubicBezTo>
                  <a:lnTo>
                    <a:pt x="753" y="1993"/>
                  </a:lnTo>
                  <a:cubicBezTo>
                    <a:pt x="602" y="1993"/>
                    <a:pt x="473" y="1877"/>
                    <a:pt x="466" y="1734"/>
                  </a:cubicBezTo>
                  <a:cubicBezTo>
                    <a:pt x="461" y="1612"/>
                    <a:pt x="538" y="1499"/>
                    <a:pt x="654" y="1462"/>
                  </a:cubicBezTo>
                  <a:cubicBezTo>
                    <a:pt x="822" y="1406"/>
                    <a:pt x="945" y="1264"/>
                    <a:pt x="975" y="1091"/>
                  </a:cubicBezTo>
                  <a:cubicBezTo>
                    <a:pt x="1039" y="721"/>
                    <a:pt x="1358" y="452"/>
                    <a:pt x="1735" y="452"/>
                  </a:cubicBezTo>
                  <a:close/>
                  <a:moveTo>
                    <a:pt x="1735" y="0"/>
                  </a:moveTo>
                  <a:cubicBezTo>
                    <a:pt x="1157" y="0"/>
                    <a:pt x="631" y="427"/>
                    <a:pt x="530" y="1016"/>
                  </a:cubicBezTo>
                  <a:cubicBezTo>
                    <a:pt x="528" y="1026"/>
                    <a:pt x="517" y="1031"/>
                    <a:pt x="513" y="1032"/>
                  </a:cubicBezTo>
                  <a:cubicBezTo>
                    <a:pt x="204" y="1134"/>
                    <a:pt x="0" y="1431"/>
                    <a:pt x="16" y="1755"/>
                  </a:cubicBezTo>
                  <a:cubicBezTo>
                    <a:pt x="33" y="2142"/>
                    <a:pt x="357" y="2444"/>
                    <a:pt x="753" y="2444"/>
                  </a:cubicBezTo>
                  <a:lnTo>
                    <a:pt x="3230" y="2444"/>
                  </a:lnTo>
                  <a:cubicBezTo>
                    <a:pt x="3427" y="2444"/>
                    <a:pt x="3618" y="2363"/>
                    <a:pt x="3754" y="2221"/>
                  </a:cubicBezTo>
                  <a:cubicBezTo>
                    <a:pt x="3891" y="2076"/>
                    <a:pt x="3963" y="1886"/>
                    <a:pt x="3954" y="1686"/>
                  </a:cubicBezTo>
                  <a:cubicBezTo>
                    <a:pt x="3935" y="1299"/>
                    <a:pt x="3611" y="997"/>
                    <a:pt x="3215" y="997"/>
                  </a:cubicBezTo>
                  <a:lnTo>
                    <a:pt x="2956" y="997"/>
                  </a:lnTo>
                  <a:cubicBezTo>
                    <a:pt x="2944" y="997"/>
                    <a:pt x="2935" y="989"/>
                    <a:pt x="2933" y="979"/>
                  </a:cubicBezTo>
                  <a:cubicBezTo>
                    <a:pt x="2818" y="411"/>
                    <a:pt x="2314"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 name="Google Shape;1212;p79"/>
          <p:cNvGrpSpPr/>
          <p:nvPr/>
        </p:nvGrpSpPr>
        <p:grpSpPr>
          <a:xfrm>
            <a:off x="3181436" y="3350613"/>
            <a:ext cx="411791" cy="411754"/>
            <a:chOff x="2833553" y="3413648"/>
            <a:chExt cx="411791" cy="411754"/>
          </a:xfrm>
        </p:grpSpPr>
        <p:sp>
          <p:nvSpPr>
            <p:cNvPr id="1213" name="Google Shape;1213;p79"/>
            <p:cNvSpPr/>
            <p:nvPr/>
          </p:nvSpPr>
          <p:spPr>
            <a:xfrm>
              <a:off x="2833553" y="3471940"/>
              <a:ext cx="145345" cy="193606"/>
            </a:xfrm>
            <a:custGeom>
              <a:avLst/>
              <a:gdLst/>
              <a:ahLst/>
              <a:cxnLst/>
              <a:rect l="l" t="t" r="r" b="b"/>
              <a:pathLst>
                <a:path w="5436" h="7241" extrusionOk="0">
                  <a:moveTo>
                    <a:pt x="3204" y="0"/>
                  </a:moveTo>
                  <a:cubicBezTo>
                    <a:pt x="3132" y="0"/>
                    <a:pt x="3062" y="34"/>
                    <a:pt x="3018" y="98"/>
                  </a:cubicBezTo>
                  <a:cubicBezTo>
                    <a:pt x="2675" y="595"/>
                    <a:pt x="2493" y="1177"/>
                    <a:pt x="2493" y="1783"/>
                  </a:cubicBezTo>
                  <a:cubicBezTo>
                    <a:pt x="2493" y="1794"/>
                    <a:pt x="2493" y="1805"/>
                    <a:pt x="2493" y="1816"/>
                  </a:cubicBezTo>
                  <a:cubicBezTo>
                    <a:pt x="1100" y="1931"/>
                    <a:pt x="1" y="3102"/>
                    <a:pt x="1" y="4524"/>
                  </a:cubicBezTo>
                  <a:cubicBezTo>
                    <a:pt x="1" y="6022"/>
                    <a:pt x="1220" y="7240"/>
                    <a:pt x="2718" y="7240"/>
                  </a:cubicBezTo>
                  <a:lnTo>
                    <a:pt x="3203" y="7240"/>
                  </a:lnTo>
                  <a:cubicBezTo>
                    <a:pt x="3327" y="7240"/>
                    <a:pt x="3428" y="7140"/>
                    <a:pt x="3428" y="7014"/>
                  </a:cubicBezTo>
                  <a:cubicBezTo>
                    <a:pt x="3428" y="6890"/>
                    <a:pt x="3327" y="6789"/>
                    <a:pt x="3203" y="6789"/>
                  </a:cubicBezTo>
                  <a:lnTo>
                    <a:pt x="2719" y="6789"/>
                  </a:lnTo>
                  <a:cubicBezTo>
                    <a:pt x="1470" y="6789"/>
                    <a:pt x="453" y="5772"/>
                    <a:pt x="453" y="4523"/>
                  </a:cubicBezTo>
                  <a:cubicBezTo>
                    <a:pt x="453" y="3273"/>
                    <a:pt x="1468" y="2259"/>
                    <a:pt x="2716" y="2258"/>
                  </a:cubicBezTo>
                  <a:lnTo>
                    <a:pt x="2731" y="2258"/>
                  </a:lnTo>
                  <a:cubicBezTo>
                    <a:pt x="3974" y="2264"/>
                    <a:pt x="4984" y="3278"/>
                    <a:pt x="4984" y="4523"/>
                  </a:cubicBezTo>
                  <a:cubicBezTo>
                    <a:pt x="4984" y="4648"/>
                    <a:pt x="5086" y="4749"/>
                    <a:pt x="5210" y="4749"/>
                  </a:cubicBezTo>
                  <a:cubicBezTo>
                    <a:pt x="5334" y="4749"/>
                    <a:pt x="5435" y="4648"/>
                    <a:pt x="5435" y="4523"/>
                  </a:cubicBezTo>
                  <a:cubicBezTo>
                    <a:pt x="5435" y="3102"/>
                    <a:pt x="4337" y="1931"/>
                    <a:pt x="2945" y="1816"/>
                  </a:cubicBezTo>
                  <a:cubicBezTo>
                    <a:pt x="2945" y="1805"/>
                    <a:pt x="2944" y="1794"/>
                    <a:pt x="2944" y="1783"/>
                  </a:cubicBezTo>
                  <a:cubicBezTo>
                    <a:pt x="2944" y="1269"/>
                    <a:pt x="3098" y="775"/>
                    <a:pt x="3389" y="354"/>
                  </a:cubicBezTo>
                  <a:cubicBezTo>
                    <a:pt x="3460" y="252"/>
                    <a:pt x="3434" y="111"/>
                    <a:pt x="3332" y="41"/>
                  </a:cubicBezTo>
                  <a:cubicBezTo>
                    <a:pt x="3293" y="13"/>
                    <a:pt x="3248" y="0"/>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79"/>
            <p:cNvSpPr/>
            <p:nvPr/>
          </p:nvSpPr>
          <p:spPr>
            <a:xfrm>
              <a:off x="2929146" y="3413648"/>
              <a:ext cx="316198" cy="251894"/>
            </a:xfrm>
            <a:custGeom>
              <a:avLst/>
              <a:gdLst/>
              <a:ahLst/>
              <a:cxnLst/>
              <a:rect l="l" t="t" r="r" b="b"/>
              <a:pathLst>
                <a:path w="11826" h="9421" extrusionOk="0">
                  <a:moveTo>
                    <a:pt x="7614" y="452"/>
                  </a:moveTo>
                  <a:cubicBezTo>
                    <a:pt x="8153" y="452"/>
                    <a:pt x="8657" y="699"/>
                    <a:pt x="8987" y="1112"/>
                  </a:cubicBezTo>
                  <a:cubicBezTo>
                    <a:pt x="8334" y="1363"/>
                    <a:pt x="7887" y="1993"/>
                    <a:pt x="7887" y="2718"/>
                  </a:cubicBezTo>
                  <a:cubicBezTo>
                    <a:pt x="7887" y="2842"/>
                    <a:pt x="7987" y="2942"/>
                    <a:pt x="8113" y="2942"/>
                  </a:cubicBezTo>
                  <a:cubicBezTo>
                    <a:pt x="8237" y="2942"/>
                    <a:pt x="8338" y="2842"/>
                    <a:pt x="8338" y="2718"/>
                  </a:cubicBezTo>
                  <a:cubicBezTo>
                    <a:pt x="8338" y="2099"/>
                    <a:pt x="8779" y="1573"/>
                    <a:pt x="9387" y="1467"/>
                  </a:cubicBezTo>
                  <a:cubicBezTo>
                    <a:pt x="9460" y="1454"/>
                    <a:pt x="9535" y="1447"/>
                    <a:pt x="9607" y="1447"/>
                  </a:cubicBezTo>
                  <a:cubicBezTo>
                    <a:pt x="10307" y="1447"/>
                    <a:pt x="10876" y="2017"/>
                    <a:pt x="10876" y="2717"/>
                  </a:cubicBezTo>
                  <a:cubicBezTo>
                    <a:pt x="10876" y="3417"/>
                    <a:pt x="10307" y="3987"/>
                    <a:pt x="9607" y="3987"/>
                  </a:cubicBezTo>
                  <a:lnTo>
                    <a:pt x="9014" y="3985"/>
                  </a:lnTo>
                  <a:cubicBezTo>
                    <a:pt x="8628" y="3672"/>
                    <a:pt x="8138" y="3488"/>
                    <a:pt x="7614" y="3488"/>
                  </a:cubicBezTo>
                  <a:cubicBezTo>
                    <a:pt x="7240" y="3488"/>
                    <a:pt x="6879" y="3581"/>
                    <a:pt x="6555" y="3757"/>
                  </a:cubicBezTo>
                  <a:lnTo>
                    <a:pt x="6555" y="3758"/>
                  </a:lnTo>
                  <a:cubicBezTo>
                    <a:pt x="6239" y="3285"/>
                    <a:pt x="5701" y="2990"/>
                    <a:pt x="5123" y="2990"/>
                  </a:cubicBezTo>
                  <a:cubicBezTo>
                    <a:pt x="4980" y="2990"/>
                    <a:pt x="4841" y="3007"/>
                    <a:pt x="4704" y="3042"/>
                  </a:cubicBezTo>
                  <a:cubicBezTo>
                    <a:pt x="4643" y="2856"/>
                    <a:pt x="4563" y="2677"/>
                    <a:pt x="4468" y="2507"/>
                  </a:cubicBezTo>
                  <a:cubicBezTo>
                    <a:pt x="4639" y="2168"/>
                    <a:pt x="4991" y="1946"/>
                    <a:pt x="5376" y="1946"/>
                  </a:cubicBezTo>
                  <a:cubicBezTo>
                    <a:pt x="5461" y="1946"/>
                    <a:pt x="5544" y="1957"/>
                    <a:pt x="5626" y="1977"/>
                  </a:cubicBezTo>
                  <a:cubicBezTo>
                    <a:pt x="5644" y="1982"/>
                    <a:pt x="5662" y="1984"/>
                    <a:pt x="5681" y="1984"/>
                  </a:cubicBezTo>
                  <a:cubicBezTo>
                    <a:pt x="5722" y="1984"/>
                    <a:pt x="5763" y="1973"/>
                    <a:pt x="5798" y="1952"/>
                  </a:cubicBezTo>
                  <a:cubicBezTo>
                    <a:pt x="5850" y="1919"/>
                    <a:pt x="5887" y="1869"/>
                    <a:pt x="5901" y="1810"/>
                  </a:cubicBezTo>
                  <a:cubicBezTo>
                    <a:pt x="6088" y="1010"/>
                    <a:pt x="6792" y="452"/>
                    <a:pt x="7614" y="452"/>
                  </a:cubicBezTo>
                  <a:close/>
                  <a:moveTo>
                    <a:pt x="7615" y="0"/>
                  </a:moveTo>
                  <a:cubicBezTo>
                    <a:pt x="6653" y="0"/>
                    <a:pt x="5820" y="608"/>
                    <a:pt x="5520" y="1502"/>
                  </a:cubicBezTo>
                  <a:cubicBezTo>
                    <a:pt x="5472" y="1497"/>
                    <a:pt x="5424" y="1495"/>
                    <a:pt x="5376" y="1495"/>
                  </a:cubicBezTo>
                  <a:cubicBezTo>
                    <a:pt x="4903" y="1495"/>
                    <a:pt x="4463" y="1727"/>
                    <a:pt x="4190" y="2099"/>
                  </a:cubicBezTo>
                  <a:cubicBezTo>
                    <a:pt x="4056" y="1933"/>
                    <a:pt x="3905" y="1781"/>
                    <a:pt x="3737" y="1646"/>
                  </a:cubicBezTo>
                  <a:cubicBezTo>
                    <a:pt x="3214" y="1228"/>
                    <a:pt x="2556" y="997"/>
                    <a:pt x="1884" y="997"/>
                  </a:cubicBezTo>
                  <a:cubicBezTo>
                    <a:pt x="1212" y="997"/>
                    <a:pt x="634" y="1198"/>
                    <a:pt x="121" y="1577"/>
                  </a:cubicBezTo>
                  <a:cubicBezTo>
                    <a:pt x="21" y="1651"/>
                    <a:pt x="0" y="1793"/>
                    <a:pt x="74" y="1893"/>
                  </a:cubicBezTo>
                  <a:cubicBezTo>
                    <a:pt x="118" y="1953"/>
                    <a:pt x="186" y="1984"/>
                    <a:pt x="256" y="1984"/>
                  </a:cubicBezTo>
                  <a:cubicBezTo>
                    <a:pt x="302" y="1984"/>
                    <a:pt x="349" y="1970"/>
                    <a:pt x="389" y="1940"/>
                  </a:cubicBezTo>
                  <a:cubicBezTo>
                    <a:pt x="824" y="1618"/>
                    <a:pt x="1342" y="1447"/>
                    <a:pt x="1884" y="1447"/>
                  </a:cubicBezTo>
                  <a:cubicBezTo>
                    <a:pt x="2995" y="1447"/>
                    <a:pt x="3958" y="2163"/>
                    <a:pt x="4284" y="3208"/>
                  </a:cubicBezTo>
                  <a:cubicBezTo>
                    <a:pt x="3750" y="3506"/>
                    <a:pt x="3403" y="4076"/>
                    <a:pt x="3403" y="4710"/>
                  </a:cubicBezTo>
                  <a:cubicBezTo>
                    <a:pt x="3403" y="4834"/>
                    <a:pt x="3503" y="4936"/>
                    <a:pt x="3628" y="4936"/>
                  </a:cubicBezTo>
                  <a:cubicBezTo>
                    <a:pt x="3753" y="4936"/>
                    <a:pt x="3853" y="4834"/>
                    <a:pt x="3853" y="4710"/>
                  </a:cubicBezTo>
                  <a:cubicBezTo>
                    <a:pt x="3853" y="4192"/>
                    <a:pt x="4168" y="3732"/>
                    <a:pt x="4635" y="3538"/>
                  </a:cubicBezTo>
                  <a:cubicBezTo>
                    <a:pt x="4636" y="3537"/>
                    <a:pt x="4637" y="3537"/>
                    <a:pt x="4637" y="3537"/>
                  </a:cubicBezTo>
                  <a:cubicBezTo>
                    <a:pt x="4791" y="3473"/>
                    <a:pt x="4954" y="3441"/>
                    <a:pt x="5123" y="3441"/>
                  </a:cubicBezTo>
                  <a:cubicBezTo>
                    <a:pt x="5611" y="3441"/>
                    <a:pt x="6062" y="3727"/>
                    <a:pt x="6271" y="4169"/>
                  </a:cubicBezTo>
                  <a:cubicBezTo>
                    <a:pt x="6299" y="4229"/>
                    <a:pt x="6353" y="4273"/>
                    <a:pt x="6417" y="4290"/>
                  </a:cubicBezTo>
                  <a:cubicBezTo>
                    <a:pt x="6436" y="4295"/>
                    <a:pt x="6456" y="4298"/>
                    <a:pt x="6475" y="4298"/>
                  </a:cubicBezTo>
                  <a:cubicBezTo>
                    <a:pt x="6521" y="4298"/>
                    <a:pt x="6566" y="4284"/>
                    <a:pt x="6603" y="4257"/>
                  </a:cubicBezTo>
                  <a:cubicBezTo>
                    <a:pt x="6901" y="4049"/>
                    <a:pt x="7250" y="3939"/>
                    <a:pt x="7615" y="3939"/>
                  </a:cubicBezTo>
                  <a:cubicBezTo>
                    <a:pt x="8422" y="3939"/>
                    <a:pt x="9126" y="4485"/>
                    <a:pt x="9327" y="5266"/>
                  </a:cubicBezTo>
                  <a:cubicBezTo>
                    <a:pt x="9352" y="5366"/>
                    <a:pt x="9441" y="5436"/>
                    <a:pt x="9545" y="5436"/>
                  </a:cubicBezTo>
                  <a:cubicBezTo>
                    <a:pt x="9547" y="5436"/>
                    <a:pt x="9549" y="5436"/>
                    <a:pt x="9551" y="5436"/>
                  </a:cubicBezTo>
                  <a:cubicBezTo>
                    <a:pt x="9551" y="5436"/>
                    <a:pt x="9594" y="5434"/>
                    <a:pt x="9607" y="5434"/>
                  </a:cubicBezTo>
                  <a:cubicBezTo>
                    <a:pt x="10581" y="5434"/>
                    <a:pt x="11374" y="6227"/>
                    <a:pt x="11374" y="7202"/>
                  </a:cubicBezTo>
                  <a:cubicBezTo>
                    <a:pt x="11374" y="8176"/>
                    <a:pt x="10581" y="8969"/>
                    <a:pt x="9607" y="8969"/>
                  </a:cubicBezTo>
                  <a:cubicBezTo>
                    <a:pt x="8632" y="8969"/>
                    <a:pt x="7839" y="8176"/>
                    <a:pt x="7839" y="7202"/>
                  </a:cubicBezTo>
                  <a:cubicBezTo>
                    <a:pt x="7839" y="7077"/>
                    <a:pt x="7739" y="6976"/>
                    <a:pt x="7615" y="6976"/>
                  </a:cubicBezTo>
                  <a:cubicBezTo>
                    <a:pt x="7489" y="6976"/>
                    <a:pt x="7389" y="7078"/>
                    <a:pt x="7389" y="7202"/>
                  </a:cubicBezTo>
                  <a:cubicBezTo>
                    <a:pt x="7389" y="7922"/>
                    <a:pt x="7735" y="8564"/>
                    <a:pt x="8268" y="8969"/>
                  </a:cubicBezTo>
                  <a:lnTo>
                    <a:pt x="542" y="8969"/>
                  </a:lnTo>
                  <a:cubicBezTo>
                    <a:pt x="417" y="8969"/>
                    <a:pt x="316" y="9070"/>
                    <a:pt x="316" y="9194"/>
                  </a:cubicBezTo>
                  <a:cubicBezTo>
                    <a:pt x="316" y="9319"/>
                    <a:pt x="417" y="9420"/>
                    <a:pt x="542" y="9420"/>
                  </a:cubicBezTo>
                  <a:lnTo>
                    <a:pt x="9607" y="9420"/>
                  </a:lnTo>
                  <a:cubicBezTo>
                    <a:pt x="10831" y="9420"/>
                    <a:pt x="11826" y="8425"/>
                    <a:pt x="11826" y="7202"/>
                  </a:cubicBezTo>
                  <a:cubicBezTo>
                    <a:pt x="11826" y="6013"/>
                    <a:pt x="10888" y="5040"/>
                    <a:pt x="9713" y="4986"/>
                  </a:cubicBezTo>
                  <a:cubicBezTo>
                    <a:pt x="9646" y="4788"/>
                    <a:pt x="9550" y="4604"/>
                    <a:pt x="9434" y="4437"/>
                  </a:cubicBezTo>
                  <a:lnTo>
                    <a:pt x="9434" y="4437"/>
                  </a:lnTo>
                  <a:lnTo>
                    <a:pt x="9607" y="4438"/>
                  </a:lnTo>
                  <a:cubicBezTo>
                    <a:pt x="10555" y="4438"/>
                    <a:pt x="11328" y="3666"/>
                    <a:pt x="11328" y="2718"/>
                  </a:cubicBezTo>
                  <a:cubicBezTo>
                    <a:pt x="11328" y="1768"/>
                    <a:pt x="10555" y="997"/>
                    <a:pt x="9607" y="997"/>
                  </a:cubicBezTo>
                  <a:cubicBezTo>
                    <a:pt x="9561" y="997"/>
                    <a:pt x="9513" y="999"/>
                    <a:pt x="9466" y="1002"/>
                  </a:cubicBezTo>
                  <a:cubicBezTo>
                    <a:pt x="9059" y="380"/>
                    <a:pt x="8363" y="0"/>
                    <a:pt x="7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9"/>
            <p:cNvSpPr/>
            <p:nvPr/>
          </p:nvSpPr>
          <p:spPr>
            <a:xfrm>
              <a:off x="2860239" y="3680105"/>
              <a:ext cx="12085" cy="65373"/>
            </a:xfrm>
            <a:custGeom>
              <a:avLst/>
              <a:gdLst/>
              <a:ahLst/>
              <a:cxnLst/>
              <a:rect l="l" t="t" r="r" b="b"/>
              <a:pathLst>
                <a:path w="452" h="2445" extrusionOk="0">
                  <a:moveTo>
                    <a:pt x="225" y="1"/>
                  </a:moveTo>
                  <a:cubicBezTo>
                    <a:pt x="101" y="1"/>
                    <a:pt x="1" y="102"/>
                    <a:pt x="1" y="226"/>
                  </a:cubicBezTo>
                  <a:lnTo>
                    <a:pt x="1" y="2219"/>
                  </a:lnTo>
                  <a:cubicBezTo>
                    <a:pt x="1" y="2344"/>
                    <a:pt x="101" y="2445"/>
                    <a:pt x="225" y="2445"/>
                  </a:cubicBezTo>
                  <a:cubicBezTo>
                    <a:pt x="351" y="2445"/>
                    <a:pt x="451" y="2344"/>
                    <a:pt x="451" y="2219"/>
                  </a:cubicBezTo>
                  <a:lnTo>
                    <a:pt x="451" y="226"/>
                  </a:lnTo>
                  <a:cubicBezTo>
                    <a:pt x="451" y="102"/>
                    <a:pt x="351"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79"/>
            <p:cNvSpPr/>
            <p:nvPr/>
          </p:nvSpPr>
          <p:spPr>
            <a:xfrm>
              <a:off x="2946821" y="3680105"/>
              <a:ext cx="12112" cy="65373"/>
            </a:xfrm>
            <a:custGeom>
              <a:avLst/>
              <a:gdLst/>
              <a:ahLst/>
              <a:cxnLst/>
              <a:rect l="l" t="t" r="r" b="b"/>
              <a:pathLst>
                <a:path w="453" h="2445" extrusionOk="0">
                  <a:moveTo>
                    <a:pt x="226" y="1"/>
                  </a:moveTo>
                  <a:cubicBezTo>
                    <a:pt x="102" y="1"/>
                    <a:pt x="1" y="102"/>
                    <a:pt x="1" y="226"/>
                  </a:cubicBezTo>
                  <a:lnTo>
                    <a:pt x="1" y="2219"/>
                  </a:lnTo>
                  <a:cubicBezTo>
                    <a:pt x="1" y="2344"/>
                    <a:pt x="102" y="2445"/>
                    <a:pt x="226" y="2445"/>
                  </a:cubicBezTo>
                  <a:cubicBezTo>
                    <a:pt x="352" y="2445"/>
                    <a:pt x="452" y="2344"/>
                    <a:pt x="452" y="2219"/>
                  </a:cubicBezTo>
                  <a:lnTo>
                    <a:pt x="452" y="226"/>
                  </a:lnTo>
                  <a:cubicBezTo>
                    <a:pt x="452" y="102"/>
                    <a:pt x="352"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79"/>
            <p:cNvSpPr/>
            <p:nvPr/>
          </p:nvSpPr>
          <p:spPr>
            <a:xfrm>
              <a:off x="2903530" y="3760056"/>
              <a:ext cx="12112" cy="65346"/>
            </a:xfrm>
            <a:custGeom>
              <a:avLst/>
              <a:gdLst/>
              <a:ahLst/>
              <a:cxnLst/>
              <a:rect l="l" t="t" r="r" b="b"/>
              <a:pathLst>
                <a:path w="453" h="2444" extrusionOk="0">
                  <a:moveTo>
                    <a:pt x="226" y="0"/>
                  </a:moveTo>
                  <a:cubicBezTo>
                    <a:pt x="101" y="0"/>
                    <a:pt x="1" y="101"/>
                    <a:pt x="1" y="226"/>
                  </a:cubicBezTo>
                  <a:lnTo>
                    <a:pt x="1" y="2218"/>
                  </a:lnTo>
                  <a:cubicBezTo>
                    <a:pt x="1" y="2344"/>
                    <a:pt x="102" y="2444"/>
                    <a:pt x="226" y="2444"/>
                  </a:cubicBezTo>
                  <a:cubicBezTo>
                    <a:pt x="351" y="2444"/>
                    <a:pt x="452" y="2344"/>
                    <a:pt x="452" y="2218"/>
                  </a:cubicBezTo>
                  <a:lnTo>
                    <a:pt x="452" y="226"/>
                  </a:lnTo>
                  <a:cubicBezTo>
                    <a:pt x="452" y="101"/>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9"/>
            <p:cNvSpPr/>
            <p:nvPr/>
          </p:nvSpPr>
          <p:spPr>
            <a:xfrm>
              <a:off x="2990138" y="3760056"/>
              <a:ext cx="12112" cy="65346"/>
            </a:xfrm>
            <a:custGeom>
              <a:avLst/>
              <a:gdLst/>
              <a:ahLst/>
              <a:cxnLst/>
              <a:rect l="l" t="t" r="r" b="b"/>
              <a:pathLst>
                <a:path w="453" h="2444" extrusionOk="0">
                  <a:moveTo>
                    <a:pt x="226" y="0"/>
                  </a:moveTo>
                  <a:cubicBezTo>
                    <a:pt x="101" y="0"/>
                    <a:pt x="1" y="101"/>
                    <a:pt x="1" y="226"/>
                  </a:cubicBezTo>
                  <a:lnTo>
                    <a:pt x="1" y="2218"/>
                  </a:lnTo>
                  <a:cubicBezTo>
                    <a:pt x="1" y="2344"/>
                    <a:pt x="101" y="2444"/>
                    <a:pt x="226" y="2444"/>
                  </a:cubicBezTo>
                  <a:cubicBezTo>
                    <a:pt x="351" y="2444"/>
                    <a:pt x="452" y="2344"/>
                    <a:pt x="452" y="2218"/>
                  </a:cubicBezTo>
                  <a:lnTo>
                    <a:pt x="452" y="226"/>
                  </a:lnTo>
                  <a:cubicBezTo>
                    <a:pt x="452" y="101"/>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79"/>
            <p:cNvSpPr/>
            <p:nvPr/>
          </p:nvSpPr>
          <p:spPr>
            <a:xfrm>
              <a:off x="3076720" y="3760056"/>
              <a:ext cx="12085" cy="65346"/>
            </a:xfrm>
            <a:custGeom>
              <a:avLst/>
              <a:gdLst/>
              <a:ahLst/>
              <a:cxnLst/>
              <a:rect l="l" t="t" r="r" b="b"/>
              <a:pathLst>
                <a:path w="452" h="2444" extrusionOk="0">
                  <a:moveTo>
                    <a:pt x="226" y="0"/>
                  </a:moveTo>
                  <a:cubicBezTo>
                    <a:pt x="102" y="0"/>
                    <a:pt x="1" y="101"/>
                    <a:pt x="1" y="226"/>
                  </a:cubicBezTo>
                  <a:lnTo>
                    <a:pt x="1" y="2218"/>
                  </a:lnTo>
                  <a:cubicBezTo>
                    <a:pt x="1" y="2344"/>
                    <a:pt x="102" y="2444"/>
                    <a:pt x="226" y="2444"/>
                  </a:cubicBezTo>
                  <a:cubicBezTo>
                    <a:pt x="351" y="2444"/>
                    <a:pt x="452" y="2344"/>
                    <a:pt x="452" y="2218"/>
                  </a:cubicBezTo>
                  <a:lnTo>
                    <a:pt x="452" y="226"/>
                  </a:lnTo>
                  <a:cubicBezTo>
                    <a:pt x="452" y="101"/>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79"/>
            <p:cNvSpPr/>
            <p:nvPr/>
          </p:nvSpPr>
          <p:spPr>
            <a:xfrm>
              <a:off x="3033429" y="3680105"/>
              <a:ext cx="12085" cy="65373"/>
            </a:xfrm>
            <a:custGeom>
              <a:avLst/>
              <a:gdLst/>
              <a:ahLst/>
              <a:cxnLst/>
              <a:rect l="l" t="t" r="r" b="b"/>
              <a:pathLst>
                <a:path w="452" h="2445" extrusionOk="0">
                  <a:moveTo>
                    <a:pt x="226" y="1"/>
                  </a:moveTo>
                  <a:cubicBezTo>
                    <a:pt x="102" y="1"/>
                    <a:pt x="1" y="102"/>
                    <a:pt x="1" y="226"/>
                  </a:cubicBezTo>
                  <a:lnTo>
                    <a:pt x="1" y="2219"/>
                  </a:lnTo>
                  <a:cubicBezTo>
                    <a:pt x="1" y="2344"/>
                    <a:pt x="102" y="2445"/>
                    <a:pt x="226" y="2445"/>
                  </a:cubicBezTo>
                  <a:cubicBezTo>
                    <a:pt x="351" y="2445"/>
                    <a:pt x="452" y="2344"/>
                    <a:pt x="452" y="2219"/>
                  </a:cubicBezTo>
                  <a:lnTo>
                    <a:pt x="452" y="226"/>
                  </a:lnTo>
                  <a:cubicBezTo>
                    <a:pt x="452" y="102"/>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9"/>
            <p:cNvSpPr/>
            <p:nvPr/>
          </p:nvSpPr>
          <p:spPr>
            <a:xfrm>
              <a:off x="3120038" y="3680105"/>
              <a:ext cx="12085" cy="65373"/>
            </a:xfrm>
            <a:custGeom>
              <a:avLst/>
              <a:gdLst/>
              <a:ahLst/>
              <a:cxnLst/>
              <a:rect l="l" t="t" r="r" b="b"/>
              <a:pathLst>
                <a:path w="452" h="2445" extrusionOk="0">
                  <a:moveTo>
                    <a:pt x="226" y="1"/>
                  </a:moveTo>
                  <a:cubicBezTo>
                    <a:pt x="102" y="1"/>
                    <a:pt x="1" y="102"/>
                    <a:pt x="1" y="226"/>
                  </a:cubicBezTo>
                  <a:lnTo>
                    <a:pt x="1" y="2219"/>
                  </a:lnTo>
                  <a:cubicBezTo>
                    <a:pt x="1" y="2344"/>
                    <a:pt x="102" y="2445"/>
                    <a:pt x="226" y="2445"/>
                  </a:cubicBezTo>
                  <a:cubicBezTo>
                    <a:pt x="350" y="2445"/>
                    <a:pt x="452" y="2344"/>
                    <a:pt x="452" y="2219"/>
                  </a:cubicBezTo>
                  <a:lnTo>
                    <a:pt x="452" y="226"/>
                  </a:lnTo>
                  <a:cubicBezTo>
                    <a:pt x="452"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79"/>
            <p:cNvSpPr/>
            <p:nvPr/>
          </p:nvSpPr>
          <p:spPr>
            <a:xfrm>
              <a:off x="3206647" y="3680105"/>
              <a:ext cx="12085" cy="65373"/>
            </a:xfrm>
            <a:custGeom>
              <a:avLst/>
              <a:gdLst/>
              <a:ahLst/>
              <a:cxnLst/>
              <a:rect l="l" t="t" r="r" b="b"/>
              <a:pathLst>
                <a:path w="452" h="2445" extrusionOk="0">
                  <a:moveTo>
                    <a:pt x="226" y="1"/>
                  </a:moveTo>
                  <a:cubicBezTo>
                    <a:pt x="101" y="1"/>
                    <a:pt x="0" y="102"/>
                    <a:pt x="0" y="226"/>
                  </a:cubicBezTo>
                  <a:lnTo>
                    <a:pt x="0" y="2219"/>
                  </a:lnTo>
                  <a:cubicBezTo>
                    <a:pt x="0" y="2344"/>
                    <a:pt x="101" y="2445"/>
                    <a:pt x="226" y="2445"/>
                  </a:cubicBezTo>
                  <a:cubicBezTo>
                    <a:pt x="350" y="2445"/>
                    <a:pt x="452" y="2344"/>
                    <a:pt x="452" y="2219"/>
                  </a:cubicBezTo>
                  <a:lnTo>
                    <a:pt x="452" y="226"/>
                  </a:lnTo>
                  <a:cubicBezTo>
                    <a:pt x="452"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79"/>
            <p:cNvSpPr/>
            <p:nvPr/>
          </p:nvSpPr>
          <p:spPr>
            <a:xfrm>
              <a:off x="3163329" y="3760056"/>
              <a:ext cx="12085" cy="65346"/>
            </a:xfrm>
            <a:custGeom>
              <a:avLst/>
              <a:gdLst/>
              <a:ahLst/>
              <a:cxnLst/>
              <a:rect l="l" t="t" r="r" b="b"/>
              <a:pathLst>
                <a:path w="452" h="2444" extrusionOk="0">
                  <a:moveTo>
                    <a:pt x="226" y="0"/>
                  </a:moveTo>
                  <a:cubicBezTo>
                    <a:pt x="102" y="0"/>
                    <a:pt x="1" y="101"/>
                    <a:pt x="1" y="226"/>
                  </a:cubicBezTo>
                  <a:lnTo>
                    <a:pt x="1" y="2218"/>
                  </a:lnTo>
                  <a:cubicBezTo>
                    <a:pt x="1" y="2344"/>
                    <a:pt x="102" y="2444"/>
                    <a:pt x="226" y="2444"/>
                  </a:cubicBezTo>
                  <a:cubicBezTo>
                    <a:pt x="351" y="2444"/>
                    <a:pt x="452" y="2344"/>
                    <a:pt x="452" y="2218"/>
                  </a:cubicBezTo>
                  <a:lnTo>
                    <a:pt x="452" y="226"/>
                  </a:lnTo>
                  <a:cubicBezTo>
                    <a:pt x="452" y="101"/>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 name="Google Shape;1224;p79"/>
          <p:cNvGrpSpPr/>
          <p:nvPr/>
        </p:nvGrpSpPr>
        <p:grpSpPr>
          <a:xfrm>
            <a:off x="3973126" y="3350613"/>
            <a:ext cx="411791" cy="411753"/>
            <a:chOff x="3382672" y="3413648"/>
            <a:chExt cx="411791" cy="411753"/>
          </a:xfrm>
        </p:grpSpPr>
        <p:sp>
          <p:nvSpPr>
            <p:cNvPr id="1225" name="Google Shape;1225;p79"/>
            <p:cNvSpPr/>
            <p:nvPr/>
          </p:nvSpPr>
          <p:spPr>
            <a:xfrm>
              <a:off x="3582549" y="3413648"/>
              <a:ext cx="12085" cy="78715"/>
            </a:xfrm>
            <a:custGeom>
              <a:avLst/>
              <a:gdLst/>
              <a:ahLst/>
              <a:cxnLst/>
              <a:rect l="l" t="t" r="r" b="b"/>
              <a:pathLst>
                <a:path w="452" h="2944" extrusionOk="0">
                  <a:moveTo>
                    <a:pt x="226" y="0"/>
                  </a:moveTo>
                  <a:cubicBezTo>
                    <a:pt x="101" y="0"/>
                    <a:pt x="1" y="102"/>
                    <a:pt x="1" y="226"/>
                  </a:cubicBezTo>
                  <a:lnTo>
                    <a:pt x="1" y="2718"/>
                  </a:lnTo>
                  <a:cubicBezTo>
                    <a:pt x="1" y="2842"/>
                    <a:pt x="101" y="2943"/>
                    <a:pt x="226" y="2943"/>
                  </a:cubicBezTo>
                  <a:cubicBezTo>
                    <a:pt x="350" y="2943"/>
                    <a:pt x="452" y="2842"/>
                    <a:pt x="452" y="2718"/>
                  </a:cubicBezTo>
                  <a:lnTo>
                    <a:pt x="452" y="226"/>
                  </a:lnTo>
                  <a:cubicBezTo>
                    <a:pt x="452" y="101"/>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79"/>
            <p:cNvSpPr/>
            <p:nvPr/>
          </p:nvSpPr>
          <p:spPr>
            <a:xfrm>
              <a:off x="3440643" y="3472181"/>
              <a:ext cx="60373" cy="59170"/>
            </a:xfrm>
            <a:custGeom>
              <a:avLst/>
              <a:gdLst/>
              <a:ahLst/>
              <a:cxnLst/>
              <a:rect l="l" t="t" r="r" b="b"/>
              <a:pathLst>
                <a:path w="2258" h="2213" extrusionOk="0">
                  <a:moveTo>
                    <a:pt x="248" y="0"/>
                  </a:moveTo>
                  <a:cubicBezTo>
                    <a:pt x="190" y="0"/>
                    <a:pt x="132" y="22"/>
                    <a:pt x="88" y="67"/>
                  </a:cubicBezTo>
                  <a:cubicBezTo>
                    <a:pt x="0" y="155"/>
                    <a:pt x="0" y="298"/>
                    <a:pt x="88" y="386"/>
                  </a:cubicBezTo>
                  <a:lnTo>
                    <a:pt x="1850" y="2148"/>
                  </a:lnTo>
                  <a:cubicBezTo>
                    <a:pt x="1894" y="2191"/>
                    <a:pt x="1952" y="2213"/>
                    <a:pt x="2010" y="2213"/>
                  </a:cubicBezTo>
                  <a:cubicBezTo>
                    <a:pt x="2068" y="2213"/>
                    <a:pt x="2125" y="2191"/>
                    <a:pt x="2169" y="2148"/>
                  </a:cubicBezTo>
                  <a:cubicBezTo>
                    <a:pt x="2257" y="2059"/>
                    <a:pt x="2257" y="1916"/>
                    <a:pt x="2169" y="1828"/>
                  </a:cubicBezTo>
                  <a:lnTo>
                    <a:pt x="407" y="67"/>
                  </a:lnTo>
                  <a:cubicBezTo>
                    <a:pt x="363" y="22"/>
                    <a:pt x="306"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9"/>
            <p:cNvSpPr/>
            <p:nvPr/>
          </p:nvSpPr>
          <p:spPr>
            <a:xfrm>
              <a:off x="3382672" y="3613498"/>
              <a:ext cx="78715" cy="12085"/>
            </a:xfrm>
            <a:custGeom>
              <a:avLst/>
              <a:gdLst/>
              <a:ahLst/>
              <a:cxnLst/>
              <a:rect l="l" t="t" r="r" b="b"/>
              <a:pathLst>
                <a:path w="2944" h="452" extrusionOk="0">
                  <a:moveTo>
                    <a:pt x="227" y="0"/>
                  </a:moveTo>
                  <a:cubicBezTo>
                    <a:pt x="102" y="0"/>
                    <a:pt x="1" y="101"/>
                    <a:pt x="1" y="226"/>
                  </a:cubicBezTo>
                  <a:cubicBezTo>
                    <a:pt x="1" y="350"/>
                    <a:pt x="102" y="451"/>
                    <a:pt x="227" y="451"/>
                  </a:cubicBezTo>
                  <a:lnTo>
                    <a:pt x="2718" y="451"/>
                  </a:lnTo>
                  <a:cubicBezTo>
                    <a:pt x="2842" y="451"/>
                    <a:pt x="2944" y="350"/>
                    <a:pt x="2944" y="226"/>
                  </a:cubicBezTo>
                  <a:cubicBezTo>
                    <a:pt x="2944" y="101"/>
                    <a:pt x="2842" y="0"/>
                    <a:pt x="27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79"/>
            <p:cNvSpPr/>
            <p:nvPr/>
          </p:nvSpPr>
          <p:spPr>
            <a:xfrm>
              <a:off x="3440643" y="3707700"/>
              <a:ext cx="60373" cy="59197"/>
            </a:xfrm>
            <a:custGeom>
              <a:avLst/>
              <a:gdLst/>
              <a:ahLst/>
              <a:cxnLst/>
              <a:rect l="l" t="t" r="r" b="b"/>
              <a:pathLst>
                <a:path w="2258" h="2214" extrusionOk="0">
                  <a:moveTo>
                    <a:pt x="2010" y="1"/>
                  </a:moveTo>
                  <a:cubicBezTo>
                    <a:pt x="1952" y="1"/>
                    <a:pt x="1894" y="23"/>
                    <a:pt x="1850" y="67"/>
                  </a:cubicBezTo>
                  <a:lnTo>
                    <a:pt x="88" y="1829"/>
                  </a:lnTo>
                  <a:cubicBezTo>
                    <a:pt x="0" y="1917"/>
                    <a:pt x="0" y="2059"/>
                    <a:pt x="88" y="2147"/>
                  </a:cubicBezTo>
                  <a:cubicBezTo>
                    <a:pt x="132" y="2191"/>
                    <a:pt x="190" y="2214"/>
                    <a:pt x="248" y="2214"/>
                  </a:cubicBezTo>
                  <a:cubicBezTo>
                    <a:pt x="306" y="2214"/>
                    <a:pt x="364" y="2191"/>
                    <a:pt x="407" y="2147"/>
                  </a:cubicBezTo>
                  <a:lnTo>
                    <a:pt x="2169" y="386"/>
                  </a:lnTo>
                  <a:cubicBezTo>
                    <a:pt x="2257" y="298"/>
                    <a:pt x="2257" y="155"/>
                    <a:pt x="2169" y="67"/>
                  </a:cubicBezTo>
                  <a:cubicBezTo>
                    <a:pt x="2125" y="23"/>
                    <a:pt x="2067" y="1"/>
                    <a:pt x="2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79"/>
            <p:cNvSpPr/>
            <p:nvPr/>
          </p:nvSpPr>
          <p:spPr>
            <a:xfrm>
              <a:off x="3582549" y="3746740"/>
              <a:ext cx="12085" cy="78662"/>
            </a:xfrm>
            <a:custGeom>
              <a:avLst/>
              <a:gdLst/>
              <a:ahLst/>
              <a:cxnLst/>
              <a:rect l="l" t="t" r="r" b="b"/>
              <a:pathLst>
                <a:path w="452" h="2942" extrusionOk="0">
                  <a:moveTo>
                    <a:pt x="226" y="0"/>
                  </a:moveTo>
                  <a:cubicBezTo>
                    <a:pt x="101" y="0"/>
                    <a:pt x="1" y="101"/>
                    <a:pt x="1" y="226"/>
                  </a:cubicBezTo>
                  <a:lnTo>
                    <a:pt x="1" y="2716"/>
                  </a:lnTo>
                  <a:cubicBezTo>
                    <a:pt x="1" y="2842"/>
                    <a:pt x="101" y="2942"/>
                    <a:pt x="226" y="2942"/>
                  </a:cubicBezTo>
                  <a:cubicBezTo>
                    <a:pt x="350" y="2942"/>
                    <a:pt x="452" y="2842"/>
                    <a:pt x="452" y="2716"/>
                  </a:cubicBezTo>
                  <a:lnTo>
                    <a:pt x="452" y="226"/>
                  </a:lnTo>
                  <a:cubicBezTo>
                    <a:pt x="452" y="101"/>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9"/>
            <p:cNvSpPr/>
            <p:nvPr/>
          </p:nvSpPr>
          <p:spPr>
            <a:xfrm>
              <a:off x="3517973" y="3459640"/>
              <a:ext cx="26497" cy="42860"/>
            </a:xfrm>
            <a:custGeom>
              <a:avLst/>
              <a:gdLst/>
              <a:ahLst/>
              <a:cxnLst/>
              <a:rect l="l" t="t" r="r" b="b"/>
              <a:pathLst>
                <a:path w="991" h="1603" extrusionOk="0">
                  <a:moveTo>
                    <a:pt x="257" y="0"/>
                  </a:moveTo>
                  <a:cubicBezTo>
                    <a:pt x="228" y="0"/>
                    <a:pt x="199" y="6"/>
                    <a:pt x="170" y="17"/>
                  </a:cubicBezTo>
                  <a:cubicBezTo>
                    <a:pt x="56" y="65"/>
                    <a:pt x="1" y="197"/>
                    <a:pt x="48" y="312"/>
                  </a:cubicBezTo>
                  <a:lnTo>
                    <a:pt x="525" y="1463"/>
                  </a:lnTo>
                  <a:lnTo>
                    <a:pt x="525" y="1462"/>
                  </a:lnTo>
                  <a:cubicBezTo>
                    <a:pt x="562" y="1549"/>
                    <a:pt x="646" y="1602"/>
                    <a:pt x="734" y="1602"/>
                  </a:cubicBezTo>
                  <a:cubicBezTo>
                    <a:pt x="763" y="1602"/>
                    <a:pt x="791" y="1597"/>
                    <a:pt x="820" y="1585"/>
                  </a:cubicBezTo>
                  <a:cubicBezTo>
                    <a:pt x="935" y="1537"/>
                    <a:pt x="990" y="1405"/>
                    <a:pt x="943" y="1291"/>
                  </a:cubicBezTo>
                  <a:lnTo>
                    <a:pt x="465" y="139"/>
                  </a:lnTo>
                  <a:cubicBezTo>
                    <a:pt x="429" y="53"/>
                    <a:pt x="34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79"/>
            <p:cNvSpPr/>
            <p:nvPr/>
          </p:nvSpPr>
          <p:spPr>
            <a:xfrm>
              <a:off x="3427861" y="3549751"/>
              <a:ext cx="44491" cy="24839"/>
            </a:xfrm>
            <a:custGeom>
              <a:avLst/>
              <a:gdLst/>
              <a:ahLst/>
              <a:cxnLst/>
              <a:rect l="l" t="t" r="r" b="b"/>
              <a:pathLst>
                <a:path w="1664" h="929" extrusionOk="0">
                  <a:moveTo>
                    <a:pt x="257" y="1"/>
                  </a:moveTo>
                  <a:cubicBezTo>
                    <a:pt x="168" y="1"/>
                    <a:pt x="84" y="53"/>
                    <a:pt x="48" y="140"/>
                  </a:cubicBezTo>
                  <a:cubicBezTo>
                    <a:pt x="0" y="255"/>
                    <a:pt x="55" y="387"/>
                    <a:pt x="170" y="435"/>
                  </a:cubicBezTo>
                  <a:lnTo>
                    <a:pt x="1321" y="911"/>
                  </a:lnTo>
                  <a:cubicBezTo>
                    <a:pt x="1349" y="923"/>
                    <a:pt x="1378" y="929"/>
                    <a:pt x="1407" y="929"/>
                  </a:cubicBezTo>
                  <a:cubicBezTo>
                    <a:pt x="1496" y="929"/>
                    <a:pt x="1580" y="876"/>
                    <a:pt x="1616" y="789"/>
                  </a:cubicBezTo>
                  <a:cubicBezTo>
                    <a:pt x="1664" y="674"/>
                    <a:pt x="1609" y="543"/>
                    <a:pt x="1494" y="495"/>
                  </a:cubicBezTo>
                  <a:lnTo>
                    <a:pt x="343" y="18"/>
                  </a:lnTo>
                  <a:cubicBezTo>
                    <a:pt x="315" y="6"/>
                    <a:pt x="286"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79"/>
            <p:cNvSpPr/>
            <p:nvPr/>
          </p:nvSpPr>
          <p:spPr>
            <a:xfrm>
              <a:off x="3427861" y="3664490"/>
              <a:ext cx="44491" cy="24839"/>
            </a:xfrm>
            <a:custGeom>
              <a:avLst/>
              <a:gdLst/>
              <a:ahLst/>
              <a:cxnLst/>
              <a:rect l="l" t="t" r="r" b="b"/>
              <a:pathLst>
                <a:path w="1664" h="929" extrusionOk="0">
                  <a:moveTo>
                    <a:pt x="1407" y="0"/>
                  </a:moveTo>
                  <a:cubicBezTo>
                    <a:pt x="1378" y="0"/>
                    <a:pt x="1349" y="6"/>
                    <a:pt x="1321" y="17"/>
                  </a:cubicBezTo>
                  <a:lnTo>
                    <a:pt x="170" y="495"/>
                  </a:lnTo>
                  <a:cubicBezTo>
                    <a:pt x="55" y="542"/>
                    <a:pt x="0" y="674"/>
                    <a:pt x="48" y="788"/>
                  </a:cubicBezTo>
                  <a:cubicBezTo>
                    <a:pt x="84" y="875"/>
                    <a:pt x="168" y="928"/>
                    <a:pt x="257" y="928"/>
                  </a:cubicBezTo>
                  <a:cubicBezTo>
                    <a:pt x="286" y="928"/>
                    <a:pt x="315" y="923"/>
                    <a:pt x="343" y="911"/>
                  </a:cubicBezTo>
                  <a:lnTo>
                    <a:pt x="1494" y="434"/>
                  </a:lnTo>
                  <a:cubicBezTo>
                    <a:pt x="1609" y="387"/>
                    <a:pt x="1664" y="254"/>
                    <a:pt x="1616" y="139"/>
                  </a:cubicBezTo>
                  <a:cubicBezTo>
                    <a:pt x="1580" y="53"/>
                    <a:pt x="1496" y="0"/>
                    <a:pt x="1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9"/>
            <p:cNvSpPr/>
            <p:nvPr/>
          </p:nvSpPr>
          <p:spPr>
            <a:xfrm>
              <a:off x="3518000" y="3736579"/>
              <a:ext cx="26470" cy="42860"/>
            </a:xfrm>
            <a:custGeom>
              <a:avLst/>
              <a:gdLst/>
              <a:ahLst/>
              <a:cxnLst/>
              <a:rect l="l" t="t" r="r" b="b"/>
              <a:pathLst>
                <a:path w="990" h="1603" extrusionOk="0">
                  <a:moveTo>
                    <a:pt x="733" y="1"/>
                  </a:moveTo>
                  <a:cubicBezTo>
                    <a:pt x="645" y="1"/>
                    <a:pt x="560" y="53"/>
                    <a:pt x="524" y="140"/>
                  </a:cubicBezTo>
                  <a:lnTo>
                    <a:pt x="48" y="1291"/>
                  </a:lnTo>
                  <a:cubicBezTo>
                    <a:pt x="1" y="1406"/>
                    <a:pt x="55" y="1537"/>
                    <a:pt x="170" y="1585"/>
                  </a:cubicBezTo>
                  <a:cubicBezTo>
                    <a:pt x="198" y="1597"/>
                    <a:pt x="227" y="1603"/>
                    <a:pt x="256" y="1603"/>
                  </a:cubicBezTo>
                  <a:cubicBezTo>
                    <a:pt x="344" y="1603"/>
                    <a:pt x="428" y="1550"/>
                    <a:pt x="464" y="1463"/>
                  </a:cubicBezTo>
                  <a:lnTo>
                    <a:pt x="942" y="313"/>
                  </a:lnTo>
                  <a:cubicBezTo>
                    <a:pt x="989" y="198"/>
                    <a:pt x="934" y="65"/>
                    <a:pt x="819" y="18"/>
                  </a:cubicBezTo>
                  <a:cubicBezTo>
                    <a:pt x="791" y="6"/>
                    <a:pt x="762" y="1"/>
                    <a:pt x="7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9"/>
            <p:cNvSpPr/>
            <p:nvPr/>
          </p:nvSpPr>
          <p:spPr>
            <a:xfrm>
              <a:off x="3649183" y="3573523"/>
              <a:ext cx="38716" cy="38743"/>
            </a:xfrm>
            <a:custGeom>
              <a:avLst/>
              <a:gdLst/>
              <a:ahLst/>
              <a:cxnLst/>
              <a:rect l="l" t="t" r="r" b="b"/>
              <a:pathLst>
                <a:path w="1448" h="1449" extrusionOk="0">
                  <a:moveTo>
                    <a:pt x="724" y="452"/>
                  </a:moveTo>
                  <a:cubicBezTo>
                    <a:pt x="874" y="452"/>
                    <a:pt x="996" y="574"/>
                    <a:pt x="996" y="725"/>
                  </a:cubicBezTo>
                  <a:cubicBezTo>
                    <a:pt x="996" y="875"/>
                    <a:pt x="874" y="997"/>
                    <a:pt x="724" y="997"/>
                  </a:cubicBezTo>
                  <a:cubicBezTo>
                    <a:pt x="574" y="997"/>
                    <a:pt x="450" y="875"/>
                    <a:pt x="450" y="725"/>
                  </a:cubicBezTo>
                  <a:cubicBezTo>
                    <a:pt x="450" y="574"/>
                    <a:pt x="573" y="452"/>
                    <a:pt x="724" y="452"/>
                  </a:cubicBezTo>
                  <a:close/>
                  <a:moveTo>
                    <a:pt x="724" y="0"/>
                  </a:moveTo>
                  <a:cubicBezTo>
                    <a:pt x="324" y="0"/>
                    <a:pt x="0" y="325"/>
                    <a:pt x="0" y="724"/>
                  </a:cubicBezTo>
                  <a:cubicBezTo>
                    <a:pt x="0" y="1123"/>
                    <a:pt x="324" y="1448"/>
                    <a:pt x="724" y="1448"/>
                  </a:cubicBezTo>
                  <a:cubicBezTo>
                    <a:pt x="1122" y="1448"/>
                    <a:pt x="1447" y="1123"/>
                    <a:pt x="1447" y="724"/>
                  </a:cubicBezTo>
                  <a:cubicBezTo>
                    <a:pt x="1447" y="325"/>
                    <a:pt x="1122"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79"/>
            <p:cNvSpPr/>
            <p:nvPr/>
          </p:nvSpPr>
          <p:spPr>
            <a:xfrm>
              <a:off x="3602523" y="3526889"/>
              <a:ext cx="52085" cy="52058"/>
            </a:xfrm>
            <a:custGeom>
              <a:avLst/>
              <a:gdLst/>
              <a:ahLst/>
              <a:cxnLst/>
              <a:rect l="l" t="t" r="r" b="b"/>
              <a:pathLst>
                <a:path w="1948" h="1947" extrusionOk="0">
                  <a:moveTo>
                    <a:pt x="974" y="451"/>
                  </a:moveTo>
                  <a:cubicBezTo>
                    <a:pt x="1262" y="451"/>
                    <a:pt x="1496" y="685"/>
                    <a:pt x="1496" y="973"/>
                  </a:cubicBezTo>
                  <a:cubicBezTo>
                    <a:pt x="1496" y="1261"/>
                    <a:pt x="1262" y="1496"/>
                    <a:pt x="974" y="1496"/>
                  </a:cubicBezTo>
                  <a:cubicBezTo>
                    <a:pt x="686" y="1496"/>
                    <a:pt x="452" y="1261"/>
                    <a:pt x="452" y="973"/>
                  </a:cubicBezTo>
                  <a:cubicBezTo>
                    <a:pt x="452" y="685"/>
                    <a:pt x="686" y="451"/>
                    <a:pt x="974" y="451"/>
                  </a:cubicBezTo>
                  <a:close/>
                  <a:moveTo>
                    <a:pt x="974" y="0"/>
                  </a:moveTo>
                  <a:cubicBezTo>
                    <a:pt x="437" y="0"/>
                    <a:pt x="1" y="437"/>
                    <a:pt x="1" y="973"/>
                  </a:cubicBezTo>
                  <a:cubicBezTo>
                    <a:pt x="1" y="1510"/>
                    <a:pt x="437" y="1946"/>
                    <a:pt x="974" y="1946"/>
                  </a:cubicBezTo>
                  <a:cubicBezTo>
                    <a:pt x="1510" y="1946"/>
                    <a:pt x="1947" y="1510"/>
                    <a:pt x="1947" y="973"/>
                  </a:cubicBezTo>
                  <a:cubicBezTo>
                    <a:pt x="1947" y="437"/>
                    <a:pt x="1510" y="0"/>
                    <a:pt x="9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79"/>
            <p:cNvSpPr/>
            <p:nvPr/>
          </p:nvSpPr>
          <p:spPr>
            <a:xfrm>
              <a:off x="3569206" y="3586865"/>
              <a:ext cx="65373" cy="65373"/>
            </a:xfrm>
            <a:custGeom>
              <a:avLst/>
              <a:gdLst/>
              <a:ahLst/>
              <a:cxnLst/>
              <a:rect l="l" t="t" r="r" b="b"/>
              <a:pathLst>
                <a:path w="2445" h="2445" extrusionOk="0">
                  <a:moveTo>
                    <a:pt x="1223" y="0"/>
                  </a:moveTo>
                  <a:cubicBezTo>
                    <a:pt x="549" y="0"/>
                    <a:pt x="1" y="548"/>
                    <a:pt x="1" y="1222"/>
                  </a:cubicBezTo>
                  <a:cubicBezTo>
                    <a:pt x="1" y="1896"/>
                    <a:pt x="549" y="2444"/>
                    <a:pt x="1223" y="2444"/>
                  </a:cubicBezTo>
                  <a:cubicBezTo>
                    <a:pt x="1353" y="2444"/>
                    <a:pt x="1479" y="2423"/>
                    <a:pt x="1601" y="2384"/>
                  </a:cubicBezTo>
                  <a:cubicBezTo>
                    <a:pt x="1719" y="2346"/>
                    <a:pt x="1784" y="2219"/>
                    <a:pt x="1746" y="2101"/>
                  </a:cubicBezTo>
                  <a:cubicBezTo>
                    <a:pt x="1715" y="2005"/>
                    <a:pt x="1627" y="1944"/>
                    <a:pt x="1532" y="1944"/>
                  </a:cubicBezTo>
                  <a:cubicBezTo>
                    <a:pt x="1509" y="1944"/>
                    <a:pt x="1485" y="1948"/>
                    <a:pt x="1461" y="1956"/>
                  </a:cubicBezTo>
                  <a:cubicBezTo>
                    <a:pt x="1385" y="1980"/>
                    <a:pt x="1305" y="1993"/>
                    <a:pt x="1223" y="1993"/>
                  </a:cubicBezTo>
                  <a:cubicBezTo>
                    <a:pt x="798" y="1993"/>
                    <a:pt x="452" y="1647"/>
                    <a:pt x="452" y="1222"/>
                  </a:cubicBezTo>
                  <a:cubicBezTo>
                    <a:pt x="452" y="797"/>
                    <a:pt x="798" y="452"/>
                    <a:pt x="1223" y="452"/>
                  </a:cubicBezTo>
                  <a:cubicBezTo>
                    <a:pt x="1649" y="452"/>
                    <a:pt x="1994" y="797"/>
                    <a:pt x="1994" y="1222"/>
                  </a:cubicBezTo>
                  <a:cubicBezTo>
                    <a:pt x="1994" y="1304"/>
                    <a:pt x="1981" y="1385"/>
                    <a:pt x="1956" y="1463"/>
                  </a:cubicBezTo>
                  <a:cubicBezTo>
                    <a:pt x="1917" y="1581"/>
                    <a:pt x="1982" y="1708"/>
                    <a:pt x="2100" y="1748"/>
                  </a:cubicBezTo>
                  <a:cubicBezTo>
                    <a:pt x="2123" y="1755"/>
                    <a:pt x="2147" y="1759"/>
                    <a:pt x="2170" y="1759"/>
                  </a:cubicBezTo>
                  <a:cubicBezTo>
                    <a:pt x="2264" y="1759"/>
                    <a:pt x="2353" y="1699"/>
                    <a:pt x="2385" y="1604"/>
                  </a:cubicBezTo>
                  <a:cubicBezTo>
                    <a:pt x="2425" y="1480"/>
                    <a:pt x="2445" y="1352"/>
                    <a:pt x="2445" y="1222"/>
                  </a:cubicBezTo>
                  <a:cubicBezTo>
                    <a:pt x="2445" y="548"/>
                    <a:pt x="1897" y="0"/>
                    <a:pt x="1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9"/>
            <p:cNvSpPr/>
            <p:nvPr/>
          </p:nvSpPr>
          <p:spPr>
            <a:xfrm>
              <a:off x="3475966" y="3459640"/>
              <a:ext cx="318497" cy="319781"/>
            </a:xfrm>
            <a:custGeom>
              <a:avLst/>
              <a:gdLst/>
              <a:ahLst/>
              <a:cxnLst/>
              <a:rect l="l" t="t" r="r" b="b"/>
              <a:pathLst>
                <a:path w="11912" h="11960" extrusionOk="0">
                  <a:moveTo>
                    <a:pt x="7235" y="1721"/>
                  </a:moveTo>
                  <a:cubicBezTo>
                    <a:pt x="7799" y="1725"/>
                    <a:pt x="8347" y="1838"/>
                    <a:pt x="8862" y="2057"/>
                  </a:cubicBezTo>
                  <a:cubicBezTo>
                    <a:pt x="8846" y="2146"/>
                    <a:pt x="8840" y="2236"/>
                    <a:pt x="8848" y="2327"/>
                  </a:cubicBezTo>
                  <a:cubicBezTo>
                    <a:pt x="8888" y="2801"/>
                    <a:pt x="9277" y="3183"/>
                    <a:pt x="9752" y="3214"/>
                  </a:cubicBezTo>
                  <a:cubicBezTo>
                    <a:pt x="9773" y="3215"/>
                    <a:pt x="9795" y="3216"/>
                    <a:pt x="9816" y="3216"/>
                  </a:cubicBezTo>
                  <a:cubicBezTo>
                    <a:pt x="9994" y="3216"/>
                    <a:pt x="10166" y="3169"/>
                    <a:pt x="10317" y="3077"/>
                  </a:cubicBezTo>
                  <a:cubicBezTo>
                    <a:pt x="11054" y="3868"/>
                    <a:pt x="11460" y="4898"/>
                    <a:pt x="11460" y="5980"/>
                  </a:cubicBezTo>
                  <a:cubicBezTo>
                    <a:pt x="11460" y="8328"/>
                    <a:pt x="9549" y="10238"/>
                    <a:pt x="7202" y="10238"/>
                  </a:cubicBezTo>
                  <a:cubicBezTo>
                    <a:pt x="7026" y="10238"/>
                    <a:pt x="6849" y="10228"/>
                    <a:pt x="6676" y="10206"/>
                  </a:cubicBezTo>
                  <a:cubicBezTo>
                    <a:pt x="6674" y="10192"/>
                    <a:pt x="6671" y="10176"/>
                    <a:pt x="6668" y="10162"/>
                  </a:cubicBezTo>
                  <a:cubicBezTo>
                    <a:pt x="6615" y="9894"/>
                    <a:pt x="6388" y="9696"/>
                    <a:pt x="6117" y="9679"/>
                  </a:cubicBezTo>
                  <a:cubicBezTo>
                    <a:pt x="6105" y="9678"/>
                    <a:pt x="6093" y="9678"/>
                    <a:pt x="6081" y="9678"/>
                  </a:cubicBezTo>
                  <a:cubicBezTo>
                    <a:pt x="5890" y="9678"/>
                    <a:pt x="5708" y="9770"/>
                    <a:pt x="5595" y="9926"/>
                  </a:cubicBezTo>
                  <a:cubicBezTo>
                    <a:pt x="3979" y="9267"/>
                    <a:pt x="2939" y="7719"/>
                    <a:pt x="2942" y="5971"/>
                  </a:cubicBezTo>
                  <a:cubicBezTo>
                    <a:pt x="2945" y="4834"/>
                    <a:pt x="3395" y="3763"/>
                    <a:pt x="4208" y="2958"/>
                  </a:cubicBezTo>
                  <a:cubicBezTo>
                    <a:pt x="5013" y="2159"/>
                    <a:pt x="6076" y="1721"/>
                    <a:pt x="7202" y="1721"/>
                  </a:cubicBezTo>
                  <a:close/>
                  <a:moveTo>
                    <a:pt x="6595" y="0"/>
                  </a:moveTo>
                  <a:cubicBezTo>
                    <a:pt x="6507" y="0"/>
                    <a:pt x="6423" y="53"/>
                    <a:pt x="6387" y="139"/>
                  </a:cubicBezTo>
                  <a:lnTo>
                    <a:pt x="5910" y="1291"/>
                  </a:lnTo>
                  <a:cubicBezTo>
                    <a:pt x="5888" y="1343"/>
                    <a:pt x="5888" y="1400"/>
                    <a:pt x="5906" y="1451"/>
                  </a:cubicBezTo>
                  <a:cubicBezTo>
                    <a:pt x="5580" y="1544"/>
                    <a:pt x="5265" y="1674"/>
                    <a:pt x="4966" y="1836"/>
                  </a:cubicBezTo>
                  <a:cubicBezTo>
                    <a:pt x="4718" y="1790"/>
                    <a:pt x="4465" y="1768"/>
                    <a:pt x="4211" y="1768"/>
                  </a:cubicBezTo>
                  <a:cubicBezTo>
                    <a:pt x="3249" y="1768"/>
                    <a:pt x="2342" y="2084"/>
                    <a:pt x="1589" y="2684"/>
                  </a:cubicBezTo>
                  <a:cubicBezTo>
                    <a:pt x="1492" y="2761"/>
                    <a:pt x="1476" y="2903"/>
                    <a:pt x="1554" y="3001"/>
                  </a:cubicBezTo>
                  <a:cubicBezTo>
                    <a:pt x="1599" y="3056"/>
                    <a:pt x="1664" y="3085"/>
                    <a:pt x="1730" y="3085"/>
                  </a:cubicBezTo>
                  <a:cubicBezTo>
                    <a:pt x="1780" y="3085"/>
                    <a:pt x="1829" y="3070"/>
                    <a:pt x="1871" y="3037"/>
                  </a:cubicBezTo>
                  <a:cubicBezTo>
                    <a:pt x="2542" y="2502"/>
                    <a:pt x="3352" y="2219"/>
                    <a:pt x="4212" y="2219"/>
                  </a:cubicBezTo>
                  <a:cubicBezTo>
                    <a:pt x="4264" y="2219"/>
                    <a:pt x="4316" y="2220"/>
                    <a:pt x="4368" y="2222"/>
                  </a:cubicBezTo>
                  <a:cubicBezTo>
                    <a:pt x="4201" y="2349"/>
                    <a:pt x="4041" y="2487"/>
                    <a:pt x="3890" y="2637"/>
                  </a:cubicBezTo>
                  <a:cubicBezTo>
                    <a:pt x="2991" y="3527"/>
                    <a:pt x="2494" y="4712"/>
                    <a:pt x="2492" y="5970"/>
                  </a:cubicBezTo>
                  <a:cubicBezTo>
                    <a:pt x="2490" y="6932"/>
                    <a:pt x="2776" y="7858"/>
                    <a:pt x="3320" y="8648"/>
                  </a:cubicBezTo>
                  <a:cubicBezTo>
                    <a:pt x="3610" y="9069"/>
                    <a:pt x="3961" y="9434"/>
                    <a:pt x="4361" y="9737"/>
                  </a:cubicBezTo>
                  <a:cubicBezTo>
                    <a:pt x="4312" y="9739"/>
                    <a:pt x="4262" y="9740"/>
                    <a:pt x="4211" y="9740"/>
                  </a:cubicBezTo>
                  <a:cubicBezTo>
                    <a:pt x="2138" y="9740"/>
                    <a:pt x="452" y="8053"/>
                    <a:pt x="452" y="5980"/>
                  </a:cubicBezTo>
                  <a:cubicBezTo>
                    <a:pt x="452" y="5119"/>
                    <a:pt x="734" y="4310"/>
                    <a:pt x="1268" y="3638"/>
                  </a:cubicBezTo>
                  <a:cubicBezTo>
                    <a:pt x="1346" y="3541"/>
                    <a:pt x="1330" y="3399"/>
                    <a:pt x="1233" y="3321"/>
                  </a:cubicBezTo>
                  <a:cubicBezTo>
                    <a:pt x="1191" y="3288"/>
                    <a:pt x="1142" y="3272"/>
                    <a:pt x="1092" y="3272"/>
                  </a:cubicBezTo>
                  <a:cubicBezTo>
                    <a:pt x="1026" y="3272"/>
                    <a:pt x="960" y="3302"/>
                    <a:pt x="915" y="3358"/>
                  </a:cubicBezTo>
                  <a:cubicBezTo>
                    <a:pt x="317" y="4109"/>
                    <a:pt x="0" y="5016"/>
                    <a:pt x="0" y="5980"/>
                  </a:cubicBezTo>
                  <a:cubicBezTo>
                    <a:pt x="0" y="8301"/>
                    <a:pt x="1889" y="10192"/>
                    <a:pt x="4212" y="10192"/>
                  </a:cubicBezTo>
                  <a:cubicBezTo>
                    <a:pt x="4464" y="10192"/>
                    <a:pt x="4716" y="10169"/>
                    <a:pt x="4963" y="10124"/>
                  </a:cubicBezTo>
                  <a:cubicBezTo>
                    <a:pt x="5122" y="10210"/>
                    <a:pt x="5287" y="10287"/>
                    <a:pt x="5455" y="10355"/>
                  </a:cubicBezTo>
                  <a:cubicBezTo>
                    <a:pt x="5506" y="10375"/>
                    <a:pt x="5558" y="10385"/>
                    <a:pt x="5610" y="10385"/>
                  </a:cubicBezTo>
                  <a:cubicBezTo>
                    <a:pt x="5747" y="10385"/>
                    <a:pt x="5879" y="10317"/>
                    <a:pt x="5955" y="10198"/>
                  </a:cubicBezTo>
                  <a:cubicBezTo>
                    <a:pt x="5983" y="10154"/>
                    <a:pt x="6030" y="10129"/>
                    <a:pt x="6081" y="10129"/>
                  </a:cubicBezTo>
                  <a:cubicBezTo>
                    <a:pt x="6084" y="10129"/>
                    <a:pt x="6087" y="10129"/>
                    <a:pt x="6090" y="10130"/>
                  </a:cubicBezTo>
                  <a:cubicBezTo>
                    <a:pt x="6154" y="10134"/>
                    <a:pt x="6213" y="10184"/>
                    <a:pt x="6226" y="10249"/>
                  </a:cubicBezTo>
                  <a:cubicBezTo>
                    <a:pt x="6227" y="10255"/>
                    <a:pt x="6228" y="10261"/>
                    <a:pt x="6228" y="10267"/>
                  </a:cubicBezTo>
                  <a:cubicBezTo>
                    <a:pt x="6232" y="10318"/>
                    <a:pt x="6244" y="10367"/>
                    <a:pt x="6264" y="10411"/>
                  </a:cubicBezTo>
                  <a:cubicBezTo>
                    <a:pt x="6224" y="10377"/>
                    <a:pt x="6172" y="10357"/>
                    <a:pt x="6118" y="10357"/>
                  </a:cubicBezTo>
                  <a:cubicBezTo>
                    <a:pt x="6089" y="10357"/>
                    <a:pt x="6060" y="10363"/>
                    <a:pt x="6032" y="10375"/>
                  </a:cubicBezTo>
                  <a:cubicBezTo>
                    <a:pt x="5917" y="10422"/>
                    <a:pt x="5862" y="10554"/>
                    <a:pt x="5910" y="10670"/>
                  </a:cubicBezTo>
                  <a:lnTo>
                    <a:pt x="6387" y="11820"/>
                  </a:lnTo>
                  <a:cubicBezTo>
                    <a:pt x="6422" y="11907"/>
                    <a:pt x="6507" y="11960"/>
                    <a:pt x="6595" y="11960"/>
                  </a:cubicBezTo>
                  <a:cubicBezTo>
                    <a:pt x="6624" y="11960"/>
                    <a:pt x="6653" y="11954"/>
                    <a:pt x="6681" y="11942"/>
                  </a:cubicBezTo>
                  <a:cubicBezTo>
                    <a:pt x="6797" y="11894"/>
                    <a:pt x="6851" y="11763"/>
                    <a:pt x="6803" y="11648"/>
                  </a:cubicBezTo>
                  <a:lnTo>
                    <a:pt x="6337" y="10522"/>
                  </a:lnTo>
                  <a:lnTo>
                    <a:pt x="6337" y="10522"/>
                  </a:lnTo>
                  <a:cubicBezTo>
                    <a:pt x="6401" y="10590"/>
                    <a:pt x="6486" y="10637"/>
                    <a:pt x="6585" y="10649"/>
                  </a:cubicBezTo>
                  <a:cubicBezTo>
                    <a:pt x="6789" y="10676"/>
                    <a:pt x="6996" y="10690"/>
                    <a:pt x="7201" y="10690"/>
                  </a:cubicBezTo>
                  <a:cubicBezTo>
                    <a:pt x="7629" y="10690"/>
                    <a:pt x="8043" y="10632"/>
                    <a:pt x="8438" y="10525"/>
                  </a:cubicBezTo>
                  <a:lnTo>
                    <a:pt x="9337" y="11424"/>
                  </a:lnTo>
                  <a:cubicBezTo>
                    <a:pt x="9381" y="11468"/>
                    <a:pt x="9439" y="11490"/>
                    <a:pt x="9497" y="11490"/>
                  </a:cubicBezTo>
                  <a:cubicBezTo>
                    <a:pt x="9555" y="11490"/>
                    <a:pt x="9612" y="11468"/>
                    <a:pt x="9656" y="11424"/>
                  </a:cubicBezTo>
                  <a:cubicBezTo>
                    <a:pt x="9744" y="11335"/>
                    <a:pt x="9744" y="11193"/>
                    <a:pt x="9656" y="11105"/>
                  </a:cubicBezTo>
                  <a:lnTo>
                    <a:pt x="8917" y="10366"/>
                  </a:lnTo>
                  <a:cubicBezTo>
                    <a:pt x="10668" y="9678"/>
                    <a:pt x="11912" y="7971"/>
                    <a:pt x="11912" y="5980"/>
                  </a:cubicBezTo>
                  <a:cubicBezTo>
                    <a:pt x="11912" y="4771"/>
                    <a:pt x="11454" y="3621"/>
                    <a:pt x="10623" y="2743"/>
                  </a:cubicBezTo>
                  <a:cubicBezTo>
                    <a:pt x="10543" y="2659"/>
                    <a:pt x="10435" y="2616"/>
                    <a:pt x="10325" y="2616"/>
                  </a:cubicBezTo>
                  <a:cubicBezTo>
                    <a:pt x="10247" y="2616"/>
                    <a:pt x="10169" y="2637"/>
                    <a:pt x="10100" y="2682"/>
                  </a:cubicBezTo>
                  <a:cubicBezTo>
                    <a:pt x="10015" y="2737"/>
                    <a:pt x="9918" y="2765"/>
                    <a:pt x="9817" y="2765"/>
                  </a:cubicBezTo>
                  <a:cubicBezTo>
                    <a:pt x="9806" y="2765"/>
                    <a:pt x="9794" y="2764"/>
                    <a:pt x="9782" y="2764"/>
                  </a:cubicBezTo>
                  <a:cubicBezTo>
                    <a:pt x="9528" y="2747"/>
                    <a:pt x="9319" y="2543"/>
                    <a:pt x="9298" y="2288"/>
                  </a:cubicBezTo>
                  <a:cubicBezTo>
                    <a:pt x="9293" y="2234"/>
                    <a:pt x="9297" y="2179"/>
                    <a:pt x="9309" y="2126"/>
                  </a:cubicBezTo>
                  <a:cubicBezTo>
                    <a:pt x="9354" y="1932"/>
                    <a:pt x="9254" y="1735"/>
                    <a:pt x="9072" y="1656"/>
                  </a:cubicBezTo>
                  <a:cubicBezTo>
                    <a:pt x="9021" y="1634"/>
                    <a:pt x="8970" y="1613"/>
                    <a:pt x="8918" y="1593"/>
                  </a:cubicBezTo>
                  <a:lnTo>
                    <a:pt x="9656" y="855"/>
                  </a:lnTo>
                  <a:cubicBezTo>
                    <a:pt x="9744" y="766"/>
                    <a:pt x="9744" y="623"/>
                    <a:pt x="9656" y="535"/>
                  </a:cubicBezTo>
                  <a:cubicBezTo>
                    <a:pt x="9612" y="491"/>
                    <a:pt x="9554" y="469"/>
                    <a:pt x="9497" y="469"/>
                  </a:cubicBezTo>
                  <a:cubicBezTo>
                    <a:pt x="9439" y="469"/>
                    <a:pt x="9381" y="491"/>
                    <a:pt x="9337" y="535"/>
                  </a:cubicBezTo>
                  <a:lnTo>
                    <a:pt x="8439" y="1434"/>
                  </a:lnTo>
                  <a:cubicBezTo>
                    <a:pt x="8050" y="1328"/>
                    <a:pt x="7648" y="1273"/>
                    <a:pt x="7238" y="1270"/>
                  </a:cubicBezTo>
                  <a:lnTo>
                    <a:pt x="7202" y="1270"/>
                  </a:lnTo>
                  <a:cubicBezTo>
                    <a:pt x="6922" y="1270"/>
                    <a:pt x="6647" y="1295"/>
                    <a:pt x="6377" y="1342"/>
                  </a:cubicBezTo>
                  <a:lnTo>
                    <a:pt x="6803" y="312"/>
                  </a:lnTo>
                  <a:cubicBezTo>
                    <a:pt x="6851" y="196"/>
                    <a:pt x="6797" y="65"/>
                    <a:pt x="6681" y="17"/>
                  </a:cubicBezTo>
                  <a:cubicBezTo>
                    <a:pt x="6653" y="6"/>
                    <a:pt x="6624" y="0"/>
                    <a:pt x="65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 name="Google Shape;1238;p79"/>
          <p:cNvGrpSpPr/>
          <p:nvPr/>
        </p:nvGrpSpPr>
        <p:grpSpPr>
          <a:xfrm>
            <a:off x="1592205" y="3350613"/>
            <a:ext cx="411757" cy="411756"/>
            <a:chOff x="1735394" y="3413648"/>
            <a:chExt cx="411757" cy="411756"/>
          </a:xfrm>
        </p:grpSpPr>
        <p:sp>
          <p:nvSpPr>
            <p:cNvPr id="1239" name="Google Shape;1239;p79"/>
            <p:cNvSpPr/>
            <p:nvPr/>
          </p:nvSpPr>
          <p:spPr>
            <a:xfrm>
              <a:off x="1828634" y="3413648"/>
              <a:ext cx="38743" cy="38716"/>
            </a:xfrm>
            <a:custGeom>
              <a:avLst/>
              <a:gdLst/>
              <a:ahLst/>
              <a:cxnLst/>
              <a:rect l="l" t="t" r="r" b="b"/>
              <a:pathLst>
                <a:path w="1449" h="1448" extrusionOk="0">
                  <a:moveTo>
                    <a:pt x="724" y="0"/>
                  </a:moveTo>
                  <a:cubicBezTo>
                    <a:pt x="600" y="0"/>
                    <a:pt x="499" y="102"/>
                    <a:pt x="499" y="226"/>
                  </a:cubicBezTo>
                  <a:lnTo>
                    <a:pt x="499" y="498"/>
                  </a:lnTo>
                  <a:lnTo>
                    <a:pt x="226" y="498"/>
                  </a:lnTo>
                  <a:cubicBezTo>
                    <a:pt x="102" y="498"/>
                    <a:pt x="0" y="600"/>
                    <a:pt x="0" y="724"/>
                  </a:cubicBezTo>
                  <a:cubicBezTo>
                    <a:pt x="0" y="849"/>
                    <a:pt x="102" y="950"/>
                    <a:pt x="226" y="950"/>
                  </a:cubicBezTo>
                  <a:lnTo>
                    <a:pt x="499" y="950"/>
                  </a:lnTo>
                  <a:lnTo>
                    <a:pt x="499" y="1223"/>
                  </a:lnTo>
                  <a:cubicBezTo>
                    <a:pt x="499" y="1347"/>
                    <a:pt x="600" y="1447"/>
                    <a:pt x="724" y="1447"/>
                  </a:cubicBezTo>
                  <a:cubicBezTo>
                    <a:pt x="849" y="1447"/>
                    <a:pt x="950" y="1347"/>
                    <a:pt x="950" y="1223"/>
                  </a:cubicBezTo>
                  <a:lnTo>
                    <a:pt x="950" y="950"/>
                  </a:lnTo>
                  <a:lnTo>
                    <a:pt x="1223" y="950"/>
                  </a:lnTo>
                  <a:cubicBezTo>
                    <a:pt x="1347" y="950"/>
                    <a:pt x="1449" y="849"/>
                    <a:pt x="1449" y="724"/>
                  </a:cubicBezTo>
                  <a:cubicBezTo>
                    <a:pt x="1449" y="600"/>
                    <a:pt x="1347" y="498"/>
                    <a:pt x="1223" y="498"/>
                  </a:cubicBezTo>
                  <a:lnTo>
                    <a:pt x="950" y="498"/>
                  </a:lnTo>
                  <a:lnTo>
                    <a:pt x="950" y="226"/>
                  </a:lnTo>
                  <a:cubicBezTo>
                    <a:pt x="950" y="101"/>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79"/>
            <p:cNvSpPr/>
            <p:nvPr/>
          </p:nvSpPr>
          <p:spPr>
            <a:xfrm>
              <a:off x="2015168" y="3786688"/>
              <a:ext cx="38743" cy="38716"/>
            </a:xfrm>
            <a:custGeom>
              <a:avLst/>
              <a:gdLst/>
              <a:ahLst/>
              <a:cxnLst/>
              <a:rect l="l" t="t" r="r" b="b"/>
              <a:pathLst>
                <a:path w="1449" h="1448" extrusionOk="0">
                  <a:moveTo>
                    <a:pt x="725" y="1"/>
                  </a:moveTo>
                  <a:cubicBezTo>
                    <a:pt x="600" y="1"/>
                    <a:pt x="499" y="101"/>
                    <a:pt x="499" y="227"/>
                  </a:cubicBezTo>
                  <a:lnTo>
                    <a:pt x="499" y="499"/>
                  </a:lnTo>
                  <a:lnTo>
                    <a:pt x="226" y="499"/>
                  </a:lnTo>
                  <a:cubicBezTo>
                    <a:pt x="102" y="499"/>
                    <a:pt x="0" y="600"/>
                    <a:pt x="0" y="724"/>
                  </a:cubicBezTo>
                  <a:cubicBezTo>
                    <a:pt x="0" y="849"/>
                    <a:pt x="102" y="950"/>
                    <a:pt x="226" y="950"/>
                  </a:cubicBezTo>
                  <a:lnTo>
                    <a:pt x="499" y="950"/>
                  </a:lnTo>
                  <a:lnTo>
                    <a:pt x="499" y="1222"/>
                  </a:lnTo>
                  <a:cubicBezTo>
                    <a:pt x="499" y="1348"/>
                    <a:pt x="600" y="1448"/>
                    <a:pt x="725" y="1448"/>
                  </a:cubicBezTo>
                  <a:cubicBezTo>
                    <a:pt x="849" y="1448"/>
                    <a:pt x="949" y="1348"/>
                    <a:pt x="949" y="1222"/>
                  </a:cubicBezTo>
                  <a:lnTo>
                    <a:pt x="949" y="950"/>
                  </a:lnTo>
                  <a:lnTo>
                    <a:pt x="1223" y="950"/>
                  </a:lnTo>
                  <a:cubicBezTo>
                    <a:pt x="1347" y="950"/>
                    <a:pt x="1448" y="849"/>
                    <a:pt x="1448" y="724"/>
                  </a:cubicBezTo>
                  <a:cubicBezTo>
                    <a:pt x="1448" y="600"/>
                    <a:pt x="1347" y="499"/>
                    <a:pt x="1223" y="499"/>
                  </a:cubicBezTo>
                  <a:lnTo>
                    <a:pt x="949" y="499"/>
                  </a:lnTo>
                  <a:lnTo>
                    <a:pt x="949" y="227"/>
                  </a:lnTo>
                  <a:cubicBezTo>
                    <a:pt x="949" y="101"/>
                    <a:pt x="849"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9"/>
            <p:cNvSpPr/>
            <p:nvPr/>
          </p:nvSpPr>
          <p:spPr>
            <a:xfrm>
              <a:off x="1881953" y="3580181"/>
              <a:ext cx="38716" cy="38716"/>
            </a:xfrm>
            <a:custGeom>
              <a:avLst/>
              <a:gdLst/>
              <a:ahLst/>
              <a:cxnLst/>
              <a:rect l="l" t="t" r="r" b="b"/>
              <a:pathLst>
                <a:path w="1448" h="1448" extrusionOk="0">
                  <a:moveTo>
                    <a:pt x="724" y="452"/>
                  </a:moveTo>
                  <a:cubicBezTo>
                    <a:pt x="874" y="452"/>
                    <a:pt x="996" y="574"/>
                    <a:pt x="996" y="724"/>
                  </a:cubicBezTo>
                  <a:cubicBezTo>
                    <a:pt x="996" y="874"/>
                    <a:pt x="874" y="998"/>
                    <a:pt x="724" y="998"/>
                  </a:cubicBezTo>
                  <a:cubicBezTo>
                    <a:pt x="574" y="998"/>
                    <a:pt x="451" y="874"/>
                    <a:pt x="451" y="724"/>
                  </a:cubicBezTo>
                  <a:cubicBezTo>
                    <a:pt x="451" y="574"/>
                    <a:pt x="574" y="452"/>
                    <a:pt x="724" y="452"/>
                  </a:cubicBezTo>
                  <a:close/>
                  <a:moveTo>
                    <a:pt x="724" y="1"/>
                  </a:moveTo>
                  <a:cubicBezTo>
                    <a:pt x="324" y="1"/>
                    <a:pt x="0" y="326"/>
                    <a:pt x="0" y="724"/>
                  </a:cubicBezTo>
                  <a:cubicBezTo>
                    <a:pt x="0" y="1124"/>
                    <a:pt x="324" y="1448"/>
                    <a:pt x="724" y="1448"/>
                  </a:cubicBezTo>
                  <a:cubicBezTo>
                    <a:pt x="1123" y="1448"/>
                    <a:pt x="1447" y="1124"/>
                    <a:pt x="1447" y="724"/>
                  </a:cubicBezTo>
                  <a:cubicBezTo>
                    <a:pt x="1447" y="326"/>
                    <a:pt x="1123"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9"/>
            <p:cNvSpPr/>
            <p:nvPr/>
          </p:nvSpPr>
          <p:spPr>
            <a:xfrm>
              <a:off x="1841977" y="3506888"/>
              <a:ext cx="65373" cy="65400"/>
            </a:xfrm>
            <a:custGeom>
              <a:avLst/>
              <a:gdLst/>
              <a:ahLst/>
              <a:cxnLst/>
              <a:rect l="l" t="t" r="r" b="b"/>
              <a:pathLst>
                <a:path w="2445" h="2446" extrusionOk="0">
                  <a:moveTo>
                    <a:pt x="1222" y="452"/>
                  </a:moveTo>
                  <a:cubicBezTo>
                    <a:pt x="1647" y="452"/>
                    <a:pt x="1993" y="798"/>
                    <a:pt x="1993" y="1223"/>
                  </a:cubicBezTo>
                  <a:cubicBezTo>
                    <a:pt x="1993" y="1649"/>
                    <a:pt x="1647" y="1994"/>
                    <a:pt x="1222" y="1994"/>
                  </a:cubicBezTo>
                  <a:cubicBezTo>
                    <a:pt x="797" y="1994"/>
                    <a:pt x="451" y="1649"/>
                    <a:pt x="451" y="1223"/>
                  </a:cubicBezTo>
                  <a:cubicBezTo>
                    <a:pt x="451" y="798"/>
                    <a:pt x="797" y="452"/>
                    <a:pt x="1222" y="452"/>
                  </a:cubicBezTo>
                  <a:close/>
                  <a:moveTo>
                    <a:pt x="1222" y="1"/>
                  </a:moveTo>
                  <a:cubicBezTo>
                    <a:pt x="548" y="1"/>
                    <a:pt x="0" y="549"/>
                    <a:pt x="0" y="1223"/>
                  </a:cubicBezTo>
                  <a:cubicBezTo>
                    <a:pt x="0" y="1897"/>
                    <a:pt x="548" y="2446"/>
                    <a:pt x="1222" y="2446"/>
                  </a:cubicBezTo>
                  <a:cubicBezTo>
                    <a:pt x="1896" y="2446"/>
                    <a:pt x="2444" y="1897"/>
                    <a:pt x="2444" y="1223"/>
                  </a:cubicBezTo>
                  <a:cubicBezTo>
                    <a:pt x="2444" y="549"/>
                    <a:pt x="1896" y="1"/>
                    <a:pt x="1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79"/>
            <p:cNvSpPr/>
            <p:nvPr/>
          </p:nvSpPr>
          <p:spPr>
            <a:xfrm>
              <a:off x="1802002" y="3580181"/>
              <a:ext cx="72058" cy="72058"/>
            </a:xfrm>
            <a:custGeom>
              <a:avLst/>
              <a:gdLst/>
              <a:ahLst/>
              <a:cxnLst/>
              <a:rect l="l" t="t" r="r" b="b"/>
              <a:pathLst>
                <a:path w="2695" h="2695" extrusionOk="0">
                  <a:moveTo>
                    <a:pt x="1347" y="1"/>
                  </a:moveTo>
                  <a:cubicBezTo>
                    <a:pt x="604" y="1"/>
                    <a:pt x="1" y="604"/>
                    <a:pt x="1" y="1347"/>
                  </a:cubicBezTo>
                  <a:cubicBezTo>
                    <a:pt x="1" y="2090"/>
                    <a:pt x="604" y="2694"/>
                    <a:pt x="1347" y="2694"/>
                  </a:cubicBezTo>
                  <a:cubicBezTo>
                    <a:pt x="1547" y="2694"/>
                    <a:pt x="1740" y="2651"/>
                    <a:pt x="1920" y="2567"/>
                  </a:cubicBezTo>
                  <a:cubicBezTo>
                    <a:pt x="2033" y="2513"/>
                    <a:pt x="2080" y="2379"/>
                    <a:pt x="2027" y="2267"/>
                  </a:cubicBezTo>
                  <a:cubicBezTo>
                    <a:pt x="1989" y="2185"/>
                    <a:pt x="1908" y="2137"/>
                    <a:pt x="1823" y="2137"/>
                  </a:cubicBezTo>
                  <a:cubicBezTo>
                    <a:pt x="1791" y="2137"/>
                    <a:pt x="1758" y="2144"/>
                    <a:pt x="1727" y="2158"/>
                  </a:cubicBezTo>
                  <a:cubicBezTo>
                    <a:pt x="1608" y="2214"/>
                    <a:pt x="1480" y="2243"/>
                    <a:pt x="1347" y="2243"/>
                  </a:cubicBezTo>
                  <a:cubicBezTo>
                    <a:pt x="854" y="2243"/>
                    <a:pt x="451" y="1841"/>
                    <a:pt x="451" y="1347"/>
                  </a:cubicBezTo>
                  <a:cubicBezTo>
                    <a:pt x="451" y="854"/>
                    <a:pt x="854" y="452"/>
                    <a:pt x="1347" y="452"/>
                  </a:cubicBezTo>
                  <a:cubicBezTo>
                    <a:pt x="1841" y="452"/>
                    <a:pt x="2243" y="854"/>
                    <a:pt x="2243" y="1347"/>
                  </a:cubicBezTo>
                  <a:cubicBezTo>
                    <a:pt x="2243" y="1435"/>
                    <a:pt x="2229" y="1522"/>
                    <a:pt x="2204" y="1605"/>
                  </a:cubicBezTo>
                  <a:cubicBezTo>
                    <a:pt x="2169" y="1724"/>
                    <a:pt x="2237" y="1851"/>
                    <a:pt x="2356" y="1886"/>
                  </a:cubicBezTo>
                  <a:cubicBezTo>
                    <a:pt x="2377" y="1892"/>
                    <a:pt x="2399" y="1895"/>
                    <a:pt x="2421" y="1895"/>
                  </a:cubicBezTo>
                  <a:cubicBezTo>
                    <a:pt x="2518" y="1895"/>
                    <a:pt x="2607" y="1832"/>
                    <a:pt x="2637" y="1735"/>
                  </a:cubicBezTo>
                  <a:cubicBezTo>
                    <a:pt x="2674" y="1609"/>
                    <a:pt x="2694" y="1479"/>
                    <a:pt x="2694" y="1347"/>
                  </a:cubicBezTo>
                  <a:cubicBezTo>
                    <a:pt x="2694" y="604"/>
                    <a:pt x="2090" y="1"/>
                    <a:pt x="1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79"/>
            <p:cNvSpPr/>
            <p:nvPr/>
          </p:nvSpPr>
          <p:spPr>
            <a:xfrm>
              <a:off x="1775263" y="3453597"/>
              <a:ext cx="331893" cy="331839"/>
            </a:xfrm>
            <a:custGeom>
              <a:avLst/>
              <a:gdLst/>
              <a:ahLst/>
              <a:cxnLst/>
              <a:rect l="l" t="t" r="r" b="b"/>
              <a:pathLst>
                <a:path w="12413" h="12411" extrusionOk="0">
                  <a:moveTo>
                    <a:pt x="6214" y="1"/>
                  </a:moveTo>
                  <a:cubicBezTo>
                    <a:pt x="4732" y="1"/>
                    <a:pt x="3297" y="533"/>
                    <a:pt x="2169" y="1504"/>
                  </a:cubicBezTo>
                  <a:cubicBezTo>
                    <a:pt x="2074" y="1586"/>
                    <a:pt x="2064" y="1729"/>
                    <a:pt x="2144" y="1823"/>
                  </a:cubicBezTo>
                  <a:cubicBezTo>
                    <a:pt x="2189" y="1875"/>
                    <a:pt x="2253" y="1901"/>
                    <a:pt x="2316" y="1901"/>
                  </a:cubicBezTo>
                  <a:cubicBezTo>
                    <a:pt x="2368" y="1901"/>
                    <a:pt x="2421" y="1883"/>
                    <a:pt x="2463" y="1847"/>
                  </a:cubicBezTo>
                  <a:cubicBezTo>
                    <a:pt x="3508" y="947"/>
                    <a:pt x="4837" y="452"/>
                    <a:pt x="6206" y="452"/>
                  </a:cubicBezTo>
                  <a:cubicBezTo>
                    <a:pt x="6222" y="452"/>
                    <a:pt x="6237" y="452"/>
                    <a:pt x="6253" y="452"/>
                  </a:cubicBezTo>
                  <a:cubicBezTo>
                    <a:pt x="7031" y="459"/>
                    <a:pt x="7785" y="617"/>
                    <a:pt x="8494" y="924"/>
                  </a:cubicBezTo>
                  <a:cubicBezTo>
                    <a:pt x="8502" y="929"/>
                    <a:pt x="8507" y="939"/>
                    <a:pt x="8505" y="949"/>
                  </a:cubicBezTo>
                  <a:cubicBezTo>
                    <a:pt x="8476" y="1073"/>
                    <a:pt x="8468" y="1201"/>
                    <a:pt x="8478" y="1328"/>
                  </a:cubicBezTo>
                  <a:cubicBezTo>
                    <a:pt x="8529" y="1925"/>
                    <a:pt x="9018" y="2404"/>
                    <a:pt x="9615" y="2443"/>
                  </a:cubicBezTo>
                  <a:cubicBezTo>
                    <a:pt x="9642" y="2445"/>
                    <a:pt x="9668" y="2445"/>
                    <a:pt x="9695" y="2445"/>
                  </a:cubicBezTo>
                  <a:cubicBezTo>
                    <a:pt x="9931" y="2445"/>
                    <a:pt x="10159" y="2379"/>
                    <a:pt x="10358" y="2250"/>
                  </a:cubicBezTo>
                  <a:cubicBezTo>
                    <a:pt x="10363" y="2248"/>
                    <a:pt x="10368" y="2246"/>
                    <a:pt x="10373" y="2246"/>
                  </a:cubicBezTo>
                  <a:cubicBezTo>
                    <a:pt x="10378" y="2246"/>
                    <a:pt x="10384" y="2248"/>
                    <a:pt x="10387" y="2251"/>
                  </a:cubicBezTo>
                  <a:cubicBezTo>
                    <a:pt x="11403" y="3325"/>
                    <a:pt x="11962" y="4729"/>
                    <a:pt x="11962" y="6206"/>
                  </a:cubicBezTo>
                  <a:cubicBezTo>
                    <a:pt x="11962" y="9378"/>
                    <a:pt x="9381" y="11960"/>
                    <a:pt x="6208" y="11960"/>
                  </a:cubicBezTo>
                  <a:cubicBezTo>
                    <a:pt x="5957" y="11960"/>
                    <a:pt x="5704" y="11943"/>
                    <a:pt x="5456" y="11910"/>
                  </a:cubicBezTo>
                  <a:cubicBezTo>
                    <a:pt x="5441" y="11909"/>
                    <a:pt x="5436" y="11893"/>
                    <a:pt x="5435" y="11883"/>
                  </a:cubicBezTo>
                  <a:cubicBezTo>
                    <a:pt x="5433" y="11854"/>
                    <a:pt x="5429" y="11824"/>
                    <a:pt x="5424" y="11795"/>
                  </a:cubicBezTo>
                  <a:cubicBezTo>
                    <a:pt x="5360" y="11472"/>
                    <a:pt x="5085" y="11233"/>
                    <a:pt x="4758" y="11214"/>
                  </a:cubicBezTo>
                  <a:cubicBezTo>
                    <a:pt x="4744" y="11213"/>
                    <a:pt x="4729" y="11212"/>
                    <a:pt x="4715" y="11212"/>
                  </a:cubicBezTo>
                  <a:cubicBezTo>
                    <a:pt x="4468" y="11212"/>
                    <a:pt x="4237" y="11338"/>
                    <a:pt x="4103" y="11547"/>
                  </a:cubicBezTo>
                  <a:cubicBezTo>
                    <a:pt x="4101" y="11551"/>
                    <a:pt x="4095" y="11554"/>
                    <a:pt x="4088" y="11554"/>
                  </a:cubicBezTo>
                  <a:cubicBezTo>
                    <a:pt x="4084" y="11554"/>
                    <a:pt x="4080" y="11553"/>
                    <a:pt x="4076" y="11551"/>
                  </a:cubicBezTo>
                  <a:cubicBezTo>
                    <a:pt x="1871" y="10671"/>
                    <a:pt x="450" y="8568"/>
                    <a:pt x="454" y="6194"/>
                  </a:cubicBezTo>
                  <a:cubicBezTo>
                    <a:pt x="457" y="4827"/>
                    <a:pt x="952" y="3502"/>
                    <a:pt x="1848" y="2461"/>
                  </a:cubicBezTo>
                  <a:cubicBezTo>
                    <a:pt x="1930" y="2366"/>
                    <a:pt x="1919" y="2224"/>
                    <a:pt x="1825" y="2143"/>
                  </a:cubicBezTo>
                  <a:cubicBezTo>
                    <a:pt x="1782" y="2106"/>
                    <a:pt x="1730" y="2088"/>
                    <a:pt x="1678" y="2088"/>
                  </a:cubicBezTo>
                  <a:cubicBezTo>
                    <a:pt x="1614" y="2088"/>
                    <a:pt x="1551" y="2115"/>
                    <a:pt x="1507" y="2167"/>
                  </a:cubicBezTo>
                  <a:cubicBezTo>
                    <a:pt x="540" y="3289"/>
                    <a:pt x="7" y="4718"/>
                    <a:pt x="4" y="6193"/>
                  </a:cubicBezTo>
                  <a:cubicBezTo>
                    <a:pt x="1" y="7461"/>
                    <a:pt x="379" y="8681"/>
                    <a:pt x="1095" y="9721"/>
                  </a:cubicBezTo>
                  <a:cubicBezTo>
                    <a:pt x="1795" y="10736"/>
                    <a:pt x="2768" y="11515"/>
                    <a:pt x="3908" y="11970"/>
                  </a:cubicBezTo>
                  <a:cubicBezTo>
                    <a:pt x="3966" y="11994"/>
                    <a:pt x="4027" y="12005"/>
                    <a:pt x="4087" y="12005"/>
                  </a:cubicBezTo>
                  <a:cubicBezTo>
                    <a:pt x="4244" y="12005"/>
                    <a:pt x="4396" y="11927"/>
                    <a:pt x="4484" y="11789"/>
                  </a:cubicBezTo>
                  <a:cubicBezTo>
                    <a:pt x="4534" y="11709"/>
                    <a:pt x="4619" y="11663"/>
                    <a:pt x="4713" y="11663"/>
                  </a:cubicBezTo>
                  <a:cubicBezTo>
                    <a:pt x="4719" y="11663"/>
                    <a:pt x="4725" y="11664"/>
                    <a:pt x="4731" y="11664"/>
                  </a:cubicBezTo>
                  <a:cubicBezTo>
                    <a:pt x="4852" y="11671"/>
                    <a:pt x="4957" y="11763"/>
                    <a:pt x="4981" y="11883"/>
                  </a:cubicBezTo>
                  <a:cubicBezTo>
                    <a:pt x="4983" y="11895"/>
                    <a:pt x="4985" y="11905"/>
                    <a:pt x="4986" y="11916"/>
                  </a:cubicBezTo>
                  <a:cubicBezTo>
                    <a:pt x="5002" y="12146"/>
                    <a:pt x="5172" y="12328"/>
                    <a:pt x="5397" y="12357"/>
                  </a:cubicBezTo>
                  <a:cubicBezTo>
                    <a:pt x="5665" y="12393"/>
                    <a:pt x="5938" y="12410"/>
                    <a:pt x="6208" y="12410"/>
                  </a:cubicBezTo>
                  <a:cubicBezTo>
                    <a:pt x="9629" y="12410"/>
                    <a:pt x="12413" y="9627"/>
                    <a:pt x="12413" y="6206"/>
                  </a:cubicBezTo>
                  <a:cubicBezTo>
                    <a:pt x="12413" y="4613"/>
                    <a:pt x="11811" y="3098"/>
                    <a:pt x="10715" y="1942"/>
                  </a:cubicBezTo>
                  <a:cubicBezTo>
                    <a:pt x="10624" y="1845"/>
                    <a:pt x="10499" y="1795"/>
                    <a:pt x="10373" y="1795"/>
                  </a:cubicBezTo>
                  <a:cubicBezTo>
                    <a:pt x="10283" y="1795"/>
                    <a:pt x="10193" y="1820"/>
                    <a:pt x="10113" y="1872"/>
                  </a:cubicBezTo>
                  <a:cubicBezTo>
                    <a:pt x="9989" y="1952"/>
                    <a:pt x="9846" y="1995"/>
                    <a:pt x="9697" y="1995"/>
                  </a:cubicBezTo>
                  <a:cubicBezTo>
                    <a:pt x="9680" y="1995"/>
                    <a:pt x="9662" y="1994"/>
                    <a:pt x="9644" y="1993"/>
                  </a:cubicBezTo>
                  <a:cubicBezTo>
                    <a:pt x="9268" y="1968"/>
                    <a:pt x="8960" y="1667"/>
                    <a:pt x="8928" y="1291"/>
                  </a:cubicBezTo>
                  <a:cubicBezTo>
                    <a:pt x="8921" y="1209"/>
                    <a:pt x="8927" y="1128"/>
                    <a:pt x="8945" y="1051"/>
                  </a:cubicBezTo>
                  <a:cubicBezTo>
                    <a:pt x="8996" y="828"/>
                    <a:pt x="8882" y="600"/>
                    <a:pt x="8673" y="510"/>
                  </a:cubicBezTo>
                  <a:cubicBezTo>
                    <a:pt x="7909" y="179"/>
                    <a:pt x="7095" y="7"/>
                    <a:pt x="6257" y="1"/>
                  </a:cubicBezTo>
                  <a:cubicBezTo>
                    <a:pt x="6243" y="1"/>
                    <a:pt x="6228" y="1"/>
                    <a:pt x="62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9"/>
            <p:cNvSpPr/>
            <p:nvPr/>
          </p:nvSpPr>
          <p:spPr>
            <a:xfrm>
              <a:off x="2101777" y="3720081"/>
              <a:ext cx="12085" cy="25401"/>
            </a:xfrm>
            <a:custGeom>
              <a:avLst/>
              <a:gdLst/>
              <a:ahLst/>
              <a:cxnLst/>
              <a:rect l="l" t="t" r="r" b="b"/>
              <a:pathLst>
                <a:path w="452" h="950" extrusionOk="0">
                  <a:moveTo>
                    <a:pt x="226" y="0"/>
                  </a:moveTo>
                  <a:cubicBezTo>
                    <a:pt x="102" y="0"/>
                    <a:pt x="0" y="102"/>
                    <a:pt x="0" y="226"/>
                  </a:cubicBezTo>
                  <a:lnTo>
                    <a:pt x="0" y="724"/>
                  </a:lnTo>
                  <a:cubicBezTo>
                    <a:pt x="0" y="849"/>
                    <a:pt x="102" y="950"/>
                    <a:pt x="226" y="950"/>
                  </a:cubicBezTo>
                  <a:cubicBezTo>
                    <a:pt x="350" y="950"/>
                    <a:pt x="451" y="849"/>
                    <a:pt x="451" y="724"/>
                  </a:cubicBezTo>
                  <a:lnTo>
                    <a:pt x="451" y="226"/>
                  </a:lnTo>
                  <a:cubicBezTo>
                    <a:pt x="451" y="102"/>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9"/>
            <p:cNvSpPr/>
            <p:nvPr/>
          </p:nvSpPr>
          <p:spPr>
            <a:xfrm>
              <a:off x="2101777" y="3773372"/>
              <a:ext cx="12085" cy="25427"/>
            </a:xfrm>
            <a:custGeom>
              <a:avLst/>
              <a:gdLst/>
              <a:ahLst/>
              <a:cxnLst/>
              <a:rect l="l" t="t" r="r" b="b"/>
              <a:pathLst>
                <a:path w="452" h="951" extrusionOk="0">
                  <a:moveTo>
                    <a:pt x="228" y="1"/>
                  </a:moveTo>
                  <a:cubicBezTo>
                    <a:pt x="227" y="1"/>
                    <a:pt x="226" y="1"/>
                    <a:pt x="226" y="1"/>
                  </a:cubicBezTo>
                  <a:cubicBezTo>
                    <a:pt x="102" y="1"/>
                    <a:pt x="0" y="101"/>
                    <a:pt x="0" y="226"/>
                  </a:cubicBezTo>
                  <a:lnTo>
                    <a:pt x="0" y="725"/>
                  </a:lnTo>
                  <a:cubicBezTo>
                    <a:pt x="0" y="849"/>
                    <a:pt x="102" y="950"/>
                    <a:pt x="226" y="950"/>
                  </a:cubicBezTo>
                  <a:cubicBezTo>
                    <a:pt x="350" y="950"/>
                    <a:pt x="451" y="849"/>
                    <a:pt x="451" y="725"/>
                  </a:cubicBezTo>
                  <a:lnTo>
                    <a:pt x="451" y="226"/>
                  </a:lnTo>
                  <a:cubicBezTo>
                    <a:pt x="451" y="102"/>
                    <a:pt x="351" y="1"/>
                    <a:pt x="2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79"/>
            <p:cNvSpPr/>
            <p:nvPr/>
          </p:nvSpPr>
          <p:spPr>
            <a:xfrm>
              <a:off x="2121751" y="3753398"/>
              <a:ext cx="25401" cy="12059"/>
            </a:xfrm>
            <a:custGeom>
              <a:avLst/>
              <a:gdLst/>
              <a:ahLst/>
              <a:cxnLst/>
              <a:rect l="l" t="t" r="r" b="b"/>
              <a:pathLst>
                <a:path w="950" h="451" extrusionOk="0">
                  <a:moveTo>
                    <a:pt x="226" y="1"/>
                  </a:moveTo>
                  <a:cubicBezTo>
                    <a:pt x="102" y="1"/>
                    <a:pt x="0" y="101"/>
                    <a:pt x="0" y="225"/>
                  </a:cubicBezTo>
                  <a:cubicBezTo>
                    <a:pt x="0" y="350"/>
                    <a:pt x="102" y="451"/>
                    <a:pt x="226" y="451"/>
                  </a:cubicBezTo>
                  <a:lnTo>
                    <a:pt x="724" y="451"/>
                  </a:lnTo>
                  <a:cubicBezTo>
                    <a:pt x="849" y="451"/>
                    <a:pt x="950" y="350"/>
                    <a:pt x="950" y="225"/>
                  </a:cubicBezTo>
                  <a:cubicBezTo>
                    <a:pt x="950" y="101"/>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79"/>
            <p:cNvSpPr/>
            <p:nvPr/>
          </p:nvSpPr>
          <p:spPr>
            <a:xfrm>
              <a:off x="2068460" y="3753398"/>
              <a:ext cx="25427" cy="12059"/>
            </a:xfrm>
            <a:custGeom>
              <a:avLst/>
              <a:gdLst/>
              <a:ahLst/>
              <a:cxnLst/>
              <a:rect l="l" t="t" r="r" b="b"/>
              <a:pathLst>
                <a:path w="951" h="451" extrusionOk="0">
                  <a:moveTo>
                    <a:pt x="225" y="1"/>
                  </a:moveTo>
                  <a:cubicBezTo>
                    <a:pt x="101" y="1"/>
                    <a:pt x="1" y="101"/>
                    <a:pt x="1" y="225"/>
                  </a:cubicBezTo>
                  <a:cubicBezTo>
                    <a:pt x="1" y="350"/>
                    <a:pt x="101" y="451"/>
                    <a:pt x="225" y="451"/>
                  </a:cubicBezTo>
                  <a:lnTo>
                    <a:pt x="724" y="451"/>
                  </a:lnTo>
                  <a:cubicBezTo>
                    <a:pt x="849" y="451"/>
                    <a:pt x="950" y="350"/>
                    <a:pt x="950" y="225"/>
                  </a:cubicBezTo>
                  <a:cubicBezTo>
                    <a:pt x="950" y="101"/>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9"/>
            <p:cNvSpPr/>
            <p:nvPr/>
          </p:nvSpPr>
          <p:spPr>
            <a:xfrm>
              <a:off x="1768685" y="3440307"/>
              <a:ext cx="12085" cy="25401"/>
            </a:xfrm>
            <a:custGeom>
              <a:avLst/>
              <a:gdLst/>
              <a:ahLst/>
              <a:cxnLst/>
              <a:rect l="l" t="t" r="r" b="b"/>
              <a:pathLst>
                <a:path w="452" h="950" extrusionOk="0">
                  <a:moveTo>
                    <a:pt x="226" y="0"/>
                  </a:moveTo>
                  <a:cubicBezTo>
                    <a:pt x="102" y="0"/>
                    <a:pt x="0" y="101"/>
                    <a:pt x="0" y="226"/>
                  </a:cubicBezTo>
                  <a:lnTo>
                    <a:pt x="0" y="724"/>
                  </a:lnTo>
                  <a:cubicBezTo>
                    <a:pt x="0" y="848"/>
                    <a:pt x="102" y="949"/>
                    <a:pt x="226" y="949"/>
                  </a:cubicBezTo>
                  <a:cubicBezTo>
                    <a:pt x="350" y="949"/>
                    <a:pt x="452" y="848"/>
                    <a:pt x="452" y="724"/>
                  </a:cubicBezTo>
                  <a:lnTo>
                    <a:pt x="452" y="226"/>
                  </a:lnTo>
                  <a:cubicBezTo>
                    <a:pt x="452" y="101"/>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79"/>
            <p:cNvSpPr/>
            <p:nvPr/>
          </p:nvSpPr>
          <p:spPr>
            <a:xfrm>
              <a:off x="1768685" y="3493572"/>
              <a:ext cx="12085" cy="25427"/>
            </a:xfrm>
            <a:custGeom>
              <a:avLst/>
              <a:gdLst/>
              <a:ahLst/>
              <a:cxnLst/>
              <a:rect l="l" t="t" r="r" b="b"/>
              <a:pathLst>
                <a:path w="452" h="951" extrusionOk="0">
                  <a:moveTo>
                    <a:pt x="226" y="1"/>
                  </a:moveTo>
                  <a:cubicBezTo>
                    <a:pt x="102" y="1"/>
                    <a:pt x="0" y="102"/>
                    <a:pt x="0" y="226"/>
                  </a:cubicBezTo>
                  <a:lnTo>
                    <a:pt x="0" y="724"/>
                  </a:lnTo>
                  <a:cubicBezTo>
                    <a:pt x="0" y="850"/>
                    <a:pt x="102" y="950"/>
                    <a:pt x="226" y="950"/>
                  </a:cubicBezTo>
                  <a:cubicBezTo>
                    <a:pt x="350" y="950"/>
                    <a:pt x="452" y="850"/>
                    <a:pt x="452" y="724"/>
                  </a:cubicBezTo>
                  <a:lnTo>
                    <a:pt x="452" y="226"/>
                  </a:lnTo>
                  <a:cubicBezTo>
                    <a:pt x="452" y="101"/>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9"/>
            <p:cNvSpPr/>
            <p:nvPr/>
          </p:nvSpPr>
          <p:spPr>
            <a:xfrm>
              <a:off x="1788659" y="3473598"/>
              <a:ext cx="25401" cy="12085"/>
            </a:xfrm>
            <a:custGeom>
              <a:avLst/>
              <a:gdLst/>
              <a:ahLst/>
              <a:cxnLst/>
              <a:rect l="l" t="t" r="r" b="b"/>
              <a:pathLst>
                <a:path w="950" h="452" extrusionOk="0">
                  <a:moveTo>
                    <a:pt x="226" y="0"/>
                  </a:moveTo>
                  <a:cubicBezTo>
                    <a:pt x="102" y="0"/>
                    <a:pt x="1" y="102"/>
                    <a:pt x="1" y="226"/>
                  </a:cubicBezTo>
                  <a:cubicBezTo>
                    <a:pt x="1" y="350"/>
                    <a:pt x="102" y="452"/>
                    <a:pt x="226" y="452"/>
                  </a:cubicBezTo>
                  <a:lnTo>
                    <a:pt x="724" y="452"/>
                  </a:lnTo>
                  <a:cubicBezTo>
                    <a:pt x="850" y="452"/>
                    <a:pt x="950" y="350"/>
                    <a:pt x="950" y="226"/>
                  </a:cubicBezTo>
                  <a:cubicBezTo>
                    <a:pt x="950" y="102"/>
                    <a:pt x="850"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9"/>
            <p:cNvSpPr/>
            <p:nvPr/>
          </p:nvSpPr>
          <p:spPr>
            <a:xfrm>
              <a:off x="1735394" y="3473598"/>
              <a:ext cx="25401" cy="12085"/>
            </a:xfrm>
            <a:custGeom>
              <a:avLst/>
              <a:gdLst/>
              <a:ahLst/>
              <a:cxnLst/>
              <a:rect l="l" t="t" r="r" b="b"/>
              <a:pathLst>
                <a:path w="950" h="452" extrusionOk="0">
                  <a:moveTo>
                    <a:pt x="226" y="0"/>
                  </a:moveTo>
                  <a:cubicBezTo>
                    <a:pt x="100" y="0"/>
                    <a:pt x="0" y="102"/>
                    <a:pt x="0" y="226"/>
                  </a:cubicBezTo>
                  <a:cubicBezTo>
                    <a:pt x="0" y="350"/>
                    <a:pt x="100" y="452"/>
                    <a:pt x="226" y="452"/>
                  </a:cubicBezTo>
                  <a:lnTo>
                    <a:pt x="724" y="452"/>
                  </a:lnTo>
                  <a:cubicBezTo>
                    <a:pt x="848" y="452"/>
                    <a:pt x="949" y="350"/>
                    <a:pt x="949" y="226"/>
                  </a:cubicBezTo>
                  <a:cubicBezTo>
                    <a:pt x="949" y="102"/>
                    <a:pt x="848"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 name="Google Shape;1253;p79"/>
          <p:cNvGrpSpPr/>
          <p:nvPr/>
        </p:nvGrpSpPr>
        <p:grpSpPr>
          <a:xfrm>
            <a:off x="2383755" y="3377272"/>
            <a:ext cx="411783" cy="358476"/>
            <a:chOff x="2284487" y="3440307"/>
            <a:chExt cx="411783" cy="358476"/>
          </a:xfrm>
        </p:grpSpPr>
        <p:sp>
          <p:nvSpPr>
            <p:cNvPr id="1254" name="Google Shape;1254;p79"/>
            <p:cNvSpPr/>
            <p:nvPr/>
          </p:nvSpPr>
          <p:spPr>
            <a:xfrm>
              <a:off x="2284594" y="3533547"/>
              <a:ext cx="411544" cy="265236"/>
            </a:xfrm>
            <a:custGeom>
              <a:avLst/>
              <a:gdLst/>
              <a:ahLst/>
              <a:cxnLst/>
              <a:rect l="l" t="t" r="r" b="b"/>
              <a:pathLst>
                <a:path w="15392" h="9920" extrusionOk="0">
                  <a:moveTo>
                    <a:pt x="7696" y="1947"/>
                  </a:moveTo>
                  <a:cubicBezTo>
                    <a:pt x="10081" y="1947"/>
                    <a:pt x="12121" y="3519"/>
                    <a:pt x="12752" y="5761"/>
                  </a:cubicBezTo>
                  <a:cubicBezTo>
                    <a:pt x="12429" y="5581"/>
                    <a:pt x="12060" y="5482"/>
                    <a:pt x="11679" y="5482"/>
                  </a:cubicBezTo>
                  <a:cubicBezTo>
                    <a:pt x="11633" y="5482"/>
                    <a:pt x="11587" y="5484"/>
                    <a:pt x="11543" y="5486"/>
                  </a:cubicBezTo>
                  <a:cubicBezTo>
                    <a:pt x="11228" y="4780"/>
                    <a:pt x="10727" y="4176"/>
                    <a:pt x="10086" y="3734"/>
                  </a:cubicBezTo>
                  <a:cubicBezTo>
                    <a:pt x="9382" y="3248"/>
                    <a:pt x="8556" y="2990"/>
                    <a:pt x="7696" y="2990"/>
                  </a:cubicBezTo>
                  <a:cubicBezTo>
                    <a:pt x="6836" y="2990"/>
                    <a:pt x="6010" y="3248"/>
                    <a:pt x="5305" y="3734"/>
                  </a:cubicBezTo>
                  <a:cubicBezTo>
                    <a:pt x="4664" y="4176"/>
                    <a:pt x="4163" y="4780"/>
                    <a:pt x="3849" y="5487"/>
                  </a:cubicBezTo>
                  <a:cubicBezTo>
                    <a:pt x="3804" y="5484"/>
                    <a:pt x="3759" y="5482"/>
                    <a:pt x="3713" y="5482"/>
                  </a:cubicBezTo>
                  <a:cubicBezTo>
                    <a:pt x="3331" y="5482"/>
                    <a:pt x="2963" y="5581"/>
                    <a:pt x="2640" y="5761"/>
                  </a:cubicBezTo>
                  <a:cubicBezTo>
                    <a:pt x="3271" y="3518"/>
                    <a:pt x="5310" y="1947"/>
                    <a:pt x="7696" y="1947"/>
                  </a:cubicBezTo>
                  <a:close/>
                  <a:moveTo>
                    <a:pt x="7696" y="3441"/>
                  </a:moveTo>
                  <a:cubicBezTo>
                    <a:pt x="9154" y="3441"/>
                    <a:pt x="10455" y="4265"/>
                    <a:pt x="11081" y="5562"/>
                  </a:cubicBezTo>
                  <a:cubicBezTo>
                    <a:pt x="10737" y="5659"/>
                    <a:pt x="10424" y="5836"/>
                    <a:pt x="10167" y="6075"/>
                  </a:cubicBezTo>
                  <a:cubicBezTo>
                    <a:pt x="9982" y="5670"/>
                    <a:pt x="9697" y="5311"/>
                    <a:pt x="9341" y="5040"/>
                  </a:cubicBezTo>
                  <a:cubicBezTo>
                    <a:pt x="8865" y="4676"/>
                    <a:pt x="8296" y="4485"/>
                    <a:pt x="7696" y="4485"/>
                  </a:cubicBezTo>
                  <a:cubicBezTo>
                    <a:pt x="7096" y="4485"/>
                    <a:pt x="6528" y="4676"/>
                    <a:pt x="6052" y="5040"/>
                  </a:cubicBezTo>
                  <a:cubicBezTo>
                    <a:pt x="5694" y="5311"/>
                    <a:pt x="5410" y="5670"/>
                    <a:pt x="5224" y="6075"/>
                  </a:cubicBezTo>
                  <a:cubicBezTo>
                    <a:pt x="4968" y="5836"/>
                    <a:pt x="4655" y="5658"/>
                    <a:pt x="4310" y="5562"/>
                  </a:cubicBezTo>
                  <a:cubicBezTo>
                    <a:pt x="4937" y="4265"/>
                    <a:pt x="6238" y="3441"/>
                    <a:pt x="7696" y="3441"/>
                  </a:cubicBezTo>
                  <a:close/>
                  <a:moveTo>
                    <a:pt x="11677" y="5933"/>
                  </a:moveTo>
                  <a:cubicBezTo>
                    <a:pt x="12241" y="5933"/>
                    <a:pt x="12722" y="6181"/>
                    <a:pt x="13053" y="6595"/>
                  </a:cubicBezTo>
                  <a:cubicBezTo>
                    <a:pt x="12411" y="6845"/>
                    <a:pt x="11955" y="7469"/>
                    <a:pt x="11955" y="8199"/>
                  </a:cubicBezTo>
                  <a:cubicBezTo>
                    <a:pt x="11955" y="8323"/>
                    <a:pt x="12055" y="8423"/>
                    <a:pt x="12180" y="8423"/>
                  </a:cubicBezTo>
                  <a:cubicBezTo>
                    <a:pt x="12305" y="8423"/>
                    <a:pt x="12405" y="8323"/>
                    <a:pt x="12405" y="8199"/>
                  </a:cubicBezTo>
                  <a:cubicBezTo>
                    <a:pt x="12405" y="7575"/>
                    <a:pt x="12858" y="7055"/>
                    <a:pt x="13451" y="6949"/>
                  </a:cubicBezTo>
                  <a:lnTo>
                    <a:pt x="13451" y="6948"/>
                  </a:lnTo>
                  <a:cubicBezTo>
                    <a:pt x="13525" y="6936"/>
                    <a:pt x="13599" y="6929"/>
                    <a:pt x="13671" y="6929"/>
                  </a:cubicBezTo>
                  <a:cubicBezTo>
                    <a:pt x="14371" y="6929"/>
                    <a:pt x="14940" y="7498"/>
                    <a:pt x="14940" y="8199"/>
                  </a:cubicBezTo>
                  <a:cubicBezTo>
                    <a:pt x="14940" y="8899"/>
                    <a:pt x="14371" y="9468"/>
                    <a:pt x="13671" y="9468"/>
                  </a:cubicBezTo>
                  <a:lnTo>
                    <a:pt x="9440" y="9468"/>
                  </a:lnTo>
                  <a:cubicBezTo>
                    <a:pt x="8880" y="9468"/>
                    <a:pt x="8424" y="9008"/>
                    <a:pt x="8424" y="8444"/>
                  </a:cubicBezTo>
                  <a:cubicBezTo>
                    <a:pt x="8424" y="7879"/>
                    <a:pt x="8880" y="7428"/>
                    <a:pt x="9440" y="7428"/>
                  </a:cubicBezTo>
                  <a:cubicBezTo>
                    <a:pt x="9524" y="7428"/>
                    <a:pt x="9608" y="7438"/>
                    <a:pt x="9690" y="7459"/>
                  </a:cubicBezTo>
                  <a:cubicBezTo>
                    <a:pt x="9708" y="7463"/>
                    <a:pt x="9727" y="7465"/>
                    <a:pt x="9745" y="7465"/>
                  </a:cubicBezTo>
                  <a:cubicBezTo>
                    <a:pt x="9786" y="7465"/>
                    <a:pt x="9827" y="7454"/>
                    <a:pt x="9863" y="7433"/>
                  </a:cubicBezTo>
                  <a:cubicBezTo>
                    <a:pt x="9915" y="7401"/>
                    <a:pt x="9951" y="7350"/>
                    <a:pt x="9965" y="7291"/>
                  </a:cubicBezTo>
                  <a:cubicBezTo>
                    <a:pt x="10019" y="7057"/>
                    <a:pt x="10119" y="6844"/>
                    <a:pt x="10252" y="6659"/>
                  </a:cubicBezTo>
                  <a:cubicBezTo>
                    <a:pt x="10265" y="6645"/>
                    <a:pt x="10275" y="6631"/>
                    <a:pt x="10284" y="6615"/>
                  </a:cubicBezTo>
                  <a:cubicBezTo>
                    <a:pt x="10608" y="6194"/>
                    <a:pt x="11115" y="5933"/>
                    <a:pt x="11677" y="5933"/>
                  </a:cubicBezTo>
                  <a:close/>
                  <a:moveTo>
                    <a:pt x="7695" y="1"/>
                  </a:moveTo>
                  <a:cubicBezTo>
                    <a:pt x="6187" y="1"/>
                    <a:pt x="4742" y="462"/>
                    <a:pt x="3518" y="1336"/>
                  </a:cubicBezTo>
                  <a:cubicBezTo>
                    <a:pt x="3416" y="1408"/>
                    <a:pt x="3392" y="1549"/>
                    <a:pt x="3465" y="1651"/>
                  </a:cubicBezTo>
                  <a:cubicBezTo>
                    <a:pt x="3509" y="1712"/>
                    <a:pt x="3578" y="1745"/>
                    <a:pt x="3649" y="1745"/>
                  </a:cubicBezTo>
                  <a:cubicBezTo>
                    <a:pt x="3694" y="1745"/>
                    <a:pt x="3740" y="1732"/>
                    <a:pt x="3779" y="1703"/>
                  </a:cubicBezTo>
                  <a:cubicBezTo>
                    <a:pt x="4927" y="885"/>
                    <a:pt x="6281" y="452"/>
                    <a:pt x="7695" y="452"/>
                  </a:cubicBezTo>
                  <a:cubicBezTo>
                    <a:pt x="11211" y="452"/>
                    <a:pt x="14140" y="3195"/>
                    <a:pt x="14423" y="6651"/>
                  </a:cubicBezTo>
                  <a:cubicBezTo>
                    <a:pt x="14196" y="6541"/>
                    <a:pt x="13940" y="6478"/>
                    <a:pt x="13671" y="6478"/>
                  </a:cubicBezTo>
                  <a:cubicBezTo>
                    <a:pt x="13624" y="6478"/>
                    <a:pt x="13577" y="6480"/>
                    <a:pt x="13529" y="6485"/>
                  </a:cubicBezTo>
                  <a:cubicBezTo>
                    <a:pt x="13465" y="6386"/>
                    <a:pt x="13394" y="6293"/>
                    <a:pt x="13315" y="6208"/>
                  </a:cubicBezTo>
                  <a:cubicBezTo>
                    <a:pt x="13088" y="4913"/>
                    <a:pt x="12413" y="3730"/>
                    <a:pt x="11409" y="2869"/>
                  </a:cubicBezTo>
                  <a:cubicBezTo>
                    <a:pt x="10377" y="1983"/>
                    <a:pt x="9058" y="1495"/>
                    <a:pt x="7695" y="1495"/>
                  </a:cubicBezTo>
                  <a:cubicBezTo>
                    <a:pt x="6333" y="1495"/>
                    <a:pt x="5014" y="1983"/>
                    <a:pt x="3982" y="2869"/>
                  </a:cubicBezTo>
                  <a:cubicBezTo>
                    <a:pt x="2978" y="3730"/>
                    <a:pt x="2303" y="4913"/>
                    <a:pt x="2076" y="6208"/>
                  </a:cubicBezTo>
                  <a:cubicBezTo>
                    <a:pt x="1998" y="6293"/>
                    <a:pt x="1927" y="6386"/>
                    <a:pt x="1862" y="6485"/>
                  </a:cubicBezTo>
                  <a:cubicBezTo>
                    <a:pt x="1815" y="6480"/>
                    <a:pt x="1767" y="6478"/>
                    <a:pt x="1721" y="6478"/>
                  </a:cubicBezTo>
                  <a:cubicBezTo>
                    <a:pt x="1450" y="6478"/>
                    <a:pt x="1196" y="6541"/>
                    <a:pt x="968" y="6652"/>
                  </a:cubicBezTo>
                  <a:cubicBezTo>
                    <a:pt x="1102" y="4981"/>
                    <a:pt x="1840" y="3442"/>
                    <a:pt x="3074" y="2282"/>
                  </a:cubicBezTo>
                  <a:cubicBezTo>
                    <a:pt x="3166" y="2196"/>
                    <a:pt x="3170" y="2053"/>
                    <a:pt x="3085" y="1963"/>
                  </a:cubicBezTo>
                  <a:cubicBezTo>
                    <a:pt x="3040" y="1916"/>
                    <a:pt x="2980" y="1892"/>
                    <a:pt x="2920" y="1892"/>
                  </a:cubicBezTo>
                  <a:cubicBezTo>
                    <a:pt x="2865" y="1892"/>
                    <a:pt x="2809" y="1912"/>
                    <a:pt x="2766" y="1953"/>
                  </a:cubicBezTo>
                  <a:cubicBezTo>
                    <a:pt x="2070" y="2606"/>
                    <a:pt x="1520" y="3377"/>
                    <a:pt x="1128" y="4244"/>
                  </a:cubicBezTo>
                  <a:cubicBezTo>
                    <a:pt x="737" y="5110"/>
                    <a:pt x="526" y="6033"/>
                    <a:pt x="498" y="6990"/>
                  </a:cubicBezTo>
                  <a:cubicBezTo>
                    <a:pt x="191" y="7300"/>
                    <a:pt x="0" y="7728"/>
                    <a:pt x="0" y="8199"/>
                  </a:cubicBezTo>
                  <a:cubicBezTo>
                    <a:pt x="0" y="9147"/>
                    <a:pt x="772" y="9919"/>
                    <a:pt x="1721" y="9919"/>
                  </a:cubicBezTo>
                  <a:lnTo>
                    <a:pt x="1835" y="9919"/>
                  </a:lnTo>
                  <a:cubicBezTo>
                    <a:pt x="1961" y="9919"/>
                    <a:pt x="2061" y="9818"/>
                    <a:pt x="2061" y="9694"/>
                  </a:cubicBezTo>
                  <a:cubicBezTo>
                    <a:pt x="2061" y="9569"/>
                    <a:pt x="1960" y="9468"/>
                    <a:pt x="1835" y="9468"/>
                  </a:cubicBezTo>
                  <a:lnTo>
                    <a:pt x="1721" y="9468"/>
                  </a:lnTo>
                  <a:cubicBezTo>
                    <a:pt x="1021" y="9468"/>
                    <a:pt x="451" y="8899"/>
                    <a:pt x="451" y="8199"/>
                  </a:cubicBezTo>
                  <a:cubicBezTo>
                    <a:pt x="451" y="7499"/>
                    <a:pt x="1020" y="6931"/>
                    <a:pt x="1718" y="6930"/>
                  </a:cubicBezTo>
                  <a:cubicBezTo>
                    <a:pt x="2418" y="6931"/>
                    <a:pt x="2987" y="7499"/>
                    <a:pt x="2987" y="8199"/>
                  </a:cubicBezTo>
                  <a:cubicBezTo>
                    <a:pt x="2987" y="8323"/>
                    <a:pt x="3087" y="8424"/>
                    <a:pt x="3211" y="8424"/>
                  </a:cubicBezTo>
                  <a:cubicBezTo>
                    <a:pt x="3336" y="8424"/>
                    <a:pt x="3437" y="8323"/>
                    <a:pt x="3437" y="8199"/>
                  </a:cubicBezTo>
                  <a:cubicBezTo>
                    <a:pt x="3437" y="7469"/>
                    <a:pt x="2980" y="6845"/>
                    <a:pt x="2339" y="6595"/>
                  </a:cubicBezTo>
                  <a:cubicBezTo>
                    <a:pt x="2670" y="6181"/>
                    <a:pt x="3174" y="5933"/>
                    <a:pt x="3713" y="5933"/>
                  </a:cubicBezTo>
                  <a:cubicBezTo>
                    <a:pt x="4254" y="5933"/>
                    <a:pt x="4783" y="6195"/>
                    <a:pt x="5107" y="6616"/>
                  </a:cubicBezTo>
                  <a:cubicBezTo>
                    <a:pt x="5117" y="6632"/>
                    <a:pt x="5127" y="6645"/>
                    <a:pt x="5140" y="6659"/>
                  </a:cubicBezTo>
                  <a:cubicBezTo>
                    <a:pt x="5273" y="6844"/>
                    <a:pt x="5372" y="7057"/>
                    <a:pt x="5427" y="7291"/>
                  </a:cubicBezTo>
                  <a:cubicBezTo>
                    <a:pt x="5441" y="7351"/>
                    <a:pt x="5477" y="7402"/>
                    <a:pt x="5529" y="7433"/>
                  </a:cubicBezTo>
                  <a:cubicBezTo>
                    <a:pt x="5564" y="7455"/>
                    <a:pt x="5605" y="7466"/>
                    <a:pt x="5646" y="7466"/>
                  </a:cubicBezTo>
                  <a:cubicBezTo>
                    <a:pt x="5664" y="7466"/>
                    <a:pt x="5683" y="7464"/>
                    <a:pt x="5702" y="7459"/>
                  </a:cubicBezTo>
                  <a:cubicBezTo>
                    <a:pt x="5783" y="7438"/>
                    <a:pt x="5867" y="7428"/>
                    <a:pt x="5952" y="7428"/>
                  </a:cubicBezTo>
                  <a:cubicBezTo>
                    <a:pt x="6512" y="7428"/>
                    <a:pt x="6969" y="7884"/>
                    <a:pt x="6969" y="8444"/>
                  </a:cubicBezTo>
                  <a:cubicBezTo>
                    <a:pt x="6969" y="9004"/>
                    <a:pt x="6512" y="9468"/>
                    <a:pt x="5952" y="9468"/>
                  </a:cubicBezTo>
                  <a:lnTo>
                    <a:pt x="2738" y="9468"/>
                  </a:lnTo>
                  <a:cubicBezTo>
                    <a:pt x="2613" y="9468"/>
                    <a:pt x="2512" y="9569"/>
                    <a:pt x="2512" y="9694"/>
                  </a:cubicBezTo>
                  <a:cubicBezTo>
                    <a:pt x="2512" y="9818"/>
                    <a:pt x="2614" y="9919"/>
                    <a:pt x="2738" y="9919"/>
                  </a:cubicBezTo>
                  <a:lnTo>
                    <a:pt x="5952" y="9919"/>
                  </a:lnTo>
                  <a:cubicBezTo>
                    <a:pt x="6761" y="9919"/>
                    <a:pt x="7419" y="9258"/>
                    <a:pt x="7419" y="8444"/>
                  </a:cubicBezTo>
                  <a:cubicBezTo>
                    <a:pt x="7419" y="7631"/>
                    <a:pt x="6761" y="6976"/>
                    <a:pt x="5952" y="6976"/>
                  </a:cubicBezTo>
                  <a:cubicBezTo>
                    <a:pt x="5904" y="6976"/>
                    <a:pt x="5856" y="6979"/>
                    <a:pt x="5808" y="6984"/>
                  </a:cubicBezTo>
                  <a:cubicBezTo>
                    <a:pt x="5745" y="6797"/>
                    <a:pt x="5659" y="6622"/>
                    <a:pt x="5554" y="6464"/>
                  </a:cubicBezTo>
                  <a:cubicBezTo>
                    <a:pt x="5865" y="5559"/>
                    <a:pt x="6732" y="4936"/>
                    <a:pt x="7696" y="4936"/>
                  </a:cubicBezTo>
                  <a:cubicBezTo>
                    <a:pt x="8661" y="4936"/>
                    <a:pt x="9526" y="5559"/>
                    <a:pt x="9838" y="6464"/>
                  </a:cubicBezTo>
                  <a:cubicBezTo>
                    <a:pt x="9732" y="6622"/>
                    <a:pt x="9647" y="6797"/>
                    <a:pt x="9583" y="6984"/>
                  </a:cubicBezTo>
                  <a:cubicBezTo>
                    <a:pt x="9536" y="6979"/>
                    <a:pt x="9488" y="6976"/>
                    <a:pt x="9440" y="6976"/>
                  </a:cubicBezTo>
                  <a:cubicBezTo>
                    <a:pt x="8631" y="6976"/>
                    <a:pt x="7973" y="7635"/>
                    <a:pt x="7973" y="8444"/>
                  </a:cubicBezTo>
                  <a:cubicBezTo>
                    <a:pt x="7973" y="9254"/>
                    <a:pt x="8631" y="9919"/>
                    <a:pt x="9440" y="9919"/>
                  </a:cubicBezTo>
                  <a:lnTo>
                    <a:pt x="13671" y="9919"/>
                  </a:lnTo>
                  <a:cubicBezTo>
                    <a:pt x="14619" y="9919"/>
                    <a:pt x="15392" y="9147"/>
                    <a:pt x="15392" y="8199"/>
                  </a:cubicBezTo>
                  <a:cubicBezTo>
                    <a:pt x="15392" y="7728"/>
                    <a:pt x="15201" y="7300"/>
                    <a:pt x="14894" y="6990"/>
                  </a:cubicBezTo>
                  <a:cubicBezTo>
                    <a:pt x="14840" y="5127"/>
                    <a:pt x="14081" y="3383"/>
                    <a:pt x="12749" y="2072"/>
                  </a:cubicBezTo>
                  <a:lnTo>
                    <a:pt x="12749" y="2071"/>
                  </a:lnTo>
                  <a:cubicBezTo>
                    <a:pt x="11393" y="737"/>
                    <a:pt x="9599" y="1"/>
                    <a:pt x="7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9"/>
            <p:cNvSpPr/>
            <p:nvPr/>
          </p:nvSpPr>
          <p:spPr>
            <a:xfrm>
              <a:off x="2484337" y="3466913"/>
              <a:ext cx="12059" cy="52085"/>
            </a:xfrm>
            <a:custGeom>
              <a:avLst/>
              <a:gdLst/>
              <a:ahLst/>
              <a:cxnLst/>
              <a:rect l="l" t="t" r="r" b="b"/>
              <a:pathLst>
                <a:path w="451" h="1948" extrusionOk="0">
                  <a:moveTo>
                    <a:pt x="226" y="1"/>
                  </a:moveTo>
                  <a:cubicBezTo>
                    <a:pt x="101" y="1"/>
                    <a:pt x="1" y="102"/>
                    <a:pt x="1" y="227"/>
                  </a:cubicBezTo>
                  <a:lnTo>
                    <a:pt x="1" y="1721"/>
                  </a:lnTo>
                  <a:cubicBezTo>
                    <a:pt x="1" y="1847"/>
                    <a:pt x="101" y="1947"/>
                    <a:pt x="226" y="1947"/>
                  </a:cubicBezTo>
                  <a:cubicBezTo>
                    <a:pt x="351" y="1947"/>
                    <a:pt x="451" y="1847"/>
                    <a:pt x="451" y="1721"/>
                  </a:cubicBezTo>
                  <a:lnTo>
                    <a:pt x="451" y="227"/>
                  </a:lnTo>
                  <a:cubicBezTo>
                    <a:pt x="451" y="102"/>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79"/>
            <p:cNvSpPr/>
            <p:nvPr/>
          </p:nvSpPr>
          <p:spPr>
            <a:xfrm>
              <a:off x="2356897" y="3500845"/>
              <a:ext cx="33769" cy="46710"/>
            </a:xfrm>
            <a:custGeom>
              <a:avLst/>
              <a:gdLst/>
              <a:ahLst/>
              <a:cxnLst/>
              <a:rect l="l" t="t" r="r" b="b"/>
              <a:pathLst>
                <a:path w="1263" h="1747" extrusionOk="0">
                  <a:moveTo>
                    <a:pt x="259" y="1"/>
                  </a:moveTo>
                  <a:cubicBezTo>
                    <a:pt x="220" y="1"/>
                    <a:pt x="181" y="11"/>
                    <a:pt x="146" y="31"/>
                  </a:cubicBezTo>
                  <a:cubicBezTo>
                    <a:pt x="37" y="93"/>
                    <a:pt x="1" y="231"/>
                    <a:pt x="63" y="340"/>
                  </a:cubicBezTo>
                  <a:lnTo>
                    <a:pt x="810" y="1633"/>
                  </a:lnTo>
                  <a:cubicBezTo>
                    <a:pt x="852" y="1706"/>
                    <a:pt x="928" y="1746"/>
                    <a:pt x="1006" y="1746"/>
                  </a:cubicBezTo>
                  <a:cubicBezTo>
                    <a:pt x="1044" y="1746"/>
                    <a:pt x="1083" y="1737"/>
                    <a:pt x="1119" y="1716"/>
                  </a:cubicBezTo>
                  <a:cubicBezTo>
                    <a:pt x="1227" y="1654"/>
                    <a:pt x="1263" y="1515"/>
                    <a:pt x="1201" y="1408"/>
                  </a:cubicBezTo>
                  <a:lnTo>
                    <a:pt x="453" y="114"/>
                  </a:lnTo>
                  <a:cubicBezTo>
                    <a:pt x="412" y="41"/>
                    <a:pt x="336" y="1"/>
                    <a:pt x="2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79"/>
            <p:cNvSpPr/>
            <p:nvPr/>
          </p:nvSpPr>
          <p:spPr>
            <a:xfrm>
              <a:off x="2590037" y="3500845"/>
              <a:ext cx="33796" cy="46710"/>
            </a:xfrm>
            <a:custGeom>
              <a:avLst/>
              <a:gdLst/>
              <a:ahLst/>
              <a:cxnLst/>
              <a:rect l="l" t="t" r="r" b="b"/>
              <a:pathLst>
                <a:path w="1264" h="1747" extrusionOk="0">
                  <a:moveTo>
                    <a:pt x="1006" y="1"/>
                  </a:moveTo>
                  <a:cubicBezTo>
                    <a:pt x="928" y="1"/>
                    <a:pt x="853" y="41"/>
                    <a:pt x="811" y="114"/>
                  </a:cubicBezTo>
                  <a:lnTo>
                    <a:pt x="64" y="1408"/>
                  </a:lnTo>
                  <a:cubicBezTo>
                    <a:pt x="1" y="1516"/>
                    <a:pt x="38" y="1654"/>
                    <a:pt x="146" y="1716"/>
                  </a:cubicBezTo>
                  <a:cubicBezTo>
                    <a:pt x="182" y="1737"/>
                    <a:pt x="220" y="1746"/>
                    <a:pt x="259" y="1746"/>
                  </a:cubicBezTo>
                  <a:cubicBezTo>
                    <a:pt x="336" y="1746"/>
                    <a:pt x="413" y="1706"/>
                    <a:pt x="454" y="1633"/>
                  </a:cubicBezTo>
                  <a:lnTo>
                    <a:pt x="1202" y="340"/>
                  </a:lnTo>
                  <a:cubicBezTo>
                    <a:pt x="1264" y="231"/>
                    <a:pt x="1226" y="93"/>
                    <a:pt x="1119" y="31"/>
                  </a:cubicBezTo>
                  <a:cubicBezTo>
                    <a:pt x="1083" y="11"/>
                    <a:pt x="1044" y="1"/>
                    <a:pt x="10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9"/>
            <p:cNvSpPr/>
            <p:nvPr/>
          </p:nvSpPr>
          <p:spPr>
            <a:xfrm>
              <a:off x="2284487" y="3560206"/>
              <a:ext cx="38743" cy="38716"/>
            </a:xfrm>
            <a:custGeom>
              <a:avLst/>
              <a:gdLst/>
              <a:ahLst/>
              <a:cxnLst/>
              <a:rect l="l" t="t" r="r" b="b"/>
              <a:pathLst>
                <a:path w="1449" h="1448" extrusionOk="0">
                  <a:moveTo>
                    <a:pt x="725" y="452"/>
                  </a:moveTo>
                  <a:cubicBezTo>
                    <a:pt x="875" y="452"/>
                    <a:pt x="997" y="574"/>
                    <a:pt x="997" y="724"/>
                  </a:cubicBezTo>
                  <a:cubicBezTo>
                    <a:pt x="997" y="874"/>
                    <a:pt x="875" y="997"/>
                    <a:pt x="725" y="997"/>
                  </a:cubicBezTo>
                  <a:cubicBezTo>
                    <a:pt x="573" y="997"/>
                    <a:pt x="451" y="874"/>
                    <a:pt x="451" y="724"/>
                  </a:cubicBezTo>
                  <a:cubicBezTo>
                    <a:pt x="451" y="574"/>
                    <a:pt x="573" y="452"/>
                    <a:pt x="725" y="452"/>
                  </a:cubicBezTo>
                  <a:close/>
                  <a:moveTo>
                    <a:pt x="725" y="0"/>
                  </a:moveTo>
                  <a:cubicBezTo>
                    <a:pt x="325" y="0"/>
                    <a:pt x="0" y="325"/>
                    <a:pt x="0" y="724"/>
                  </a:cubicBezTo>
                  <a:cubicBezTo>
                    <a:pt x="0" y="1124"/>
                    <a:pt x="325" y="1448"/>
                    <a:pt x="725" y="1448"/>
                  </a:cubicBezTo>
                  <a:cubicBezTo>
                    <a:pt x="1123" y="1448"/>
                    <a:pt x="1448" y="1124"/>
                    <a:pt x="1448" y="724"/>
                  </a:cubicBezTo>
                  <a:cubicBezTo>
                    <a:pt x="1448" y="325"/>
                    <a:pt x="1123"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79"/>
            <p:cNvSpPr/>
            <p:nvPr/>
          </p:nvSpPr>
          <p:spPr>
            <a:xfrm>
              <a:off x="2657528" y="3560206"/>
              <a:ext cx="38743" cy="38716"/>
            </a:xfrm>
            <a:custGeom>
              <a:avLst/>
              <a:gdLst/>
              <a:ahLst/>
              <a:cxnLst/>
              <a:rect l="l" t="t" r="r" b="b"/>
              <a:pathLst>
                <a:path w="1449" h="1448" extrusionOk="0">
                  <a:moveTo>
                    <a:pt x="724" y="452"/>
                  </a:moveTo>
                  <a:cubicBezTo>
                    <a:pt x="875" y="452"/>
                    <a:pt x="997" y="574"/>
                    <a:pt x="997" y="724"/>
                  </a:cubicBezTo>
                  <a:cubicBezTo>
                    <a:pt x="997" y="874"/>
                    <a:pt x="875" y="997"/>
                    <a:pt x="724" y="997"/>
                  </a:cubicBezTo>
                  <a:cubicBezTo>
                    <a:pt x="574" y="997"/>
                    <a:pt x="452" y="874"/>
                    <a:pt x="452" y="724"/>
                  </a:cubicBezTo>
                  <a:cubicBezTo>
                    <a:pt x="452" y="574"/>
                    <a:pt x="574" y="452"/>
                    <a:pt x="724" y="452"/>
                  </a:cubicBezTo>
                  <a:close/>
                  <a:moveTo>
                    <a:pt x="724" y="0"/>
                  </a:moveTo>
                  <a:cubicBezTo>
                    <a:pt x="326" y="0"/>
                    <a:pt x="1" y="325"/>
                    <a:pt x="1" y="724"/>
                  </a:cubicBezTo>
                  <a:cubicBezTo>
                    <a:pt x="1" y="1124"/>
                    <a:pt x="326" y="1448"/>
                    <a:pt x="724" y="1448"/>
                  </a:cubicBezTo>
                  <a:cubicBezTo>
                    <a:pt x="1124" y="1448"/>
                    <a:pt x="1449" y="1124"/>
                    <a:pt x="1449" y="724"/>
                  </a:cubicBezTo>
                  <a:cubicBezTo>
                    <a:pt x="1449" y="325"/>
                    <a:pt x="1124"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79"/>
            <p:cNvSpPr/>
            <p:nvPr/>
          </p:nvSpPr>
          <p:spPr>
            <a:xfrm>
              <a:off x="2404386" y="3440307"/>
              <a:ext cx="38743" cy="38716"/>
            </a:xfrm>
            <a:custGeom>
              <a:avLst/>
              <a:gdLst/>
              <a:ahLst/>
              <a:cxnLst/>
              <a:rect l="l" t="t" r="r" b="b"/>
              <a:pathLst>
                <a:path w="1449" h="1448" extrusionOk="0">
                  <a:moveTo>
                    <a:pt x="725" y="0"/>
                  </a:moveTo>
                  <a:cubicBezTo>
                    <a:pt x="600" y="0"/>
                    <a:pt x="499" y="101"/>
                    <a:pt x="499" y="226"/>
                  </a:cubicBezTo>
                  <a:lnTo>
                    <a:pt x="499" y="498"/>
                  </a:lnTo>
                  <a:lnTo>
                    <a:pt x="226" y="498"/>
                  </a:lnTo>
                  <a:cubicBezTo>
                    <a:pt x="102" y="498"/>
                    <a:pt x="0" y="600"/>
                    <a:pt x="0" y="724"/>
                  </a:cubicBezTo>
                  <a:cubicBezTo>
                    <a:pt x="0" y="848"/>
                    <a:pt x="102" y="949"/>
                    <a:pt x="226" y="949"/>
                  </a:cubicBezTo>
                  <a:lnTo>
                    <a:pt x="499" y="949"/>
                  </a:lnTo>
                  <a:lnTo>
                    <a:pt x="499" y="1222"/>
                  </a:lnTo>
                  <a:cubicBezTo>
                    <a:pt x="499" y="1347"/>
                    <a:pt x="600" y="1447"/>
                    <a:pt x="725" y="1447"/>
                  </a:cubicBezTo>
                  <a:cubicBezTo>
                    <a:pt x="849" y="1447"/>
                    <a:pt x="950" y="1346"/>
                    <a:pt x="950" y="1222"/>
                  </a:cubicBezTo>
                  <a:lnTo>
                    <a:pt x="950" y="949"/>
                  </a:lnTo>
                  <a:lnTo>
                    <a:pt x="1223" y="949"/>
                  </a:lnTo>
                  <a:cubicBezTo>
                    <a:pt x="1347" y="949"/>
                    <a:pt x="1448" y="848"/>
                    <a:pt x="1448" y="724"/>
                  </a:cubicBezTo>
                  <a:cubicBezTo>
                    <a:pt x="1448" y="600"/>
                    <a:pt x="1347" y="498"/>
                    <a:pt x="1223" y="498"/>
                  </a:cubicBezTo>
                  <a:lnTo>
                    <a:pt x="950" y="498"/>
                  </a:lnTo>
                  <a:lnTo>
                    <a:pt x="950" y="226"/>
                  </a:lnTo>
                  <a:cubicBezTo>
                    <a:pt x="950" y="101"/>
                    <a:pt x="849"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9"/>
            <p:cNvSpPr/>
            <p:nvPr/>
          </p:nvSpPr>
          <p:spPr>
            <a:xfrm>
              <a:off x="2537628" y="3440307"/>
              <a:ext cx="38716" cy="38716"/>
            </a:xfrm>
            <a:custGeom>
              <a:avLst/>
              <a:gdLst/>
              <a:ahLst/>
              <a:cxnLst/>
              <a:rect l="l" t="t" r="r" b="b"/>
              <a:pathLst>
                <a:path w="1448" h="1448" extrusionOk="0">
                  <a:moveTo>
                    <a:pt x="724" y="0"/>
                  </a:moveTo>
                  <a:cubicBezTo>
                    <a:pt x="600" y="0"/>
                    <a:pt x="498" y="101"/>
                    <a:pt x="498" y="226"/>
                  </a:cubicBezTo>
                  <a:lnTo>
                    <a:pt x="498" y="498"/>
                  </a:lnTo>
                  <a:lnTo>
                    <a:pt x="226" y="498"/>
                  </a:lnTo>
                  <a:cubicBezTo>
                    <a:pt x="102" y="498"/>
                    <a:pt x="0" y="600"/>
                    <a:pt x="0" y="724"/>
                  </a:cubicBezTo>
                  <a:cubicBezTo>
                    <a:pt x="0" y="848"/>
                    <a:pt x="102" y="949"/>
                    <a:pt x="226" y="949"/>
                  </a:cubicBezTo>
                  <a:lnTo>
                    <a:pt x="498" y="949"/>
                  </a:lnTo>
                  <a:lnTo>
                    <a:pt x="498" y="1222"/>
                  </a:lnTo>
                  <a:cubicBezTo>
                    <a:pt x="498" y="1347"/>
                    <a:pt x="600" y="1447"/>
                    <a:pt x="724" y="1447"/>
                  </a:cubicBezTo>
                  <a:cubicBezTo>
                    <a:pt x="849" y="1447"/>
                    <a:pt x="950" y="1346"/>
                    <a:pt x="950" y="1222"/>
                  </a:cubicBezTo>
                  <a:lnTo>
                    <a:pt x="950" y="949"/>
                  </a:lnTo>
                  <a:lnTo>
                    <a:pt x="1223" y="949"/>
                  </a:lnTo>
                  <a:cubicBezTo>
                    <a:pt x="1347" y="949"/>
                    <a:pt x="1447" y="848"/>
                    <a:pt x="1447" y="724"/>
                  </a:cubicBezTo>
                  <a:cubicBezTo>
                    <a:pt x="1447" y="600"/>
                    <a:pt x="1347" y="498"/>
                    <a:pt x="1223" y="498"/>
                  </a:cubicBezTo>
                  <a:lnTo>
                    <a:pt x="950" y="498"/>
                  </a:lnTo>
                  <a:lnTo>
                    <a:pt x="950" y="226"/>
                  </a:lnTo>
                  <a:cubicBezTo>
                    <a:pt x="950" y="101"/>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79"/>
          <p:cNvGrpSpPr/>
          <p:nvPr/>
        </p:nvGrpSpPr>
        <p:grpSpPr>
          <a:xfrm>
            <a:off x="822050" y="3350613"/>
            <a:ext cx="412664" cy="411735"/>
            <a:chOff x="1186275" y="3413648"/>
            <a:chExt cx="412664" cy="411735"/>
          </a:xfrm>
        </p:grpSpPr>
        <p:sp>
          <p:nvSpPr>
            <p:cNvPr id="1263" name="Google Shape;1263;p79"/>
            <p:cNvSpPr/>
            <p:nvPr/>
          </p:nvSpPr>
          <p:spPr>
            <a:xfrm>
              <a:off x="1186275" y="3480256"/>
              <a:ext cx="411758" cy="345128"/>
            </a:xfrm>
            <a:custGeom>
              <a:avLst/>
              <a:gdLst/>
              <a:ahLst/>
              <a:cxnLst/>
              <a:rect l="l" t="t" r="r" b="b"/>
              <a:pathLst>
                <a:path w="15400" h="12908" extrusionOk="0">
                  <a:moveTo>
                    <a:pt x="12184" y="5933"/>
                  </a:moveTo>
                  <a:cubicBezTo>
                    <a:pt x="12335" y="5933"/>
                    <a:pt x="12457" y="6055"/>
                    <a:pt x="12457" y="6206"/>
                  </a:cubicBezTo>
                  <a:cubicBezTo>
                    <a:pt x="12457" y="6356"/>
                    <a:pt x="12335" y="6478"/>
                    <a:pt x="12184" y="6478"/>
                  </a:cubicBezTo>
                  <a:lnTo>
                    <a:pt x="9194" y="6478"/>
                  </a:lnTo>
                  <a:cubicBezTo>
                    <a:pt x="8796" y="6478"/>
                    <a:pt x="8471" y="6803"/>
                    <a:pt x="8471" y="7202"/>
                  </a:cubicBezTo>
                  <a:cubicBezTo>
                    <a:pt x="8471" y="7601"/>
                    <a:pt x="8796" y="7926"/>
                    <a:pt x="9194" y="7926"/>
                  </a:cubicBezTo>
                  <a:lnTo>
                    <a:pt x="9693" y="7926"/>
                  </a:lnTo>
                  <a:cubicBezTo>
                    <a:pt x="9843" y="7926"/>
                    <a:pt x="9965" y="8048"/>
                    <a:pt x="9965" y="8198"/>
                  </a:cubicBezTo>
                  <a:cubicBezTo>
                    <a:pt x="9965" y="8348"/>
                    <a:pt x="9843" y="8471"/>
                    <a:pt x="9693" y="8471"/>
                  </a:cubicBezTo>
                  <a:lnTo>
                    <a:pt x="5707" y="8471"/>
                  </a:lnTo>
                  <a:cubicBezTo>
                    <a:pt x="5557" y="8471"/>
                    <a:pt x="5434" y="8349"/>
                    <a:pt x="5434" y="8198"/>
                  </a:cubicBezTo>
                  <a:cubicBezTo>
                    <a:pt x="5434" y="8048"/>
                    <a:pt x="5557" y="7926"/>
                    <a:pt x="5707" y="7926"/>
                  </a:cubicBezTo>
                  <a:lnTo>
                    <a:pt x="6205" y="7926"/>
                  </a:lnTo>
                  <a:cubicBezTo>
                    <a:pt x="6604" y="7926"/>
                    <a:pt x="6928" y="7601"/>
                    <a:pt x="6928" y="7202"/>
                  </a:cubicBezTo>
                  <a:cubicBezTo>
                    <a:pt x="6928" y="6803"/>
                    <a:pt x="6604" y="6478"/>
                    <a:pt x="6205" y="6478"/>
                  </a:cubicBezTo>
                  <a:lnTo>
                    <a:pt x="3215" y="6478"/>
                  </a:lnTo>
                  <a:cubicBezTo>
                    <a:pt x="3065" y="6478"/>
                    <a:pt x="2943" y="6356"/>
                    <a:pt x="2943" y="6206"/>
                  </a:cubicBezTo>
                  <a:cubicBezTo>
                    <a:pt x="2943" y="6055"/>
                    <a:pt x="3065" y="5933"/>
                    <a:pt x="3215" y="5933"/>
                  </a:cubicBezTo>
                  <a:close/>
                  <a:moveTo>
                    <a:pt x="14945" y="5932"/>
                  </a:moveTo>
                  <a:cubicBezTo>
                    <a:pt x="14947" y="5936"/>
                    <a:pt x="14947" y="5939"/>
                    <a:pt x="14947" y="5944"/>
                  </a:cubicBezTo>
                  <a:lnTo>
                    <a:pt x="14947" y="7972"/>
                  </a:lnTo>
                  <a:lnTo>
                    <a:pt x="12225" y="7972"/>
                  </a:lnTo>
                  <a:cubicBezTo>
                    <a:pt x="11498" y="7972"/>
                    <a:pt x="10846" y="8376"/>
                    <a:pt x="10522" y="9025"/>
                  </a:cubicBezTo>
                  <a:lnTo>
                    <a:pt x="10453" y="9163"/>
                  </a:lnTo>
                  <a:cubicBezTo>
                    <a:pt x="10205" y="9658"/>
                    <a:pt x="9708" y="9966"/>
                    <a:pt x="9154" y="9966"/>
                  </a:cubicBezTo>
                  <a:lnTo>
                    <a:pt x="6106" y="9966"/>
                  </a:lnTo>
                  <a:cubicBezTo>
                    <a:pt x="5620" y="9966"/>
                    <a:pt x="5167" y="9724"/>
                    <a:pt x="4897" y="9319"/>
                  </a:cubicBezTo>
                  <a:cubicBezTo>
                    <a:pt x="4544" y="8788"/>
                    <a:pt x="3951" y="8471"/>
                    <a:pt x="3314" y="8471"/>
                  </a:cubicBezTo>
                  <a:lnTo>
                    <a:pt x="451" y="8471"/>
                  </a:lnTo>
                  <a:lnTo>
                    <a:pt x="451" y="5944"/>
                  </a:lnTo>
                  <a:cubicBezTo>
                    <a:pt x="451" y="5939"/>
                    <a:pt x="452" y="5936"/>
                    <a:pt x="453" y="5932"/>
                  </a:cubicBezTo>
                  <a:lnTo>
                    <a:pt x="2545" y="5932"/>
                  </a:lnTo>
                  <a:cubicBezTo>
                    <a:pt x="2510" y="6017"/>
                    <a:pt x="2492" y="6109"/>
                    <a:pt x="2492" y="6206"/>
                  </a:cubicBezTo>
                  <a:cubicBezTo>
                    <a:pt x="2492" y="6604"/>
                    <a:pt x="2817" y="6929"/>
                    <a:pt x="3215" y="6929"/>
                  </a:cubicBezTo>
                  <a:lnTo>
                    <a:pt x="6205" y="6929"/>
                  </a:lnTo>
                  <a:cubicBezTo>
                    <a:pt x="6355" y="6929"/>
                    <a:pt x="6478" y="7051"/>
                    <a:pt x="6478" y="7201"/>
                  </a:cubicBezTo>
                  <a:cubicBezTo>
                    <a:pt x="6478" y="7352"/>
                    <a:pt x="6355" y="7475"/>
                    <a:pt x="6205" y="7475"/>
                  </a:cubicBezTo>
                  <a:lnTo>
                    <a:pt x="5707" y="7475"/>
                  </a:lnTo>
                  <a:cubicBezTo>
                    <a:pt x="5307" y="7475"/>
                    <a:pt x="4983" y="7800"/>
                    <a:pt x="4983" y="8198"/>
                  </a:cubicBezTo>
                  <a:cubicBezTo>
                    <a:pt x="4983" y="8598"/>
                    <a:pt x="5307" y="8922"/>
                    <a:pt x="5707" y="8922"/>
                  </a:cubicBezTo>
                  <a:lnTo>
                    <a:pt x="9693" y="8922"/>
                  </a:lnTo>
                  <a:cubicBezTo>
                    <a:pt x="10092" y="8922"/>
                    <a:pt x="10417" y="8598"/>
                    <a:pt x="10417" y="8198"/>
                  </a:cubicBezTo>
                  <a:cubicBezTo>
                    <a:pt x="10417" y="7800"/>
                    <a:pt x="10092" y="7475"/>
                    <a:pt x="9693" y="7475"/>
                  </a:cubicBezTo>
                  <a:lnTo>
                    <a:pt x="9194" y="7475"/>
                  </a:lnTo>
                  <a:cubicBezTo>
                    <a:pt x="9044" y="7475"/>
                    <a:pt x="8922" y="7352"/>
                    <a:pt x="8922" y="7201"/>
                  </a:cubicBezTo>
                  <a:cubicBezTo>
                    <a:pt x="8922" y="7051"/>
                    <a:pt x="9044" y="6929"/>
                    <a:pt x="9194" y="6929"/>
                  </a:cubicBezTo>
                  <a:lnTo>
                    <a:pt x="12184" y="6929"/>
                  </a:lnTo>
                  <a:cubicBezTo>
                    <a:pt x="12583" y="6929"/>
                    <a:pt x="12908" y="6604"/>
                    <a:pt x="12908" y="6206"/>
                  </a:cubicBezTo>
                  <a:cubicBezTo>
                    <a:pt x="12908" y="6109"/>
                    <a:pt x="12889" y="6017"/>
                    <a:pt x="12854" y="5932"/>
                  </a:cubicBezTo>
                  <a:close/>
                  <a:moveTo>
                    <a:pt x="14948" y="8424"/>
                  </a:moveTo>
                  <a:lnTo>
                    <a:pt x="14948" y="12184"/>
                  </a:lnTo>
                  <a:cubicBezTo>
                    <a:pt x="14948" y="12335"/>
                    <a:pt x="14825" y="12458"/>
                    <a:pt x="14675" y="12458"/>
                  </a:cubicBezTo>
                  <a:lnTo>
                    <a:pt x="724" y="12458"/>
                  </a:lnTo>
                  <a:cubicBezTo>
                    <a:pt x="574" y="12458"/>
                    <a:pt x="451" y="12335"/>
                    <a:pt x="451" y="12184"/>
                  </a:cubicBezTo>
                  <a:lnTo>
                    <a:pt x="451" y="8923"/>
                  </a:lnTo>
                  <a:lnTo>
                    <a:pt x="3314" y="8923"/>
                  </a:lnTo>
                  <a:cubicBezTo>
                    <a:pt x="3801" y="8923"/>
                    <a:pt x="4252" y="9164"/>
                    <a:pt x="4523" y="9570"/>
                  </a:cubicBezTo>
                  <a:cubicBezTo>
                    <a:pt x="4877" y="10100"/>
                    <a:pt x="5469" y="10417"/>
                    <a:pt x="6106" y="10417"/>
                  </a:cubicBezTo>
                  <a:lnTo>
                    <a:pt x="9154" y="10417"/>
                  </a:lnTo>
                  <a:cubicBezTo>
                    <a:pt x="9879" y="10417"/>
                    <a:pt x="10533" y="10014"/>
                    <a:pt x="10857" y="9365"/>
                  </a:cubicBezTo>
                  <a:lnTo>
                    <a:pt x="10925" y="9227"/>
                  </a:lnTo>
                  <a:cubicBezTo>
                    <a:pt x="11173" y="8731"/>
                    <a:pt x="11671" y="8424"/>
                    <a:pt x="12225" y="8424"/>
                  </a:cubicBezTo>
                  <a:close/>
                  <a:moveTo>
                    <a:pt x="7699" y="1"/>
                  </a:moveTo>
                  <a:cubicBezTo>
                    <a:pt x="6737" y="1"/>
                    <a:pt x="5830" y="318"/>
                    <a:pt x="5077" y="916"/>
                  </a:cubicBezTo>
                  <a:cubicBezTo>
                    <a:pt x="4980" y="994"/>
                    <a:pt x="4965" y="1136"/>
                    <a:pt x="5042" y="1234"/>
                  </a:cubicBezTo>
                  <a:cubicBezTo>
                    <a:pt x="5087" y="1289"/>
                    <a:pt x="5152" y="1318"/>
                    <a:pt x="5218" y="1318"/>
                  </a:cubicBezTo>
                  <a:cubicBezTo>
                    <a:pt x="5268" y="1318"/>
                    <a:pt x="5317" y="1302"/>
                    <a:pt x="5359" y="1269"/>
                  </a:cubicBezTo>
                  <a:cubicBezTo>
                    <a:pt x="6030" y="735"/>
                    <a:pt x="6839" y="452"/>
                    <a:pt x="7700" y="452"/>
                  </a:cubicBezTo>
                  <a:cubicBezTo>
                    <a:pt x="9774" y="452"/>
                    <a:pt x="11460" y="2138"/>
                    <a:pt x="11460" y="4213"/>
                  </a:cubicBezTo>
                  <a:cubicBezTo>
                    <a:pt x="11460" y="4650"/>
                    <a:pt x="11387" y="5075"/>
                    <a:pt x="11241" y="5482"/>
                  </a:cubicBezTo>
                  <a:lnTo>
                    <a:pt x="4159" y="5482"/>
                  </a:lnTo>
                  <a:cubicBezTo>
                    <a:pt x="4013" y="5075"/>
                    <a:pt x="3940" y="4650"/>
                    <a:pt x="3940" y="4213"/>
                  </a:cubicBezTo>
                  <a:cubicBezTo>
                    <a:pt x="3940" y="3353"/>
                    <a:pt x="4222" y="2543"/>
                    <a:pt x="4757" y="1871"/>
                  </a:cubicBezTo>
                  <a:cubicBezTo>
                    <a:pt x="4834" y="1774"/>
                    <a:pt x="4819" y="1632"/>
                    <a:pt x="4721" y="1555"/>
                  </a:cubicBezTo>
                  <a:cubicBezTo>
                    <a:pt x="4680" y="1521"/>
                    <a:pt x="4630" y="1505"/>
                    <a:pt x="4580" y="1505"/>
                  </a:cubicBezTo>
                  <a:cubicBezTo>
                    <a:pt x="4514" y="1505"/>
                    <a:pt x="4448" y="1534"/>
                    <a:pt x="4404" y="1590"/>
                  </a:cubicBezTo>
                  <a:cubicBezTo>
                    <a:pt x="3805" y="2342"/>
                    <a:pt x="3488" y="3249"/>
                    <a:pt x="3488" y="4212"/>
                  </a:cubicBezTo>
                  <a:cubicBezTo>
                    <a:pt x="3488" y="4648"/>
                    <a:pt x="3554" y="5073"/>
                    <a:pt x="3683" y="5482"/>
                  </a:cubicBezTo>
                  <a:lnTo>
                    <a:pt x="397" y="5482"/>
                  </a:lnTo>
                  <a:cubicBezTo>
                    <a:pt x="373" y="5482"/>
                    <a:pt x="348" y="5485"/>
                    <a:pt x="325" y="5493"/>
                  </a:cubicBezTo>
                  <a:cubicBezTo>
                    <a:pt x="131" y="5558"/>
                    <a:pt x="0" y="5739"/>
                    <a:pt x="0" y="5944"/>
                  </a:cubicBezTo>
                  <a:lnTo>
                    <a:pt x="0" y="12184"/>
                  </a:lnTo>
                  <a:cubicBezTo>
                    <a:pt x="0" y="12583"/>
                    <a:pt x="325" y="12908"/>
                    <a:pt x="725" y="12908"/>
                  </a:cubicBezTo>
                  <a:lnTo>
                    <a:pt x="14676" y="12908"/>
                  </a:lnTo>
                  <a:cubicBezTo>
                    <a:pt x="15075" y="12908"/>
                    <a:pt x="15400" y="12583"/>
                    <a:pt x="15400" y="12184"/>
                  </a:cubicBezTo>
                  <a:lnTo>
                    <a:pt x="15400" y="5944"/>
                  </a:lnTo>
                  <a:cubicBezTo>
                    <a:pt x="15400" y="5739"/>
                    <a:pt x="15269" y="5558"/>
                    <a:pt x="15075" y="5493"/>
                  </a:cubicBezTo>
                  <a:cubicBezTo>
                    <a:pt x="15052" y="5485"/>
                    <a:pt x="15027" y="5482"/>
                    <a:pt x="15003" y="5482"/>
                  </a:cubicBezTo>
                  <a:lnTo>
                    <a:pt x="11717" y="5482"/>
                  </a:lnTo>
                  <a:cubicBezTo>
                    <a:pt x="11846" y="5073"/>
                    <a:pt x="11911" y="4648"/>
                    <a:pt x="11911" y="4213"/>
                  </a:cubicBezTo>
                  <a:cubicBezTo>
                    <a:pt x="11911" y="1890"/>
                    <a:pt x="10022" y="1"/>
                    <a:pt x="7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9"/>
            <p:cNvSpPr/>
            <p:nvPr/>
          </p:nvSpPr>
          <p:spPr>
            <a:xfrm>
              <a:off x="1212907" y="3760056"/>
              <a:ext cx="65373" cy="38743"/>
            </a:xfrm>
            <a:custGeom>
              <a:avLst/>
              <a:gdLst/>
              <a:ahLst/>
              <a:cxnLst/>
              <a:rect l="l" t="t" r="r" b="b"/>
              <a:pathLst>
                <a:path w="2445" h="1449" extrusionOk="0">
                  <a:moveTo>
                    <a:pt x="1721" y="451"/>
                  </a:moveTo>
                  <a:cubicBezTo>
                    <a:pt x="1871" y="451"/>
                    <a:pt x="1994" y="574"/>
                    <a:pt x="1994" y="724"/>
                  </a:cubicBezTo>
                  <a:cubicBezTo>
                    <a:pt x="1994" y="874"/>
                    <a:pt x="1871" y="997"/>
                    <a:pt x="1721" y="997"/>
                  </a:cubicBezTo>
                  <a:lnTo>
                    <a:pt x="724" y="997"/>
                  </a:lnTo>
                  <a:cubicBezTo>
                    <a:pt x="574" y="997"/>
                    <a:pt x="452" y="875"/>
                    <a:pt x="452" y="724"/>
                  </a:cubicBezTo>
                  <a:cubicBezTo>
                    <a:pt x="452" y="574"/>
                    <a:pt x="574" y="451"/>
                    <a:pt x="724" y="451"/>
                  </a:cubicBezTo>
                  <a:close/>
                  <a:moveTo>
                    <a:pt x="724" y="0"/>
                  </a:moveTo>
                  <a:cubicBezTo>
                    <a:pt x="326" y="0"/>
                    <a:pt x="1" y="325"/>
                    <a:pt x="1" y="724"/>
                  </a:cubicBezTo>
                  <a:cubicBezTo>
                    <a:pt x="1" y="1123"/>
                    <a:pt x="326" y="1448"/>
                    <a:pt x="724" y="1448"/>
                  </a:cubicBezTo>
                  <a:lnTo>
                    <a:pt x="1721" y="1448"/>
                  </a:lnTo>
                  <a:cubicBezTo>
                    <a:pt x="2120" y="1448"/>
                    <a:pt x="2445" y="1123"/>
                    <a:pt x="2445" y="724"/>
                  </a:cubicBezTo>
                  <a:cubicBezTo>
                    <a:pt x="2445" y="325"/>
                    <a:pt x="2120" y="0"/>
                    <a:pt x="1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79"/>
            <p:cNvSpPr/>
            <p:nvPr/>
          </p:nvSpPr>
          <p:spPr>
            <a:xfrm>
              <a:off x="1533539" y="3413648"/>
              <a:ext cx="65400" cy="74945"/>
            </a:xfrm>
            <a:custGeom>
              <a:avLst/>
              <a:gdLst/>
              <a:ahLst/>
              <a:cxnLst/>
              <a:rect l="l" t="t" r="r" b="b"/>
              <a:pathLst>
                <a:path w="2446" h="2803" extrusionOk="0">
                  <a:moveTo>
                    <a:pt x="1472" y="452"/>
                  </a:moveTo>
                  <a:cubicBezTo>
                    <a:pt x="1485" y="452"/>
                    <a:pt x="1496" y="462"/>
                    <a:pt x="1496" y="475"/>
                  </a:cubicBezTo>
                  <a:lnTo>
                    <a:pt x="1496" y="1223"/>
                  </a:lnTo>
                  <a:cubicBezTo>
                    <a:pt x="1496" y="1347"/>
                    <a:pt x="1597" y="1449"/>
                    <a:pt x="1721" y="1449"/>
                  </a:cubicBezTo>
                  <a:lnTo>
                    <a:pt x="1937" y="1449"/>
                  </a:lnTo>
                  <a:cubicBezTo>
                    <a:pt x="1942" y="1449"/>
                    <a:pt x="1952" y="1449"/>
                    <a:pt x="1958" y="1462"/>
                  </a:cubicBezTo>
                  <a:cubicBezTo>
                    <a:pt x="1965" y="1475"/>
                    <a:pt x="1958" y="1483"/>
                    <a:pt x="1955" y="1487"/>
                  </a:cubicBezTo>
                  <a:lnTo>
                    <a:pt x="1241" y="2343"/>
                  </a:lnTo>
                  <a:cubicBezTo>
                    <a:pt x="1239" y="2345"/>
                    <a:pt x="1234" y="2352"/>
                    <a:pt x="1223" y="2352"/>
                  </a:cubicBezTo>
                  <a:cubicBezTo>
                    <a:pt x="1212" y="2352"/>
                    <a:pt x="1207" y="2346"/>
                    <a:pt x="1205" y="2343"/>
                  </a:cubicBezTo>
                  <a:lnTo>
                    <a:pt x="492" y="1487"/>
                  </a:lnTo>
                  <a:cubicBezTo>
                    <a:pt x="487" y="1483"/>
                    <a:pt x="481" y="1475"/>
                    <a:pt x="488" y="1462"/>
                  </a:cubicBezTo>
                  <a:cubicBezTo>
                    <a:pt x="495" y="1449"/>
                    <a:pt x="504" y="1449"/>
                    <a:pt x="509" y="1449"/>
                  </a:cubicBezTo>
                  <a:lnTo>
                    <a:pt x="724" y="1449"/>
                  </a:lnTo>
                  <a:cubicBezTo>
                    <a:pt x="850" y="1449"/>
                    <a:pt x="950" y="1347"/>
                    <a:pt x="950" y="1223"/>
                  </a:cubicBezTo>
                  <a:lnTo>
                    <a:pt x="950" y="475"/>
                  </a:lnTo>
                  <a:cubicBezTo>
                    <a:pt x="950" y="462"/>
                    <a:pt x="962" y="452"/>
                    <a:pt x="974" y="452"/>
                  </a:cubicBezTo>
                  <a:close/>
                  <a:moveTo>
                    <a:pt x="974" y="0"/>
                  </a:moveTo>
                  <a:cubicBezTo>
                    <a:pt x="712" y="0"/>
                    <a:pt x="499" y="214"/>
                    <a:pt x="499" y="475"/>
                  </a:cubicBezTo>
                  <a:lnTo>
                    <a:pt x="499" y="997"/>
                  </a:lnTo>
                  <a:cubicBezTo>
                    <a:pt x="318" y="1001"/>
                    <a:pt x="157" y="1105"/>
                    <a:pt x="80" y="1270"/>
                  </a:cubicBezTo>
                  <a:cubicBezTo>
                    <a:pt x="1" y="1439"/>
                    <a:pt x="26" y="1633"/>
                    <a:pt x="145" y="1776"/>
                  </a:cubicBezTo>
                  <a:lnTo>
                    <a:pt x="858" y="2632"/>
                  </a:lnTo>
                  <a:lnTo>
                    <a:pt x="859" y="2632"/>
                  </a:lnTo>
                  <a:cubicBezTo>
                    <a:pt x="949" y="2740"/>
                    <a:pt x="1082" y="2802"/>
                    <a:pt x="1223" y="2802"/>
                  </a:cubicBezTo>
                  <a:cubicBezTo>
                    <a:pt x="1364" y="2802"/>
                    <a:pt x="1498" y="2740"/>
                    <a:pt x="1588" y="2632"/>
                  </a:cubicBezTo>
                  <a:lnTo>
                    <a:pt x="2302" y="1776"/>
                  </a:lnTo>
                  <a:cubicBezTo>
                    <a:pt x="2421" y="1633"/>
                    <a:pt x="2446" y="1439"/>
                    <a:pt x="2367" y="1270"/>
                  </a:cubicBezTo>
                  <a:cubicBezTo>
                    <a:pt x="2290" y="1105"/>
                    <a:pt x="2129" y="1001"/>
                    <a:pt x="1947" y="997"/>
                  </a:cubicBezTo>
                  <a:lnTo>
                    <a:pt x="1947" y="475"/>
                  </a:lnTo>
                  <a:cubicBezTo>
                    <a:pt x="1947" y="214"/>
                    <a:pt x="1734" y="0"/>
                    <a:pt x="14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9"/>
            <p:cNvSpPr/>
            <p:nvPr/>
          </p:nvSpPr>
          <p:spPr>
            <a:xfrm>
              <a:off x="1386098" y="3413648"/>
              <a:ext cx="12112" cy="52058"/>
            </a:xfrm>
            <a:custGeom>
              <a:avLst/>
              <a:gdLst/>
              <a:ahLst/>
              <a:cxnLst/>
              <a:rect l="l" t="t" r="r" b="b"/>
              <a:pathLst>
                <a:path w="453" h="1947" extrusionOk="0">
                  <a:moveTo>
                    <a:pt x="226" y="0"/>
                  </a:moveTo>
                  <a:cubicBezTo>
                    <a:pt x="102" y="0"/>
                    <a:pt x="1" y="102"/>
                    <a:pt x="1" y="226"/>
                  </a:cubicBezTo>
                  <a:lnTo>
                    <a:pt x="1" y="1721"/>
                  </a:lnTo>
                  <a:cubicBezTo>
                    <a:pt x="1" y="1845"/>
                    <a:pt x="102" y="1946"/>
                    <a:pt x="226" y="1946"/>
                  </a:cubicBezTo>
                  <a:cubicBezTo>
                    <a:pt x="352" y="1946"/>
                    <a:pt x="452" y="1845"/>
                    <a:pt x="452" y="1721"/>
                  </a:cubicBezTo>
                  <a:lnTo>
                    <a:pt x="452" y="226"/>
                  </a:lnTo>
                  <a:cubicBezTo>
                    <a:pt x="452" y="102"/>
                    <a:pt x="352"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9"/>
            <p:cNvSpPr/>
            <p:nvPr/>
          </p:nvSpPr>
          <p:spPr>
            <a:xfrm>
              <a:off x="1263044" y="3464399"/>
              <a:ext cx="41550" cy="40320"/>
            </a:xfrm>
            <a:custGeom>
              <a:avLst/>
              <a:gdLst/>
              <a:ahLst/>
              <a:cxnLst/>
              <a:rect l="l" t="t" r="r" b="b"/>
              <a:pathLst>
                <a:path w="1554" h="1508" extrusionOk="0">
                  <a:moveTo>
                    <a:pt x="249" y="0"/>
                  </a:moveTo>
                  <a:cubicBezTo>
                    <a:pt x="191" y="0"/>
                    <a:pt x="133" y="22"/>
                    <a:pt x="89" y="66"/>
                  </a:cubicBezTo>
                  <a:cubicBezTo>
                    <a:pt x="1" y="154"/>
                    <a:pt x="1" y="297"/>
                    <a:pt x="89" y="385"/>
                  </a:cubicBezTo>
                  <a:lnTo>
                    <a:pt x="1146" y="1442"/>
                  </a:lnTo>
                  <a:cubicBezTo>
                    <a:pt x="1190" y="1485"/>
                    <a:pt x="1248" y="1508"/>
                    <a:pt x="1306" y="1508"/>
                  </a:cubicBezTo>
                  <a:cubicBezTo>
                    <a:pt x="1363" y="1508"/>
                    <a:pt x="1421" y="1486"/>
                    <a:pt x="1465" y="1442"/>
                  </a:cubicBezTo>
                  <a:cubicBezTo>
                    <a:pt x="1553" y="1354"/>
                    <a:pt x="1553" y="1211"/>
                    <a:pt x="1465" y="1123"/>
                  </a:cubicBezTo>
                  <a:lnTo>
                    <a:pt x="408" y="66"/>
                  </a:lnTo>
                  <a:cubicBezTo>
                    <a:pt x="364" y="22"/>
                    <a:pt x="307" y="0"/>
                    <a:pt x="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79"/>
            <p:cNvSpPr/>
            <p:nvPr/>
          </p:nvSpPr>
          <p:spPr>
            <a:xfrm>
              <a:off x="1212907" y="3586865"/>
              <a:ext cx="52058" cy="12059"/>
            </a:xfrm>
            <a:custGeom>
              <a:avLst/>
              <a:gdLst/>
              <a:ahLst/>
              <a:cxnLst/>
              <a:rect l="l" t="t" r="r" b="b"/>
              <a:pathLst>
                <a:path w="1947" h="451" extrusionOk="0">
                  <a:moveTo>
                    <a:pt x="227" y="0"/>
                  </a:moveTo>
                  <a:cubicBezTo>
                    <a:pt x="101" y="0"/>
                    <a:pt x="1" y="101"/>
                    <a:pt x="1" y="226"/>
                  </a:cubicBezTo>
                  <a:cubicBezTo>
                    <a:pt x="1" y="350"/>
                    <a:pt x="101" y="451"/>
                    <a:pt x="227" y="451"/>
                  </a:cubicBezTo>
                  <a:lnTo>
                    <a:pt x="1721" y="451"/>
                  </a:lnTo>
                  <a:cubicBezTo>
                    <a:pt x="1846" y="451"/>
                    <a:pt x="1947" y="350"/>
                    <a:pt x="1947" y="226"/>
                  </a:cubicBezTo>
                  <a:cubicBezTo>
                    <a:pt x="1947" y="101"/>
                    <a:pt x="1846" y="0"/>
                    <a:pt x="1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79"/>
            <p:cNvSpPr/>
            <p:nvPr/>
          </p:nvSpPr>
          <p:spPr>
            <a:xfrm>
              <a:off x="1519340" y="3586865"/>
              <a:ext cx="52058" cy="12059"/>
            </a:xfrm>
            <a:custGeom>
              <a:avLst/>
              <a:gdLst/>
              <a:ahLst/>
              <a:cxnLst/>
              <a:rect l="l" t="t" r="r" b="b"/>
              <a:pathLst>
                <a:path w="1947" h="451" extrusionOk="0">
                  <a:moveTo>
                    <a:pt x="227" y="0"/>
                  </a:moveTo>
                  <a:cubicBezTo>
                    <a:pt x="101" y="0"/>
                    <a:pt x="1" y="101"/>
                    <a:pt x="1" y="225"/>
                  </a:cubicBezTo>
                  <a:cubicBezTo>
                    <a:pt x="1" y="350"/>
                    <a:pt x="101" y="451"/>
                    <a:pt x="227" y="451"/>
                  </a:cubicBezTo>
                  <a:lnTo>
                    <a:pt x="1721" y="451"/>
                  </a:lnTo>
                  <a:cubicBezTo>
                    <a:pt x="1845" y="451"/>
                    <a:pt x="1947" y="350"/>
                    <a:pt x="1947" y="225"/>
                  </a:cubicBezTo>
                  <a:cubicBezTo>
                    <a:pt x="1947" y="101"/>
                    <a:pt x="1845" y="0"/>
                    <a:pt x="1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9"/>
            <p:cNvSpPr/>
            <p:nvPr/>
          </p:nvSpPr>
          <p:spPr>
            <a:xfrm>
              <a:off x="1479739" y="3464399"/>
              <a:ext cx="41523" cy="40320"/>
            </a:xfrm>
            <a:custGeom>
              <a:avLst/>
              <a:gdLst/>
              <a:ahLst/>
              <a:cxnLst/>
              <a:rect l="l" t="t" r="r" b="b"/>
              <a:pathLst>
                <a:path w="1553" h="1508" extrusionOk="0">
                  <a:moveTo>
                    <a:pt x="1305" y="0"/>
                  </a:moveTo>
                  <a:cubicBezTo>
                    <a:pt x="1247" y="0"/>
                    <a:pt x="1189" y="22"/>
                    <a:pt x="1145" y="66"/>
                  </a:cubicBezTo>
                  <a:lnTo>
                    <a:pt x="89" y="1123"/>
                  </a:lnTo>
                  <a:cubicBezTo>
                    <a:pt x="1" y="1211"/>
                    <a:pt x="1" y="1354"/>
                    <a:pt x="89" y="1442"/>
                  </a:cubicBezTo>
                  <a:cubicBezTo>
                    <a:pt x="132" y="1486"/>
                    <a:pt x="190" y="1508"/>
                    <a:pt x="248" y="1508"/>
                  </a:cubicBezTo>
                  <a:cubicBezTo>
                    <a:pt x="306" y="1508"/>
                    <a:pt x="363" y="1486"/>
                    <a:pt x="407" y="1442"/>
                  </a:cubicBezTo>
                  <a:lnTo>
                    <a:pt x="1464" y="385"/>
                  </a:lnTo>
                  <a:cubicBezTo>
                    <a:pt x="1552" y="297"/>
                    <a:pt x="1552" y="154"/>
                    <a:pt x="1464" y="66"/>
                  </a:cubicBezTo>
                  <a:cubicBezTo>
                    <a:pt x="1420" y="22"/>
                    <a:pt x="1363" y="0"/>
                    <a:pt x="1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9"/>
            <p:cNvSpPr/>
            <p:nvPr/>
          </p:nvSpPr>
          <p:spPr>
            <a:xfrm>
              <a:off x="1326657" y="3445281"/>
              <a:ext cx="21363" cy="30561"/>
            </a:xfrm>
            <a:custGeom>
              <a:avLst/>
              <a:gdLst/>
              <a:ahLst/>
              <a:cxnLst/>
              <a:rect l="l" t="t" r="r" b="b"/>
              <a:pathLst>
                <a:path w="799" h="1143" extrusionOk="0">
                  <a:moveTo>
                    <a:pt x="257" y="1"/>
                  </a:moveTo>
                  <a:cubicBezTo>
                    <a:pt x="228" y="1"/>
                    <a:pt x="198" y="6"/>
                    <a:pt x="170" y="18"/>
                  </a:cubicBezTo>
                  <a:cubicBezTo>
                    <a:pt x="55" y="66"/>
                    <a:pt x="0" y="198"/>
                    <a:pt x="48" y="313"/>
                  </a:cubicBezTo>
                  <a:lnTo>
                    <a:pt x="335" y="1004"/>
                  </a:lnTo>
                  <a:cubicBezTo>
                    <a:pt x="371" y="1091"/>
                    <a:pt x="455" y="1142"/>
                    <a:pt x="543" y="1142"/>
                  </a:cubicBezTo>
                  <a:cubicBezTo>
                    <a:pt x="572" y="1142"/>
                    <a:pt x="601" y="1137"/>
                    <a:pt x="630" y="1126"/>
                  </a:cubicBezTo>
                  <a:cubicBezTo>
                    <a:pt x="745" y="1078"/>
                    <a:pt x="798" y="946"/>
                    <a:pt x="751" y="831"/>
                  </a:cubicBezTo>
                  <a:lnTo>
                    <a:pt x="465" y="140"/>
                  </a:lnTo>
                  <a:cubicBezTo>
                    <a:pt x="429" y="53"/>
                    <a:pt x="345" y="1"/>
                    <a:pt x="2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9"/>
            <p:cNvSpPr/>
            <p:nvPr/>
          </p:nvSpPr>
          <p:spPr>
            <a:xfrm>
              <a:off x="1243765" y="3528226"/>
              <a:ext cx="32165" cy="19706"/>
            </a:xfrm>
            <a:custGeom>
              <a:avLst/>
              <a:gdLst/>
              <a:ahLst/>
              <a:cxnLst/>
              <a:rect l="l" t="t" r="r" b="b"/>
              <a:pathLst>
                <a:path w="1203" h="737" extrusionOk="0">
                  <a:moveTo>
                    <a:pt x="256" y="0"/>
                  </a:moveTo>
                  <a:cubicBezTo>
                    <a:pt x="167" y="0"/>
                    <a:pt x="84" y="52"/>
                    <a:pt x="48" y="140"/>
                  </a:cubicBezTo>
                  <a:cubicBezTo>
                    <a:pt x="0" y="254"/>
                    <a:pt x="55" y="386"/>
                    <a:pt x="170" y="433"/>
                  </a:cubicBezTo>
                  <a:lnTo>
                    <a:pt x="860" y="720"/>
                  </a:lnTo>
                  <a:cubicBezTo>
                    <a:pt x="888" y="732"/>
                    <a:pt x="917" y="737"/>
                    <a:pt x="946" y="737"/>
                  </a:cubicBezTo>
                  <a:cubicBezTo>
                    <a:pt x="1035" y="737"/>
                    <a:pt x="1119" y="685"/>
                    <a:pt x="1155" y="598"/>
                  </a:cubicBezTo>
                  <a:cubicBezTo>
                    <a:pt x="1203" y="483"/>
                    <a:pt x="1148" y="351"/>
                    <a:pt x="1033" y="303"/>
                  </a:cubicBezTo>
                  <a:lnTo>
                    <a:pt x="343" y="17"/>
                  </a:lnTo>
                  <a:cubicBezTo>
                    <a:pt x="314" y="6"/>
                    <a:pt x="285" y="0"/>
                    <a:pt x="2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9"/>
            <p:cNvSpPr/>
            <p:nvPr/>
          </p:nvSpPr>
          <p:spPr>
            <a:xfrm>
              <a:off x="1508377" y="3528226"/>
              <a:ext cx="32192" cy="19706"/>
            </a:xfrm>
            <a:custGeom>
              <a:avLst/>
              <a:gdLst/>
              <a:ahLst/>
              <a:cxnLst/>
              <a:rect l="l" t="t" r="r" b="b"/>
              <a:pathLst>
                <a:path w="1204" h="737" extrusionOk="0">
                  <a:moveTo>
                    <a:pt x="947" y="0"/>
                  </a:moveTo>
                  <a:cubicBezTo>
                    <a:pt x="918" y="0"/>
                    <a:pt x="889" y="6"/>
                    <a:pt x="861" y="17"/>
                  </a:cubicBezTo>
                  <a:lnTo>
                    <a:pt x="171" y="303"/>
                  </a:lnTo>
                  <a:cubicBezTo>
                    <a:pt x="56" y="351"/>
                    <a:pt x="1" y="483"/>
                    <a:pt x="49" y="598"/>
                  </a:cubicBezTo>
                  <a:cubicBezTo>
                    <a:pt x="85" y="685"/>
                    <a:pt x="169" y="737"/>
                    <a:pt x="257" y="737"/>
                  </a:cubicBezTo>
                  <a:cubicBezTo>
                    <a:pt x="286" y="737"/>
                    <a:pt x="315" y="732"/>
                    <a:pt x="344" y="720"/>
                  </a:cubicBezTo>
                  <a:lnTo>
                    <a:pt x="1034" y="433"/>
                  </a:lnTo>
                  <a:cubicBezTo>
                    <a:pt x="1149" y="386"/>
                    <a:pt x="1204" y="254"/>
                    <a:pt x="1156" y="140"/>
                  </a:cubicBezTo>
                  <a:cubicBezTo>
                    <a:pt x="1120" y="53"/>
                    <a:pt x="1036" y="0"/>
                    <a:pt x="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9"/>
            <p:cNvSpPr/>
            <p:nvPr/>
          </p:nvSpPr>
          <p:spPr>
            <a:xfrm>
              <a:off x="1436288" y="3445281"/>
              <a:ext cx="21363" cy="30561"/>
            </a:xfrm>
            <a:custGeom>
              <a:avLst/>
              <a:gdLst/>
              <a:ahLst/>
              <a:cxnLst/>
              <a:rect l="l" t="t" r="r" b="b"/>
              <a:pathLst>
                <a:path w="799" h="1143" extrusionOk="0">
                  <a:moveTo>
                    <a:pt x="543" y="1"/>
                  </a:moveTo>
                  <a:cubicBezTo>
                    <a:pt x="454" y="1"/>
                    <a:pt x="370" y="53"/>
                    <a:pt x="334" y="140"/>
                  </a:cubicBezTo>
                  <a:lnTo>
                    <a:pt x="48" y="831"/>
                  </a:lnTo>
                  <a:cubicBezTo>
                    <a:pt x="0" y="946"/>
                    <a:pt x="55" y="1078"/>
                    <a:pt x="170" y="1126"/>
                  </a:cubicBezTo>
                  <a:cubicBezTo>
                    <a:pt x="198" y="1137"/>
                    <a:pt x="227" y="1142"/>
                    <a:pt x="256" y="1142"/>
                  </a:cubicBezTo>
                  <a:cubicBezTo>
                    <a:pt x="345" y="1142"/>
                    <a:pt x="429" y="1091"/>
                    <a:pt x="465" y="1004"/>
                  </a:cubicBezTo>
                  <a:lnTo>
                    <a:pt x="751" y="313"/>
                  </a:lnTo>
                  <a:cubicBezTo>
                    <a:pt x="799" y="198"/>
                    <a:pt x="744" y="66"/>
                    <a:pt x="629" y="18"/>
                  </a:cubicBezTo>
                  <a:cubicBezTo>
                    <a:pt x="601" y="6"/>
                    <a:pt x="571" y="1"/>
                    <a:pt x="5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 name="Google Shape;1275;p79"/>
          <p:cNvGrpSpPr/>
          <p:nvPr/>
        </p:nvGrpSpPr>
        <p:grpSpPr>
          <a:xfrm>
            <a:off x="7948147" y="3362673"/>
            <a:ext cx="387640" cy="387640"/>
            <a:chOff x="6118321" y="3425708"/>
            <a:chExt cx="387640" cy="387640"/>
          </a:xfrm>
        </p:grpSpPr>
        <p:sp>
          <p:nvSpPr>
            <p:cNvPr id="1276" name="Google Shape;1276;p79"/>
            <p:cNvSpPr/>
            <p:nvPr/>
          </p:nvSpPr>
          <p:spPr>
            <a:xfrm>
              <a:off x="6118321" y="3425708"/>
              <a:ext cx="387640" cy="387640"/>
            </a:xfrm>
            <a:custGeom>
              <a:avLst/>
              <a:gdLst/>
              <a:ahLst/>
              <a:cxnLst/>
              <a:rect l="l" t="t" r="r" b="b"/>
              <a:pathLst>
                <a:path w="14498" h="14498" extrusionOk="0">
                  <a:moveTo>
                    <a:pt x="4677" y="894"/>
                  </a:moveTo>
                  <a:cubicBezTo>
                    <a:pt x="4685" y="894"/>
                    <a:pt x="4691" y="900"/>
                    <a:pt x="4691" y="908"/>
                  </a:cubicBezTo>
                  <a:lnTo>
                    <a:pt x="4691" y="1393"/>
                  </a:lnTo>
                  <a:cubicBezTo>
                    <a:pt x="4691" y="1401"/>
                    <a:pt x="4685" y="1407"/>
                    <a:pt x="4677" y="1407"/>
                  </a:cubicBezTo>
                  <a:lnTo>
                    <a:pt x="2316" y="1407"/>
                  </a:lnTo>
                  <a:cubicBezTo>
                    <a:pt x="2308" y="1407"/>
                    <a:pt x="2301" y="1401"/>
                    <a:pt x="2301" y="1393"/>
                  </a:cubicBezTo>
                  <a:lnTo>
                    <a:pt x="2301" y="908"/>
                  </a:lnTo>
                  <a:cubicBezTo>
                    <a:pt x="2301" y="900"/>
                    <a:pt x="2308" y="894"/>
                    <a:pt x="2316" y="894"/>
                  </a:cubicBezTo>
                  <a:close/>
                  <a:moveTo>
                    <a:pt x="4222" y="1832"/>
                  </a:moveTo>
                  <a:lnTo>
                    <a:pt x="4222" y="2842"/>
                  </a:lnTo>
                  <a:lnTo>
                    <a:pt x="2771" y="4293"/>
                  </a:lnTo>
                  <a:lnTo>
                    <a:pt x="2771" y="1832"/>
                  </a:lnTo>
                  <a:close/>
                  <a:moveTo>
                    <a:pt x="7249" y="425"/>
                  </a:moveTo>
                  <a:cubicBezTo>
                    <a:pt x="7255" y="425"/>
                    <a:pt x="7261" y="427"/>
                    <a:pt x="7265" y="431"/>
                  </a:cubicBezTo>
                  <a:lnTo>
                    <a:pt x="12894" y="6060"/>
                  </a:lnTo>
                  <a:cubicBezTo>
                    <a:pt x="12903" y="6069"/>
                    <a:pt x="12903" y="6083"/>
                    <a:pt x="12894" y="6091"/>
                  </a:cubicBezTo>
                  <a:lnTo>
                    <a:pt x="12562" y="6424"/>
                  </a:lnTo>
                  <a:cubicBezTo>
                    <a:pt x="12558" y="6428"/>
                    <a:pt x="12553" y="6430"/>
                    <a:pt x="12547" y="6430"/>
                  </a:cubicBezTo>
                  <a:cubicBezTo>
                    <a:pt x="12541" y="6430"/>
                    <a:pt x="12536" y="6428"/>
                    <a:pt x="12531" y="6424"/>
                  </a:cubicBezTo>
                  <a:lnTo>
                    <a:pt x="7565" y="1458"/>
                  </a:lnTo>
                  <a:cubicBezTo>
                    <a:pt x="7481" y="1373"/>
                    <a:pt x="7368" y="1327"/>
                    <a:pt x="7249" y="1327"/>
                  </a:cubicBezTo>
                  <a:cubicBezTo>
                    <a:pt x="7130" y="1327"/>
                    <a:pt x="7017" y="1373"/>
                    <a:pt x="6933" y="1458"/>
                  </a:cubicBezTo>
                  <a:lnTo>
                    <a:pt x="1968" y="6424"/>
                  </a:lnTo>
                  <a:cubicBezTo>
                    <a:pt x="1963" y="6428"/>
                    <a:pt x="1958" y="6430"/>
                    <a:pt x="1952" y="6430"/>
                  </a:cubicBezTo>
                  <a:cubicBezTo>
                    <a:pt x="1946" y="6430"/>
                    <a:pt x="1940" y="6428"/>
                    <a:pt x="1936" y="6424"/>
                  </a:cubicBezTo>
                  <a:lnTo>
                    <a:pt x="1605" y="6091"/>
                  </a:lnTo>
                  <a:cubicBezTo>
                    <a:pt x="1596" y="6083"/>
                    <a:pt x="1596" y="6069"/>
                    <a:pt x="1605" y="6060"/>
                  </a:cubicBezTo>
                  <a:lnTo>
                    <a:pt x="4585" y="3080"/>
                  </a:lnTo>
                  <a:cubicBezTo>
                    <a:pt x="4585" y="3080"/>
                    <a:pt x="4585" y="3079"/>
                    <a:pt x="4586" y="3079"/>
                  </a:cubicBezTo>
                  <a:lnTo>
                    <a:pt x="7234" y="431"/>
                  </a:lnTo>
                  <a:cubicBezTo>
                    <a:pt x="7238" y="427"/>
                    <a:pt x="7244" y="425"/>
                    <a:pt x="7249" y="425"/>
                  </a:cubicBezTo>
                  <a:close/>
                  <a:moveTo>
                    <a:pt x="7249" y="1751"/>
                  </a:moveTo>
                  <a:cubicBezTo>
                    <a:pt x="7255" y="1751"/>
                    <a:pt x="7261" y="1754"/>
                    <a:pt x="7265" y="1758"/>
                  </a:cubicBezTo>
                  <a:lnTo>
                    <a:pt x="11728" y="6221"/>
                  </a:lnTo>
                  <a:lnTo>
                    <a:pt x="11728" y="11376"/>
                  </a:lnTo>
                  <a:cubicBezTo>
                    <a:pt x="11514" y="11298"/>
                    <a:pt x="11371" y="11086"/>
                    <a:pt x="11371" y="10842"/>
                  </a:cubicBezTo>
                  <a:cubicBezTo>
                    <a:pt x="11370" y="10525"/>
                    <a:pt x="11216" y="10225"/>
                    <a:pt x="10959" y="10039"/>
                  </a:cubicBezTo>
                  <a:cubicBezTo>
                    <a:pt x="10787" y="9915"/>
                    <a:pt x="10585" y="9851"/>
                    <a:pt x="10377" y="9851"/>
                  </a:cubicBezTo>
                  <a:cubicBezTo>
                    <a:pt x="10268" y="9851"/>
                    <a:pt x="10158" y="9868"/>
                    <a:pt x="10049" y="9904"/>
                  </a:cubicBezTo>
                  <a:cubicBezTo>
                    <a:pt x="9652" y="10033"/>
                    <a:pt x="9384" y="10412"/>
                    <a:pt x="9383" y="10847"/>
                  </a:cubicBezTo>
                  <a:cubicBezTo>
                    <a:pt x="9382" y="11028"/>
                    <a:pt x="9294" y="11200"/>
                    <a:pt x="9147" y="11306"/>
                  </a:cubicBezTo>
                  <a:cubicBezTo>
                    <a:pt x="9132" y="11317"/>
                    <a:pt x="9118" y="11326"/>
                    <a:pt x="9103" y="11334"/>
                  </a:cubicBezTo>
                  <a:lnTo>
                    <a:pt x="9103" y="8421"/>
                  </a:lnTo>
                  <a:cubicBezTo>
                    <a:pt x="9103" y="8175"/>
                    <a:pt x="8903" y="7974"/>
                    <a:pt x="8656" y="7974"/>
                  </a:cubicBezTo>
                  <a:lnTo>
                    <a:pt x="5841" y="7974"/>
                  </a:lnTo>
                  <a:cubicBezTo>
                    <a:pt x="5595" y="7974"/>
                    <a:pt x="5395" y="8175"/>
                    <a:pt x="5395" y="8421"/>
                  </a:cubicBezTo>
                  <a:lnTo>
                    <a:pt x="5395" y="8977"/>
                  </a:lnTo>
                  <a:cubicBezTo>
                    <a:pt x="5395" y="9095"/>
                    <a:pt x="5490" y="9191"/>
                    <a:pt x="5607" y="9191"/>
                  </a:cubicBezTo>
                  <a:cubicBezTo>
                    <a:pt x="5724" y="9191"/>
                    <a:pt x="5820" y="9095"/>
                    <a:pt x="5820" y="8977"/>
                  </a:cubicBezTo>
                  <a:lnTo>
                    <a:pt x="5820" y="8421"/>
                  </a:lnTo>
                  <a:cubicBezTo>
                    <a:pt x="5820" y="8409"/>
                    <a:pt x="5830" y="8399"/>
                    <a:pt x="5841" y="8399"/>
                  </a:cubicBezTo>
                  <a:lnTo>
                    <a:pt x="8656" y="8399"/>
                  </a:lnTo>
                  <a:cubicBezTo>
                    <a:pt x="8668" y="8399"/>
                    <a:pt x="8679" y="8409"/>
                    <a:pt x="8679" y="8421"/>
                  </a:cubicBezTo>
                  <a:lnTo>
                    <a:pt x="8679" y="11400"/>
                  </a:lnTo>
                  <a:cubicBezTo>
                    <a:pt x="8658" y="11394"/>
                    <a:pt x="8637" y="11389"/>
                    <a:pt x="8617" y="11382"/>
                  </a:cubicBezTo>
                  <a:cubicBezTo>
                    <a:pt x="8394" y="11309"/>
                    <a:pt x="8244" y="11092"/>
                    <a:pt x="8243" y="10842"/>
                  </a:cubicBezTo>
                  <a:cubicBezTo>
                    <a:pt x="8242" y="10525"/>
                    <a:pt x="8088" y="10225"/>
                    <a:pt x="7831" y="10039"/>
                  </a:cubicBezTo>
                  <a:cubicBezTo>
                    <a:pt x="7660" y="9915"/>
                    <a:pt x="7457" y="9851"/>
                    <a:pt x="7249" y="9851"/>
                  </a:cubicBezTo>
                  <a:cubicBezTo>
                    <a:pt x="7140" y="9851"/>
                    <a:pt x="7030" y="9868"/>
                    <a:pt x="6921" y="9904"/>
                  </a:cubicBezTo>
                  <a:cubicBezTo>
                    <a:pt x="6524" y="10033"/>
                    <a:pt x="6255" y="10412"/>
                    <a:pt x="6254" y="10847"/>
                  </a:cubicBezTo>
                  <a:cubicBezTo>
                    <a:pt x="6254" y="11028"/>
                    <a:pt x="6165" y="11200"/>
                    <a:pt x="6018" y="11306"/>
                  </a:cubicBezTo>
                  <a:cubicBezTo>
                    <a:pt x="5957" y="11351"/>
                    <a:pt x="5890" y="11382"/>
                    <a:pt x="5820" y="11399"/>
                  </a:cubicBezTo>
                  <a:lnTo>
                    <a:pt x="5820" y="9827"/>
                  </a:lnTo>
                  <a:cubicBezTo>
                    <a:pt x="5820" y="9710"/>
                    <a:pt x="5724" y="9615"/>
                    <a:pt x="5607" y="9615"/>
                  </a:cubicBezTo>
                  <a:cubicBezTo>
                    <a:pt x="5489" y="9615"/>
                    <a:pt x="5394" y="9710"/>
                    <a:pt x="5394" y="9827"/>
                  </a:cubicBezTo>
                  <a:lnTo>
                    <a:pt x="5394" y="11341"/>
                  </a:lnTo>
                  <a:cubicBezTo>
                    <a:pt x="5225" y="11243"/>
                    <a:pt x="5117" y="11055"/>
                    <a:pt x="5116" y="10842"/>
                  </a:cubicBezTo>
                  <a:cubicBezTo>
                    <a:pt x="5115" y="10525"/>
                    <a:pt x="4960" y="10225"/>
                    <a:pt x="4704" y="10039"/>
                  </a:cubicBezTo>
                  <a:cubicBezTo>
                    <a:pt x="4532" y="9915"/>
                    <a:pt x="4330" y="9851"/>
                    <a:pt x="4122" y="9851"/>
                  </a:cubicBezTo>
                  <a:cubicBezTo>
                    <a:pt x="4013" y="9851"/>
                    <a:pt x="3903" y="9868"/>
                    <a:pt x="3794" y="9904"/>
                  </a:cubicBezTo>
                  <a:cubicBezTo>
                    <a:pt x="3396" y="10033"/>
                    <a:pt x="3128" y="10412"/>
                    <a:pt x="3127" y="10847"/>
                  </a:cubicBezTo>
                  <a:cubicBezTo>
                    <a:pt x="3127" y="11037"/>
                    <a:pt x="3031" y="11214"/>
                    <a:pt x="2872" y="11320"/>
                  </a:cubicBezTo>
                  <a:cubicBezTo>
                    <a:pt x="2840" y="11342"/>
                    <a:pt x="2805" y="11359"/>
                    <a:pt x="2770" y="11374"/>
                  </a:cubicBezTo>
                  <a:lnTo>
                    <a:pt x="2770" y="6221"/>
                  </a:lnTo>
                  <a:lnTo>
                    <a:pt x="7234" y="1758"/>
                  </a:lnTo>
                  <a:cubicBezTo>
                    <a:pt x="7238" y="1754"/>
                    <a:pt x="7243" y="1751"/>
                    <a:pt x="7249" y="1751"/>
                  </a:cubicBezTo>
                  <a:close/>
                  <a:moveTo>
                    <a:pt x="992" y="10275"/>
                  </a:moveTo>
                  <a:cubicBezTo>
                    <a:pt x="1143" y="10275"/>
                    <a:pt x="1286" y="10332"/>
                    <a:pt x="1393" y="10438"/>
                  </a:cubicBezTo>
                  <a:cubicBezTo>
                    <a:pt x="1504" y="10547"/>
                    <a:pt x="1565" y="10693"/>
                    <a:pt x="1564" y="10848"/>
                  </a:cubicBezTo>
                  <a:cubicBezTo>
                    <a:pt x="1563" y="11249"/>
                    <a:pt x="1790" y="11605"/>
                    <a:pt x="2142" y="11753"/>
                  </a:cubicBezTo>
                  <a:cubicBezTo>
                    <a:pt x="2280" y="11811"/>
                    <a:pt x="2422" y="11840"/>
                    <a:pt x="2561" y="11840"/>
                  </a:cubicBezTo>
                  <a:cubicBezTo>
                    <a:pt x="2754" y="11840"/>
                    <a:pt x="2942" y="11784"/>
                    <a:pt x="3108" y="11675"/>
                  </a:cubicBezTo>
                  <a:cubicBezTo>
                    <a:pt x="3385" y="11491"/>
                    <a:pt x="3552" y="11181"/>
                    <a:pt x="3553" y="10848"/>
                  </a:cubicBezTo>
                  <a:cubicBezTo>
                    <a:pt x="3554" y="10597"/>
                    <a:pt x="3704" y="10380"/>
                    <a:pt x="3926" y="10307"/>
                  </a:cubicBezTo>
                  <a:cubicBezTo>
                    <a:pt x="3993" y="10286"/>
                    <a:pt x="4059" y="10275"/>
                    <a:pt x="4124" y="10275"/>
                  </a:cubicBezTo>
                  <a:cubicBezTo>
                    <a:pt x="4243" y="10275"/>
                    <a:pt x="4357" y="10312"/>
                    <a:pt x="4456" y="10383"/>
                  </a:cubicBezTo>
                  <a:cubicBezTo>
                    <a:pt x="4603" y="10490"/>
                    <a:pt x="4691" y="10662"/>
                    <a:pt x="4691" y="10844"/>
                  </a:cubicBezTo>
                  <a:cubicBezTo>
                    <a:pt x="4693" y="11278"/>
                    <a:pt x="4962" y="11657"/>
                    <a:pt x="5359" y="11787"/>
                  </a:cubicBezTo>
                  <a:cubicBezTo>
                    <a:pt x="5468" y="11822"/>
                    <a:pt x="5578" y="11839"/>
                    <a:pt x="5687" y="11839"/>
                  </a:cubicBezTo>
                  <a:cubicBezTo>
                    <a:pt x="5895" y="11839"/>
                    <a:pt x="6097" y="11776"/>
                    <a:pt x="6269" y="11651"/>
                  </a:cubicBezTo>
                  <a:cubicBezTo>
                    <a:pt x="6526" y="11465"/>
                    <a:pt x="6679" y="11165"/>
                    <a:pt x="6680" y="10849"/>
                  </a:cubicBezTo>
                  <a:cubicBezTo>
                    <a:pt x="6681" y="10597"/>
                    <a:pt x="6831" y="10380"/>
                    <a:pt x="7054" y="10307"/>
                  </a:cubicBezTo>
                  <a:cubicBezTo>
                    <a:pt x="7120" y="10286"/>
                    <a:pt x="7186" y="10275"/>
                    <a:pt x="7251" y="10275"/>
                  </a:cubicBezTo>
                  <a:cubicBezTo>
                    <a:pt x="7370" y="10275"/>
                    <a:pt x="7484" y="10312"/>
                    <a:pt x="7584" y="10383"/>
                  </a:cubicBezTo>
                  <a:cubicBezTo>
                    <a:pt x="7730" y="10490"/>
                    <a:pt x="7818" y="10662"/>
                    <a:pt x="7820" y="10844"/>
                  </a:cubicBezTo>
                  <a:cubicBezTo>
                    <a:pt x="7821" y="11278"/>
                    <a:pt x="8089" y="11657"/>
                    <a:pt x="8486" y="11787"/>
                  </a:cubicBezTo>
                  <a:cubicBezTo>
                    <a:pt x="8595" y="11822"/>
                    <a:pt x="8705" y="11839"/>
                    <a:pt x="8814" y="11839"/>
                  </a:cubicBezTo>
                  <a:cubicBezTo>
                    <a:pt x="9022" y="11839"/>
                    <a:pt x="9224" y="11776"/>
                    <a:pt x="9396" y="11651"/>
                  </a:cubicBezTo>
                  <a:cubicBezTo>
                    <a:pt x="9653" y="11465"/>
                    <a:pt x="9807" y="11165"/>
                    <a:pt x="9808" y="10849"/>
                  </a:cubicBezTo>
                  <a:cubicBezTo>
                    <a:pt x="9808" y="10597"/>
                    <a:pt x="9958" y="10380"/>
                    <a:pt x="10181" y="10307"/>
                  </a:cubicBezTo>
                  <a:cubicBezTo>
                    <a:pt x="10247" y="10286"/>
                    <a:pt x="10313" y="10275"/>
                    <a:pt x="10378" y="10275"/>
                  </a:cubicBezTo>
                  <a:cubicBezTo>
                    <a:pt x="10497" y="10275"/>
                    <a:pt x="10611" y="10312"/>
                    <a:pt x="10711" y="10383"/>
                  </a:cubicBezTo>
                  <a:cubicBezTo>
                    <a:pt x="10858" y="10490"/>
                    <a:pt x="10946" y="10662"/>
                    <a:pt x="10947" y="10844"/>
                  </a:cubicBezTo>
                  <a:cubicBezTo>
                    <a:pt x="10948" y="11278"/>
                    <a:pt x="11216" y="11657"/>
                    <a:pt x="11613" y="11787"/>
                  </a:cubicBezTo>
                  <a:cubicBezTo>
                    <a:pt x="11722" y="11822"/>
                    <a:pt x="11832" y="11840"/>
                    <a:pt x="11941" y="11840"/>
                  </a:cubicBezTo>
                  <a:cubicBezTo>
                    <a:pt x="12149" y="11840"/>
                    <a:pt x="12352" y="11775"/>
                    <a:pt x="12524" y="11650"/>
                  </a:cubicBezTo>
                  <a:cubicBezTo>
                    <a:pt x="12781" y="11464"/>
                    <a:pt x="12935" y="11164"/>
                    <a:pt x="12935" y="10846"/>
                  </a:cubicBezTo>
                  <a:cubicBezTo>
                    <a:pt x="12935" y="10597"/>
                    <a:pt x="13085" y="10381"/>
                    <a:pt x="13308" y="10309"/>
                  </a:cubicBezTo>
                  <a:cubicBezTo>
                    <a:pt x="13375" y="10287"/>
                    <a:pt x="13441" y="10276"/>
                    <a:pt x="13506" y="10276"/>
                  </a:cubicBezTo>
                  <a:cubicBezTo>
                    <a:pt x="13626" y="10276"/>
                    <a:pt x="13739" y="10312"/>
                    <a:pt x="13838" y="10384"/>
                  </a:cubicBezTo>
                  <a:cubicBezTo>
                    <a:pt x="13986" y="10491"/>
                    <a:pt x="14074" y="10664"/>
                    <a:pt x="14074" y="10846"/>
                  </a:cubicBezTo>
                  <a:lnTo>
                    <a:pt x="14074" y="11908"/>
                  </a:lnTo>
                  <a:cubicBezTo>
                    <a:pt x="13912" y="11794"/>
                    <a:pt x="13716" y="11728"/>
                    <a:pt x="13504" y="11728"/>
                  </a:cubicBezTo>
                  <a:lnTo>
                    <a:pt x="13503" y="11728"/>
                  </a:lnTo>
                  <a:cubicBezTo>
                    <a:pt x="12956" y="11728"/>
                    <a:pt x="12510" y="12173"/>
                    <a:pt x="12510" y="12721"/>
                  </a:cubicBezTo>
                  <a:cubicBezTo>
                    <a:pt x="12510" y="13035"/>
                    <a:pt x="12254" y="13291"/>
                    <a:pt x="11940" y="13291"/>
                  </a:cubicBezTo>
                  <a:cubicBezTo>
                    <a:pt x="11626" y="13291"/>
                    <a:pt x="11371" y="13035"/>
                    <a:pt x="11371" y="12721"/>
                  </a:cubicBezTo>
                  <a:cubicBezTo>
                    <a:pt x="11371" y="12173"/>
                    <a:pt x="10925" y="11728"/>
                    <a:pt x="10376" y="11728"/>
                  </a:cubicBezTo>
                  <a:cubicBezTo>
                    <a:pt x="9829" y="11728"/>
                    <a:pt x="9383" y="12173"/>
                    <a:pt x="9383" y="12721"/>
                  </a:cubicBezTo>
                  <a:cubicBezTo>
                    <a:pt x="9383" y="13035"/>
                    <a:pt x="9127" y="13291"/>
                    <a:pt x="8813" y="13291"/>
                  </a:cubicBezTo>
                  <a:cubicBezTo>
                    <a:pt x="8499" y="13291"/>
                    <a:pt x="8244" y="13035"/>
                    <a:pt x="8244" y="12721"/>
                  </a:cubicBezTo>
                  <a:cubicBezTo>
                    <a:pt x="8244" y="12173"/>
                    <a:pt x="7798" y="11728"/>
                    <a:pt x="7249" y="11728"/>
                  </a:cubicBezTo>
                  <a:cubicBezTo>
                    <a:pt x="6702" y="11728"/>
                    <a:pt x="6255" y="12173"/>
                    <a:pt x="6255" y="12721"/>
                  </a:cubicBezTo>
                  <a:cubicBezTo>
                    <a:pt x="6255" y="13035"/>
                    <a:pt x="6000" y="13291"/>
                    <a:pt x="5686" y="13291"/>
                  </a:cubicBezTo>
                  <a:cubicBezTo>
                    <a:pt x="5371" y="13291"/>
                    <a:pt x="5117" y="13035"/>
                    <a:pt x="5117" y="12721"/>
                  </a:cubicBezTo>
                  <a:cubicBezTo>
                    <a:pt x="5117" y="12173"/>
                    <a:pt x="4671" y="11728"/>
                    <a:pt x="4122" y="11728"/>
                  </a:cubicBezTo>
                  <a:cubicBezTo>
                    <a:pt x="3574" y="11728"/>
                    <a:pt x="3128" y="12173"/>
                    <a:pt x="3128" y="12721"/>
                  </a:cubicBezTo>
                  <a:cubicBezTo>
                    <a:pt x="3128" y="13035"/>
                    <a:pt x="2873" y="13291"/>
                    <a:pt x="2559" y="13291"/>
                  </a:cubicBezTo>
                  <a:cubicBezTo>
                    <a:pt x="2244" y="13291"/>
                    <a:pt x="1990" y="13035"/>
                    <a:pt x="1990" y="12721"/>
                  </a:cubicBezTo>
                  <a:cubicBezTo>
                    <a:pt x="1990" y="12173"/>
                    <a:pt x="1544" y="11728"/>
                    <a:pt x="995" y="11728"/>
                  </a:cubicBezTo>
                  <a:cubicBezTo>
                    <a:pt x="784" y="11728"/>
                    <a:pt x="587" y="11794"/>
                    <a:pt x="426" y="11907"/>
                  </a:cubicBezTo>
                  <a:lnTo>
                    <a:pt x="426" y="10861"/>
                  </a:lnTo>
                  <a:cubicBezTo>
                    <a:pt x="426" y="10547"/>
                    <a:pt x="674" y="10284"/>
                    <a:pt x="980" y="10275"/>
                  </a:cubicBezTo>
                  <a:cubicBezTo>
                    <a:pt x="984" y="10275"/>
                    <a:pt x="988" y="10275"/>
                    <a:pt x="992" y="10275"/>
                  </a:cubicBezTo>
                  <a:close/>
                  <a:moveTo>
                    <a:pt x="7249" y="1"/>
                  </a:moveTo>
                  <a:cubicBezTo>
                    <a:pt x="7135" y="1"/>
                    <a:pt x="7020" y="44"/>
                    <a:pt x="6933" y="131"/>
                  </a:cubicBezTo>
                  <a:lnTo>
                    <a:pt x="4647" y="2418"/>
                  </a:lnTo>
                  <a:lnTo>
                    <a:pt x="4647" y="1832"/>
                  </a:lnTo>
                  <a:lnTo>
                    <a:pt x="4677" y="1832"/>
                  </a:lnTo>
                  <a:cubicBezTo>
                    <a:pt x="4919" y="1832"/>
                    <a:pt x="5116" y="1635"/>
                    <a:pt x="5116" y="1393"/>
                  </a:cubicBezTo>
                  <a:lnTo>
                    <a:pt x="5116" y="908"/>
                  </a:lnTo>
                  <a:cubicBezTo>
                    <a:pt x="5116" y="666"/>
                    <a:pt x="4919" y="470"/>
                    <a:pt x="4677" y="470"/>
                  </a:cubicBezTo>
                  <a:lnTo>
                    <a:pt x="2316" y="470"/>
                  </a:lnTo>
                  <a:cubicBezTo>
                    <a:pt x="2074" y="470"/>
                    <a:pt x="1877" y="666"/>
                    <a:pt x="1877" y="908"/>
                  </a:cubicBezTo>
                  <a:lnTo>
                    <a:pt x="1877" y="1393"/>
                  </a:lnTo>
                  <a:cubicBezTo>
                    <a:pt x="1877" y="1635"/>
                    <a:pt x="2074" y="1832"/>
                    <a:pt x="2316" y="1832"/>
                  </a:cubicBezTo>
                  <a:lnTo>
                    <a:pt x="2346" y="1832"/>
                  </a:lnTo>
                  <a:lnTo>
                    <a:pt x="2346" y="4719"/>
                  </a:lnTo>
                  <a:lnTo>
                    <a:pt x="1303" y="5760"/>
                  </a:lnTo>
                  <a:cubicBezTo>
                    <a:pt x="1129" y="5934"/>
                    <a:pt x="1129" y="6218"/>
                    <a:pt x="1303" y="6393"/>
                  </a:cubicBezTo>
                  <a:lnTo>
                    <a:pt x="1636" y="6724"/>
                  </a:lnTo>
                  <a:cubicBezTo>
                    <a:pt x="1723" y="6811"/>
                    <a:pt x="1837" y="6854"/>
                    <a:pt x="1951" y="6854"/>
                  </a:cubicBezTo>
                  <a:cubicBezTo>
                    <a:pt x="2066" y="6854"/>
                    <a:pt x="2181" y="6811"/>
                    <a:pt x="2268" y="6724"/>
                  </a:cubicBezTo>
                  <a:lnTo>
                    <a:pt x="2346" y="6646"/>
                  </a:lnTo>
                  <a:lnTo>
                    <a:pt x="2346" y="11377"/>
                  </a:lnTo>
                  <a:cubicBezTo>
                    <a:pt x="2332" y="11372"/>
                    <a:pt x="2319" y="11367"/>
                    <a:pt x="2305" y="11361"/>
                  </a:cubicBezTo>
                  <a:cubicBezTo>
                    <a:pt x="2112" y="11281"/>
                    <a:pt x="1988" y="11079"/>
                    <a:pt x="1989" y="10850"/>
                  </a:cubicBezTo>
                  <a:cubicBezTo>
                    <a:pt x="1990" y="10579"/>
                    <a:pt x="1884" y="10324"/>
                    <a:pt x="1689" y="10135"/>
                  </a:cubicBezTo>
                  <a:cubicBezTo>
                    <a:pt x="1502" y="9952"/>
                    <a:pt x="1257" y="9851"/>
                    <a:pt x="995" y="9851"/>
                  </a:cubicBezTo>
                  <a:cubicBezTo>
                    <a:pt x="986" y="9851"/>
                    <a:pt x="977" y="9851"/>
                    <a:pt x="968" y="9851"/>
                  </a:cubicBezTo>
                  <a:cubicBezTo>
                    <a:pt x="435" y="9865"/>
                    <a:pt x="0" y="10319"/>
                    <a:pt x="0" y="10861"/>
                  </a:cubicBezTo>
                  <a:lnTo>
                    <a:pt x="0" y="13817"/>
                  </a:lnTo>
                  <a:cubicBezTo>
                    <a:pt x="0" y="14192"/>
                    <a:pt x="307" y="14498"/>
                    <a:pt x="681" y="14498"/>
                  </a:cubicBezTo>
                  <a:lnTo>
                    <a:pt x="1196" y="14498"/>
                  </a:lnTo>
                  <a:cubicBezTo>
                    <a:pt x="1313" y="14498"/>
                    <a:pt x="1408" y="14402"/>
                    <a:pt x="1408" y="14285"/>
                  </a:cubicBezTo>
                  <a:cubicBezTo>
                    <a:pt x="1408" y="14167"/>
                    <a:pt x="1313" y="14073"/>
                    <a:pt x="1196" y="14073"/>
                  </a:cubicBezTo>
                  <a:lnTo>
                    <a:pt x="681" y="14073"/>
                  </a:lnTo>
                  <a:cubicBezTo>
                    <a:pt x="540" y="14073"/>
                    <a:pt x="425" y="13957"/>
                    <a:pt x="425" y="13817"/>
                  </a:cubicBezTo>
                  <a:lnTo>
                    <a:pt x="425" y="12721"/>
                  </a:lnTo>
                  <a:cubicBezTo>
                    <a:pt x="425" y="12408"/>
                    <a:pt x="680" y="12152"/>
                    <a:pt x="995" y="12152"/>
                  </a:cubicBezTo>
                  <a:cubicBezTo>
                    <a:pt x="1309" y="12152"/>
                    <a:pt x="1564" y="12408"/>
                    <a:pt x="1564" y="12721"/>
                  </a:cubicBezTo>
                  <a:cubicBezTo>
                    <a:pt x="1564" y="13270"/>
                    <a:pt x="2010" y="13716"/>
                    <a:pt x="2558" y="13716"/>
                  </a:cubicBezTo>
                  <a:cubicBezTo>
                    <a:pt x="3107" y="13716"/>
                    <a:pt x="3553" y="13270"/>
                    <a:pt x="3553" y="12721"/>
                  </a:cubicBezTo>
                  <a:cubicBezTo>
                    <a:pt x="3553" y="12408"/>
                    <a:pt x="3807" y="12152"/>
                    <a:pt x="4122" y="12152"/>
                  </a:cubicBezTo>
                  <a:cubicBezTo>
                    <a:pt x="4436" y="12152"/>
                    <a:pt x="4691" y="12408"/>
                    <a:pt x="4691" y="12721"/>
                  </a:cubicBezTo>
                  <a:cubicBezTo>
                    <a:pt x="4691" y="13270"/>
                    <a:pt x="5137" y="13716"/>
                    <a:pt x="5685" y="13716"/>
                  </a:cubicBezTo>
                  <a:cubicBezTo>
                    <a:pt x="6234" y="13716"/>
                    <a:pt x="6680" y="13270"/>
                    <a:pt x="6680" y="12721"/>
                  </a:cubicBezTo>
                  <a:cubicBezTo>
                    <a:pt x="6680" y="12408"/>
                    <a:pt x="6934" y="12152"/>
                    <a:pt x="7249" y="12152"/>
                  </a:cubicBezTo>
                  <a:cubicBezTo>
                    <a:pt x="7563" y="12152"/>
                    <a:pt x="7818" y="12408"/>
                    <a:pt x="7818" y="12721"/>
                  </a:cubicBezTo>
                  <a:cubicBezTo>
                    <a:pt x="7818" y="13270"/>
                    <a:pt x="8265" y="13716"/>
                    <a:pt x="8812" y="13716"/>
                  </a:cubicBezTo>
                  <a:cubicBezTo>
                    <a:pt x="9361" y="13716"/>
                    <a:pt x="9807" y="13270"/>
                    <a:pt x="9807" y="12721"/>
                  </a:cubicBezTo>
                  <a:cubicBezTo>
                    <a:pt x="9807" y="12408"/>
                    <a:pt x="10062" y="12152"/>
                    <a:pt x="10376" y="12152"/>
                  </a:cubicBezTo>
                  <a:cubicBezTo>
                    <a:pt x="10690" y="12152"/>
                    <a:pt x="10946" y="12408"/>
                    <a:pt x="10946" y="12721"/>
                  </a:cubicBezTo>
                  <a:cubicBezTo>
                    <a:pt x="10946" y="13270"/>
                    <a:pt x="11392" y="13716"/>
                    <a:pt x="11939" y="13716"/>
                  </a:cubicBezTo>
                  <a:cubicBezTo>
                    <a:pt x="12488" y="13716"/>
                    <a:pt x="12934" y="13270"/>
                    <a:pt x="12934" y="12721"/>
                  </a:cubicBezTo>
                  <a:cubicBezTo>
                    <a:pt x="12934" y="12408"/>
                    <a:pt x="13189" y="12152"/>
                    <a:pt x="13503" y="12152"/>
                  </a:cubicBezTo>
                  <a:cubicBezTo>
                    <a:pt x="13817" y="12152"/>
                    <a:pt x="14073" y="12408"/>
                    <a:pt x="14073" y="12721"/>
                  </a:cubicBezTo>
                  <a:lnTo>
                    <a:pt x="14073" y="13817"/>
                  </a:lnTo>
                  <a:cubicBezTo>
                    <a:pt x="14073" y="13957"/>
                    <a:pt x="13958" y="14073"/>
                    <a:pt x="13816" y="14073"/>
                  </a:cubicBezTo>
                  <a:lnTo>
                    <a:pt x="2045" y="14073"/>
                  </a:lnTo>
                  <a:cubicBezTo>
                    <a:pt x="1928" y="14073"/>
                    <a:pt x="1832" y="14167"/>
                    <a:pt x="1832" y="14285"/>
                  </a:cubicBezTo>
                  <a:cubicBezTo>
                    <a:pt x="1832" y="14402"/>
                    <a:pt x="1928" y="14498"/>
                    <a:pt x="2045" y="14498"/>
                  </a:cubicBezTo>
                  <a:lnTo>
                    <a:pt x="13816" y="14498"/>
                  </a:lnTo>
                  <a:cubicBezTo>
                    <a:pt x="14192" y="14498"/>
                    <a:pt x="14497" y="14191"/>
                    <a:pt x="14497" y="13817"/>
                  </a:cubicBezTo>
                  <a:lnTo>
                    <a:pt x="14497" y="10845"/>
                  </a:lnTo>
                  <a:cubicBezTo>
                    <a:pt x="14497" y="10528"/>
                    <a:pt x="14344" y="10227"/>
                    <a:pt x="14086" y="10040"/>
                  </a:cubicBezTo>
                  <a:lnTo>
                    <a:pt x="14087" y="10039"/>
                  </a:lnTo>
                  <a:cubicBezTo>
                    <a:pt x="13915" y="9915"/>
                    <a:pt x="13713" y="9851"/>
                    <a:pt x="13504" y="9851"/>
                  </a:cubicBezTo>
                  <a:cubicBezTo>
                    <a:pt x="13395" y="9851"/>
                    <a:pt x="13284" y="9868"/>
                    <a:pt x="13175" y="9904"/>
                  </a:cubicBezTo>
                  <a:cubicBezTo>
                    <a:pt x="12778" y="10034"/>
                    <a:pt x="12510" y="10413"/>
                    <a:pt x="12510" y="10846"/>
                  </a:cubicBezTo>
                  <a:cubicBezTo>
                    <a:pt x="12510" y="11027"/>
                    <a:pt x="12422" y="11200"/>
                    <a:pt x="12274" y="11306"/>
                  </a:cubicBezTo>
                  <a:cubicBezTo>
                    <a:pt x="12235" y="11334"/>
                    <a:pt x="12195" y="11357"/>
                    <a:pt x="12153" y="11374"/>
                  </a:cubicBezTo>
                  <a:lnTo>
                    <a:pt x="12153" y="6646"/>
                  </a:lnTo>
                  <a:lnTo>
                    <a:pt x="12230" y="6724"/>
                  </a:lnTo>
                  <a:cubicBezTo>
                    <a:pt x="12318" y="6811"/>
                    <a:pt x="12432" y="6854"/>
                    <a:pt x="12547" y="6854"/>
                  </a:cubicBezTo>
                  <a:cubicBezTo>
                    <a:pt x="12661" y="6854"/>
                    <a:pt x="12776" y="6811"/>
                    <a:pt x="12863" y="6724"/>
                  </a:cubicBezTo>
                  <a:lnTo>
                    <a:pt x="13194" y="6393"/>
                  </a:lnTo>
                  <a:cubicBezTo>
                    <a:pt x="13369" y="6218"/>
                    <a:pt x="13369" y="5934"/>
                    <a:pt x="13194" y="5760"/>
                  </a:cubicBezTo>
                  <a:lnTo>
                    <a:pt x="7565" y="131"/>
                  </a:lnTo>
                  <a:cubicBezTo>
                    <a:pt x="7478" y="44"/>
                    <a:pt x="7364" y="1"/>
                    <a:pt x="7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9"/>
            <p:cNvSpPr/>
            <p:nvPr/>
          </p:nvSpPr>
          <p:spPr>
            <a:xfrm>
              <a:off x="6256296" y="3513520"/>
              <a:ext cx="111736" cy="111683"/>
            </a:xfrm>
            <a:custGeom>
              <a:avLst/>
              <a:gdLst/>
              <a:ahLst/>
              <a:cxnLst/>
              <a:rect l="l" t="t" r="r" b="b"/>
              <a:pathLst>
                <a:path w="4179" h="4177" extrusionOk="0">
                  <a:moveTo>
                    <a:pt x="1408" y="570"/>
                  </a:moveTo>
                  <a:lnTo>
                    <a:pt x="1408" y="1407"/>
                  </a:lnTo>
                  <a:lnTo>
                    <a:pt x="572" y="1407"/>
                  </a:lnTo>
                  <a:cubicBezTo>
                    <a:pt x="738" y="1036"/>
                    <a:pt x="1037" y="738"/>
                    <a:pt x="1408" y="570"/>
                  </a:cubicBezTo>
                  <a:close/>
                  <a:moveTo>
                    <a:pt x="2770" y="570"/>
                  </a:moveTo>
                  <a:cubicBezTo>
                    <a:pt x="3141" y="738"/>
                    <a:pt x="3440" y="1036"/>
                    <a:pt x="3607" y="1407"/>
                  </a:cubicBezTo>
                  <a:lnTo>
                    <a:pt x="2770" y="1407"/>
                  </a:lnTo>
                  <a:lnTo>
                    <a:pt x="2770" y="570"/>
                  </a:lnTo>
                  <a:close/>
                  <a:moveTo>
                    <a:pt x="1408" y="2770"/>
                  </a:moveTo>
                  <a:lnTo>
                    <a:pt x="1408" y="3605"/>
                  </a:lnTo>
                  <a:cubicBezTo>
                    <a:pt x="1037" y="3439"/>
                    <a:pt x="738" y="3141"/>
                    <a:pt x="572" y="2770"/>
                  </a:cubicBezTo>
                  <a:close/>
                  <a:moveTo>
                    <a:pt x="3607" y="2770"/>
                  </a:moveTo>
                  <a:cubicBezTo>
                    <a:pt x="3440" y="3141"/>
                    <a:pt x="3141" y="3439"/>
                    <a:pt x="2770" y="3605"/>
                  </a:cubicBezTo>
                  <a:lnTo>
                    <a:pt x="2770" y="2770"/>
                  </a:lnTo>
                  <a:close/>
                  <a:moveTo>
                    <a:pt x="2089" y="425"/>
                  </a:moveTo>
                  <a:cubicBezTo>
                    <a:pt x="2176" y="425"/>
                    <a:pt x="2262" y="431"/>
                    <a:pt x="2346" y="444"/>
                  </a:cubicBezTo>
                  <a:lnTo>
                    <a:pt x="2346" y="1619"/>
                  </a:lnTo>
                  <a:cubicBezTo>
                    <a:pt x="2346" y="1736"/>
                    <a:pt x="2441" y="1831"/>
                    <a:pt x="2558" y="1831"/>
                  </a:cubicBezTo>
                  <a:lnTo>
                    <a:pt x="3733" y="1831"/>
                  </a:lnTo>
                  <a:cubicBezTo>
                    <a:pt x="3746" y="1915"/>
                    <a:pt x="3753" y="2001"/>
                    <a:pt x="3753" y="2088"/>
                  </a:cubicBezTo>
                  <a:cubicBezTo>
                    <a:pt x="3753" y="2176"/>
                    <a:pt x="3746" y="2261"/>
                    <a:pt x="3733" y="2345"/>
                  </a:cubicBezTo>
                  <a:lnTo>
                    <a:pt x="2558" y="2345"/>
                  </a:lnTo>
                  <a:cubicBezTo>
                    <a:pt x="2441" y="2345"/>
                    <a:pt x="2346" y="2440"/>
                    <a:pt x="2346" y="2557"/>
                  </a:cubicBezTo>
                  <a:lnTo>
                    <a:pt x="2346" y="3733"/>
                  </a:lnTo>
                  <a:cubicBezTo>
                    <a:pt x="2262" y="3745"/>
                    <a:pt x="2176" y="3752"/>
                    <a:pt x="2089" y="3752"/>
                  </a:cubicBezTo>
                  <a:cubicBezTo>
                    <a:pt x="2002" y="3752"/>
                    <a:pt x="1916" y="3745"/>
                    <a:pt x="1832" y="3733"/>
                  </a:cubicBezTo>
                  <a:lnTo>
                    <a:pt x="1832" y="2557"/>
                  </a:lnTo>
                  <a:cubicBezTo>
                    <a:pt x="1832" y="2440"/>
                    <a:pt x="1737" y="2345"/>
                    <a:pt x="1620" y="2345"/>
                  </a:cubicBezTo>
                  <a:lnTo>
                    <a:pt x="445" y="2345"/>
                  </a:lnTo>
                  <a:cubicBezTo>
                    <a:pt x="432" y="2261"/>
                    <a:pt x="426" y="2176"/>
                    <a:pt x="426" y="2088"/>
                  </a:cubicBezTo>
                  <a:cubicBezTo>
                    <a:pt x="426" y="2001"/>
                    <a:pt x="432" y="1915"/>
                    <a:pt x="445" y="1831"/>
                  </a:cubicBezTo>
                  <a:lnTo>
                    <a:pt x="1620" y="1831"/>
                  </a:lnTo>
                  <a:cubicBezTo>
                    <a:pt x="1737" y="1831"/>
                    <a:pt x="1832" y="1736"/>
                    <a:pt x="1832" y="1619"/>
                  </a:cubicBezTo>
                  <a:lnTo>
                    <a:pt x="1832" y="444"/>
                  </a:lnTo>
                  <a:cubicBezTo>
                    <a:pt x="1916" y="431"/>
                    <a:pt x="2002" y="425"/>
                    <a:pt x="2089" y="425"/>
                  </a:cubicBezTo>
                  <a:close/>
                  <a:moveTo>
                    <a:pt x="2089" y="0"/>
                  </a:moveTo>
                  <a:cubicBezTo>
                    <a:pt x="937" y="0"/>
                    <a:pt x="0" y="937"/>
                    <a:pt x="0" y="2088"/>
                  </a:cubicBezTo>
                  <a:cubicBezTo>
                    <a:pt x="0" y="3240"/>
                    <a:pt x="937" y="4177"/>
                    <a:pt x="2089" y="4177"/>
                  </a:cubicBezTo>
                  <a:cubicBezTo>
                    <a:pt x="3241" y="4177"/>
                    <a:pt x="4178" y="3240"/>
                    <a:pt x="4178" y="2088"/>
                  </a:cubicBezTo>
                  <a:cubicBezTo>
                    <a:pt x="4178" y="937"/>
                    <a:pt x="3241" y="0"/>
                    <a:pt x="20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9"/>
          <p:cNvGrpSpPr/>
          <p:nvPr/>
        </p:nvGrpSpPr>
        <p:grpSpPr>
          <a:xfrm>
            <a:off x="2397842" y="4027974"/>
            <a:ext cx="383609" cy="383617"/>
            <a:chOff x="2270582" y="4305324"/>
            <a:chExt cx="383609" cy="383617"/>
          </a:xfrm>
        </p:grpSpPr>
        <p:sp>
          <p:nvSpPr>
            <p:cNvPr id="1279" name="Google Shape;1279;p79"/>
            <p:cNvSpPr/>
            <p:nvPr/>
          </p:nvSpPr>
          <p:spPr>
            <a:xfrm>
              <a:off x="2270582" y="4514345"/>
              <a:ext cx="135372" cy="174596"/>
            </a:xfrm>
            <a:custGeom>
              <a:avLst/>
              <a:gdLst/>
              <a:ahLst/>
              <a:cxnLst/>
              <a:rect l="l" t="t" r="r" b="b"/>
              <a:pathLst>
                <a:path w="5063" h="6530" extrusionOk="0">
                  <a:moveTo>
                    <a:pt x="2849" y="0"/>
                  </a:moveTo>
                  <a:cubicBezTo>
                    <a:pt x="2775" y="0"/>
                    <a:pt x="2704" y="39"/>
                    <a:pt x="2666" y="109"/>
                  </a:cubicBezTo>
                  <a:cubicBezTo>
                    <a:pt x="2440" y="515"/>
                    <a:pt x="2321" y="978"/>
                    <a:pt x="2321" y="1444"/>
                  </a:cubicBezTo>
                  <a:cubicBezTo>
                    <a:pt x="2321" y="1455"/>
                    <a:pt x="2321" y="1465"/>
                    <a:pt x="2322" y="1476"/>
                  </a:cubicBezTo>
                  <a:cubicBezTo>
                    <a:pt x="1024" y="1582"/>
                    <a:pt x="0" y="2673"/>
                    <a:pt x="0" y="3998"/>
                  </a:cubicBezTo>
                  <a:cubicBezTo>
                    <a:pt x="0" y="5393"/>
                    <a:pt x="1136" y="6529"/>
                    <a:pt x="2531" y="6529"/>
                  </a:cubicBezTo>
                  <a:lnTo>
                    <a:pt x="2985" y="6529"/>
                  </a:lnTo>
                  <a:cubicBezTo>
                    <a:pt x="3101" y="6529"/>
                    <a:pt x="3195" y="6435"/>
                    <a:pt x="3195" y="6319"/>
                  </a:cubicBezTo>
                  <a:cubicBezTo>
                    <a:pt x="3195" y="6203"/>
                    <a:pt x="3101" y="6109"/>
                    <a:pt x="2985" y="6109"/>
                  </a:cubicBezTo>
                  <a:lnTo>
                    <a:pt x="2531" y="6109"/>
                  </a:lnTo>
                  <a:cubicBezTo>
                    <a:pt x="1368" y="6109"/>
                    <a:pt x="421" y="5162"/>
                    <a:pt x="421" y="3998"/>
                  </a:cubicBezTo>
                  <a:cubicBezTo>
                    <a:pt x="421" y="2834"/>
                    <a:pt x="1367" y="1889"/>
                    <a:pt x="2529" y="1886"/>
                  </a:cubicBezTo>
                  <a:lnTo>
                    <a:pt x="2531" y="1886"/>
                  </a:lnTo>
                  <a:cubicBezTo>
                    <a:pt x="3696" y="1886"/>
                    <a:pt x="4642" y="2834"/>
                    <a:pt x="4642" y="3998"/>
                  </a:cubicBezTo>
                  <a:cubicBezTo>
                    <a:pt x="4642" y="4114"/>
                    <a:pt x="4736" y="4208"/>
                    <a:pt x="4852" y="4208"/>
                  </a:cubicBezTo>
                  <a:cubicBezTo>
                    <a:pt x="4968" y="4208"/>
                    <a:pt x="5062" y="4114"/>
                    <a:pt x="5062" y="3998"/>
                  </a:cubicBezTo>
                  <a:cubicBezTo>
                    <a:pt x="5062" y="2673"/>
                    <a:pt x="4039" y="1583"/>
                    <a:pt x="2742" y="1476"/>
                  </a:cubicBezTo>
                  <a:cubicBezTo>
                    <a:pt x="2742" y="1465"/>
                    <a:pt x="2741" y="1455"/>
                    <a:pt x="2741" y="1444"/>
                  </a:cubicBezTo>
                  <a:cubicBezTo>
                    <a:pt x="2741" y="1048"/>
                    <a:pt x="2843" y="657"/>
                    <a:pt x="3033" y="312"/>
                  </a:cubicBezTo>
                  <a:cubicBezTo>
                    <a:pt x="3089" y="211"/>
                    <a:pt x="3053" y="82"/>
                    <a:pt x="2952" y="26"/>
                  </a:cubicBezTo>
                  <a:cubicBezTo>
                    <a:pt x="2919" y="9"/>
                    <a:pt x="2884" y="0"/>
                    <a:pt x="28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9"/>
            <p:cNvSpPr/>
            <p:nvPr/>
          </p:nvSpPr>
          <p:spPr>
            <a:xfrm>
              <a:off x="2354597" y="4305324"/>
              <a:ext cx="299594" cy="383603"/>
            </a:xfrm>
            <a:custGeom>
              <a:avLst/>
              <a:gdLst/>
              <a:ahLst/>
              <a:cxnLst/>
              <a:rect l="l" t="t" r="r" b="b"/>
              <a:pathLst>
                <a:path w="11205" h="14347" extrusionOk="0">
                  <a:moveTo>
                    <a:pt x="6355" y="420"/>
                  </a:moveTo>
                  <a:cubicBezTo>
                    <a:pt x="6366" y="420"/>
                    <a:pt x="6376" y="420"/>
                    <a:pt x="6387" y="420"/>
                  </a:cubicBezTo>
                  <a:cubicBezTo>
                    <a:pt x="6981" y="426"/>
                    <a:pt x="7556" y="546"/>
                    <a:pt x="8098" y="778"/>
                  </a:cubicBezTo>
                  <a:cubicBezTo>
                    <a:pt x="8077" y="873"/>
                    <a:pt x="8071" y="970"/>
                    <a:pt x="8079" y="1068"/>
                  </a:cubicBezTo>
                  <a:cubicBezTo>
                    <a:pt x="8121" y="1549"/>
                    <a:pt x="8514" y="1935"/>
                    <a:pt x="8994" y="1966"/>
                  </a:cubicBezTo>
                  <a:cubicBezTo>
                    <a:pt x="9016" y="1967"/>
                    <a:pt x="9038" y="1968"/>
                    <a:pt x="9060" y="1968"/>
                  </a:cubicBezTo>
                  <a:cubicBezTo>
                    <a:pt x="9246" y="1968"/>
                    <a:pt x="9425" y="1917"/>
                    <a:pt x="9581" y="1818"/>
                  </a:cubicBezTo>
                  <a:cubicBezTo>
                    <a:pt x="10356" y="2643"/>
                    <a:pt x="10784" y="3719"/>
                    <a:pt x="10784" y="4852"/>
                  </a:cubicBezTo>
                  <a:cubicBezTo>
                    <a:pt x="10784" y="6644"/>
                    <a:pt x="9677" y="8283"/>
                    <a:pt x="8023" y="8958"/>
                  </a:cubicBezTo>
                  <a:cubicBezTo>
                    <a:pt x="7791" y="8868"/>
                    <a:pt x="7541" y="8819"/>
                    <a:pt x="7280" y="8819"/>
                  </a:cubicBezTo>
                  <a:cubicBezTo>
                    <a:pt x="6932" y="8819"/>
                    <a:pt x="6596" y="8905"/>
                    <a:pt x="6294" y="9070"/>
                  </a:cubicBezTo>
                  <a:cubicBezTo>
                    <a:pt x="6000" y="8630"/>
                    <a:pt x="5498" y="8356"/>
                    <a:pt x="4959" y="8356"/>
                  </a:cubicBezTo>
                  <a:cubicBezTo>
                    <a:pt x="4827" y="8356"/>
                    <a:pt x="4696" y="8371"/>
                    <a:pt x="4569" y="8403"/>
                  </a:cubicBezTo>
                  <a:cubicBezTo>
                    <a:pt x="4403" y="7896"/>
                    <a:pt x="4089" y="7441"/>
                    <a:pt x="3669" y="7104"/>
                  </a:cubicBezTo>
                  <a:cubicBezTo>
                    <a:pt x="3260" y="6777"/>
                    <a:pt x="2763" y="6573"/>
                    <a:pt x="2243" y="6516"/>
                  </a:cubicBezTo>
                  <a:cubicBezTo>
                    <a:pt x="2028" y="5985"/>
                    <a:pt x="1919" y="5423"/>
                    <a:pt x="1920" y="4844"/>
                  </a:cubicBezTo>
                  <a:cubicBezTo>
                    <a:pt x="1923" y="3659"/>
                    <a:pt x="2390" y="2546"/>
                    <a:pt x="3237" y="1707"/>
                  </a:cubicBezTo>
                  <a:cubicBezTo>
                    <a:pt x="4076" y="876"/>
                    <a:pt x="5183" y="420"/>
                    <a:pt x="6355" y="420"/>
                  </a:cubicBezTo>
                  <a:close/>
                  <a:moveTo>
                    <a:pt x="6353" y="0"/>
                  </a:moveTo>
                  <a:cubicBezTo>
                    <a:pt x="5069" y="0"/>
                    <a:pt x="3859" y="499"/>
                    <a:pt x="2942" y="1408"/>
                  </a:cubicBezTo>
                  <a:cubicBezTo>
                    <a:pt x="2015" y="2326"/>
                    <a:pt x="1503" y="3545"/>
                    <a:pt x="1500" y="4841"/>
                  </a:cubicBezTo>
                  <a:cubicBezTo>
                    <a:pt x="1499" y="5415"/>
                    <a:pt x="1596" y="5972"/>
                    <a:pt x="1789" y="6503"/>
                  </a:cubicBezTo>
                  <a:cubicBezTo>
                    <a:pt x="1160" y="6538"/>
                    <a:pt x="563" y="6785"/>
                    <a:pt x="93" y="7209"/>
                  </a:cubicBezTo>
                  <a:cubicBezTo>
                    <a:pt x="7" y="7286"/>
                    <a:pt x="0" y="7420"/>
                    <a:pt x="78" y="7506"/>
                  </a:cubicBezTo>
                  <a:cubicBezTo>
                    <a:pt x="119" y="7552"/>
                    <a:pt x="177" y="7575"/>
                    <a:pt x="234" y="7575"/>
                  </a:cubicBezTo>
                  <a:cubicBezTo>
                    <a:pt x="284" y="7575"/>
                    <a:pt x="335" y="7558"/>
                    <a:pt x="375" y="7521"/>
                  </a:cubicBezTo>
                  <a:cubicBezTo>
                    <a:pt x="805" y="7133"/>
                    <a:pt x="1362" y="6919"/>
                    <a:pt x="1943" y="6919"/>
                  </a:cubicBezTo>
                  <a:cubicBezTo>
                    <a:pt x="2977" y="6919"/>
                    <a:pt x="3873" y="7586"/>
                    <a:pt x="4178" y="8559"/>
                  </a:cubicBezTo>
                  <a:cubicBezTo>
                    <a:pt x="3680" y="8836"/>
                    <a:pt x="3357" y="9367"/>
                    <a:pt x="3357" y="9958"/>
                  </a:cubicBezTo>
                  <a:cubicBezTo>
                    <a:pt x="3357" y="10074"/>
                    <a:pt x="3451" y="10168"/>
                    <a:pt x="3567" y="10168"/>
                  </a:cubicBezTo>
                  <a:cubicBezTo>
                    <a:pt x="3683" y="10168"/>
                    <a:pt x="3777" y="10074"/>
                    <a:pt x="3777" y="9958"/>
                  </a:cubicBezTo>
                  <a:cubicBezTo>
                    <a:pt x="3777" y="9475"/>
                    <a:pt x="4069" y="9047"/>
                    <a:pt x="4505" y="8866"/>
                  </a:cubicBezTo>
                  <a:cubicBezTo>
                    <a:pt x="4649" y="8806"/>
                    <a:pt x="4803" y="8776"/>
                    <a:pt x="4959" y="8776"/>
                  </a:cubicBezTo>
                  <a:cubicBezTo>
                    <a:pt x="5415" y="8776"/>
                    <a:pt x="5834" y="9042"/>
                    <a:pt x="6029" y="9453"/>
                  </a:cubicBezTo>
                  <a:cubicBezTo>
                    <a:pt x="6056" y="9509"/>
                    <a:pt x="6105" y="9550"/>
                    <a:pt x="6165" y="9567"/>
                  </a:cubicBezTo>
                  <a:cubicBezTo>
                    <a:pt x="6183" y="9571"/>
                    <a:pt x="6201" y="9574"/>
                    <a:pt x="6219" y="9574"/>
                  </a:cubicBezTo>
                  <a:cubicBezTo>
                    <a:pt x="6261" y="9574"/>
                    <a:pt x="6303" y="9561"/>
                    <a:pt x="6339" y="9536"/>
                  </a:cubicBezTo>
                  <a:cubicBezTo>
                    <a:pt x="6617" y="9342"/>
                    <a:pt x="6942" y="9240"/>
                    <a:pt x="7280" y="9240"/>
                  </a:cubicBezTo>
                  <a:cubicBezTo>
                    <a:pt x="8033" y="9240"/>
                    <a:pt x="8689" y="9748"/>
                    <a:pt x="8875" y="10476"/>
                  </a:cubicBezTo>
                  <a:cubicBezTo>
                    <a:pt x="8900" y="10569"/>
                    <a:pt x="8983" y="10634"/>
                    <a:pt x="9079" y="10634"/>
                  </a:cubicBezTo>
                  <a:cubicBezTo>
                    <a:pt x="9081" y="10634"/>
                    <a:pt x="9083" y="10634"/>
                    <a:pt x="9085" y="10634"/>
                  </a:cubicBezTo>
                  <a:cubicBezTo>
                    <a:pt x="9085" y="10634"/>
                    <a:pt x="9125" y="10632"/>
                    <a:pt x="9137" y="10632"/>
                  </a:cubicBezTo>
                  <a:cubicBezTo>
                    <a:pt x="10045" y="10632"/>
                    <a:pt x="10784" y="11371"/>
                    <a:pt x="10784" y="12279"/>
                  </a:cubicBezTo>
                  <a:cubicBezTo>
                    <a:pt x="10784" y="13187"/>
                    <a:pt x="10045" y="13926"/>
                    <a:pt x="9137" y="13926"/>
                  </a:cubicBezTo>
                  <a:cubicBezTo>
                    <a:pt x="8229" y="13926"/>
                    <a:pt x="7490" y="13187"/>
                    <a:pt x="7490" y="12279"/>
                  </a:cubicBezTo>
                  <a:cubicBezTo>
                    <a:pt x="7490" y="12163"/>
                    <a:pt x="7396" y="12069"/>
                    <a:pt x="7280" y="12069"/>
                  </a:cubicBezTo>
                  <a:cubicBezTo>
                    <a:pt x="7164" y="12069"/>
                    <a:pt x="7070" y="12163"/>
                    <a:pt x="7070" y="12279"/>
                  </a:cubicBezTo>
                  <a:cubicBezTo>
                    <a:pt x="7070" y="12951"/>
                    <a:pt x="7392" y="13548"/>
                    <a:pt x="7890" y="13926"/>
                  </a:cubicBezTo>
                  <a:lnTo>
                    <a:pt x="681" y="13926"/>
                  </a:lnTo>
                  <a:cubicBezTo>
                    <a:pt x="565" y="13926"/>
                    <a:pt x="471" y="14019"/>
                    <a:pt x="471" y="14136"/>
                  </a:cubicBezTo>
                  <a:cubicBezTo>
                    <a:pt x="471" y="14252"/>
                    <a:pt x="565" y="14346"/>
                    <a:pt x="681" y="14346"/>
                  </a:cubicBezTo>
                  <a:lnTo>
                    <a:pt x="9137" y="14346"/>
                  </a:lnTo>
                  <a:cubicBezTo>
                    <a:pt x="10277" y="14346"/>
                    <a:pt x="11204" y="13419"/>
                    <a:pt x="11204" y="12279"/>
                  </a:cubicBezTo>
                  <a:cubicBezTo>
                    <a:pt x="11204" y="11139"/>
                    <a:pt x="10330" y="10266"/>
                    <a:pt x="9235" y="10214"/>
                  </a:cubicBezTo>
                  <a:lnTo>
                    <a:pt x="9235" y="10215"/>
                  </a:lnTo>
                  <a:cubicBezTo>
                    <a:pt x="9095" y="9802"/>
                    <a:pt x="8830" y="9454"/>
                    <a:pt x="8489" y="9209"/>
                  </a:cubicBezTo>
                  <a:cubicBezTo>
                    <a:pt x="9225" y="8847"/>
                    <a:pt x="9858" y="8307"/>
                    <a:pt x="10333" y="7627"/>
                  </a:cubicBezTo>
                  <a:cubicBezTo>
                    <a:pt x="10903" y="6810"/>
                    <a:pt x="11204" y="5851"/>
                    <a:pt x="11204" y="4852"/>
                  </a:cubicBezTo>
                  <a:cubicBezTo>
                    <a:pt x="11204" y="3607"/>
                    <a:pt x="10732" y="2422"/>
                    <a:pt x="9876" y="1518"/>
                  </a:cubicBezTo>
                  <a:cubicBezTo>
                    <a:pt x="9799" y="1435"/>
                    <a:pt x="9693" y="1393"/>
                    <a:pt x="9585" y="1393"/>
                  </a:cubicBezTo>
                  <a:cubicBezTo>
                    <a:pt x="9509" y="1393"/>
                    <a:pt x="9433" y="1414"/>
                    <a:pt x="9365" y="1458"/>
                  </a:cubicBezTo>
                  <a:cubicBezTo>
                    <a:pt x="9274" y="1517"/>
                    <a:pt x="9170" y="1547"/>
                    <a:pt x="9062" y="1547"/>
                  </a:cubicBezTo>
                  <a:cubicBezTo>
                    <a:pt x="9049" y="1547"/>
                    <a:pt x="9035" y="1546"/>
                    <a:pt x="9022" y="1546"/>
                  </a:cubicBezTo>
                  <a:cubicBezTo>
                    <a:pt x="8747" y="1528"/>
                    <a:pt x="8522" y="1308"/>
                    <a:pt x="8498" y="1033"/>
                  </a:cubicBezTo>
                  <a:cubicBezTo>
                    <a:pt x="8493" y="973"/>
                    <a:pt x="8497" y="914"/>
                    <a:pt x="8511" y="857"/>
                  </a:cubicBezTo>
                  <a:cubicBezTo>
                    <a:pt x="8554" y="668"/>
                    <a:pt x="8457" y="475"/>
                    <a:pt x="8280" y="398"/>
                  </a:cubicBezTo>
                  <a:cubicBezTo>
                    <a:pt x="7682" y="139"/>
                    <a:pt x="7046" y="5"/>
                    <a:pt x="63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79"/>
            <p:cNvSpPr/>
            <p:nvPr/>
          </p:nvSpPr>
          <p:spPr>
            <a:xfrm>
              <a:off x="2382299" y="4317731"/>
              <a:ext cx="36069" cy="36069"/>
            </a:xfrm>
            <a:custGeom>
              <a:avLst/>
              <a:gdLst/>
              <a:ahLst/>
              <a:cxnLst/>
              <a:rect l="l" t="t" r="r" b="b"/>
              <a:pathLst>
                <a:path w="1349" h="1349" extrusionOk="0">
                  <a:moveTo>
                    <a:pt x="675" y="1"/>
                  </a:moveTo>
                  <a:cubicBezTo>
                    <a:pt x="558" y="1"/>
                    <a:pt x="465" y="94"/>
                    <a:pt x="465" y="211"/>
                  </a:cubicBezTo>
                  <a:lnTo>
                    <a:pt x="465" y="465"/>
                  </a:lnTo>
                  <a:lnTo>
                    <a:pt x="210" y="465"/>
                  </a:lnTo>
                  <a:cubicBezTo>
                    <a:pt x="94" y="465"/>
                    <a:pt x="0" y="559"/>
                    <a:pt x="0" y="675"/>
                  </a:cubicBezTo>
                  <a:cubicBezTo>
                    <a:pt x="0" y="791"/>
                    <a:pt x="94" y="885"/>
                    <a:pt x="210" y="885"/>
                  </a:cubicBezTo>
                  <a:lnTo>
                    <a:pt x="465" y="885"/>
                  </a:lnTo>
                  <a:lnTo>
                    <a:pt x="465" y="1139"/>
                  </a:lnTo>
                  <a:cubicBezTo>
                    <a:pt x="465" y="1254"/>
                    <a:pt x="558" y="1349"/>
                    <a:pt x="675" y="1349"/>
                  </a:cubicBezTo>
                  <a:cubicBezTo>
                    <a:pt x="791" y="1349"/>
                    <a:pt x="885" y="1254"/>
                    <a:pt x="885" y="1139"/>
                  </a:cubicBezTo>
                  <a:lnTo>
                    <a:pt x="885" y="885"/>
                  </a:lnTo>
                  <a:lnTo>
                    <a:pt x="1139" y="885"/>
                  </a:lnTo>
                  <a:cubicBezTo>
                    <a:pt x="1255" y="885"/>
                    <a:pt x="1349" y="791"/>
                    <a:pt x="1349" y="675"/>
                  </a:cubicBezTo>
                  <a:cubicBezTo>
                    <a:pt x="1349" y="559"/>
                    <a:pt x="1255" y="465"/>
                    <a:pt x="1139" y="465"/>
                  </a:cubicBezTo>
                  <a:lnTo>
                    <a:pt x="885" y="465"/>
                  </a:lnTo>
                  <a:lnTo>
                    <a:pt x="885" y="211"/>
                  </a:lnTo>
                  <a:cubicBezTo>
                    <a:pt x="885" y="94"/>
                    <a:pt x="791" y="1"/>
                    <a:pt x="6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79"/>
            <p:cNvSpPr/>
            <p:nvPr/>
          </p:nvSpPr>
          <p:spPr>
            <a:xfrm>
              <a:off x="2500193" y="4392200"/>
              <a:ext cx="36096" cy="36096"/>
            </a:xfrm>
            <a:custGeom>
              <a:avLst/>
              <a:gdLst/>
              <a:ahLst/>
              <a:cxnLst/>
              <a:rect l="l" t="t" r="r" b="b"/>
              <a:pathLst>
                <a:path w="1350" h="1350" extrusionOk="0">
                  <a:moveTo>
                    <a:pt x="675" y="421"/>
                  </a:moveTo>
                  <a:cubicBezTo>
                    <a:pt x="815" y="421"/>
                    <a:pt x="929" y="535"/>
                    <a:pt x="929" y="675"/>
                  </a:cubicBezTo>
                  <a:cubicBezTo>
                    <a:pt x="929" y="815"/>
                    <a:pt x="815" y="929"/>
                    <a:pt x="675" y="929"/>
                  </a:cubicBezTo>
                  <a:cubicBezTo>
                    <a:pt x="535" y="929"/>
                    <a:pt x="421" y="815"/>
                    <a:pt x="421" y="675"/>
                  </a:cubicBezTo>
                  <a:cubicBezTo>
                    <a:pt x="421" y="535"/>
                    <a:pt x="535" y="421"/>
                    <a:pt x="675" y="421"/>
                  </a:cubicBezTo>
                  <a:close/>
                  <a:moveTo>
                    <a:pt x="675" y="0"/>
                  </a:moveTo>
                  <a:cubicBezTo>
                    <a:pt x="303" y="0"/>
                    <a:pt x="1" y="303"/>
                    <a:pt x="1" y="674"/>
                  </a:cubicBezTo>
                  <a:cubicBezTo>
                    <a:pt x="1" y="1047"/>
                    <a:pt x="303" y="1349"/>
                    <a:pt x="675" y="1349"/>
                  </a:cubicBezTo>
                  <a:cubicBezTo>
                    <a:pt x="1047" y="1349"/>
                    <a:pt x="1350" y="1047"/>
                    <a:pt x="1350" y="675"/>
                  </a:cubicBezTo>
                  <a:cubicBezTo>
                    <a:pt x="1350" y="303"/>
                    <a:pt x="1047" y="0"/>
                    <a:pt x="6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9"/>
            <p:cNvSpPr/>
            <p:nvPr/>
          </p:nvSpPr>
          <p:spPr>
            <a:xfrm>
              <a:off x="2469176" y="4342545"/>
              <a:ext cx="48475" cy="48502"/>
            </a:xfrm>
            <a:custGeom>
              <a:avLst/>
              <a:gdLst/>
              <a:ahLst/>
              <a:cxnLst/>
              <a:rect l="l" t="t" r="r" b="b"/>
              <a:pathLst>
                <a:path w="1813" h="1814" extrusionOk="0">
                  <a:moveTo>
                    <a:pt x="907" y="421"/>
                  </a:moveTo>
                  <a:cubicBezTo>
                    <a:pt x="1175" y="421"/>
                    <a:pt x="1393" y="639"/>
                    <a:pt x="1393" y="907"/>
                  </a:cubicBezTo>
                  <a:cubicBezTo>
                    <a:pt x="1393" y="1175"/>
                    <a:pt x="1175" y="1394"/>
                    <a:pt x="907" y="1394"/>
                  </a:cubicBezTo>
                  <a:cubicBezTo>
                    <a:pt x="639" y="1394"/>
                    <a:pt x="421" y="1175"/>
                    <a:pt x="421" y="907"/>
                  </a:cubicBezTo>
                  <a:cubicBezTo>
                    <a:pt x="421" y="639"/>
                    <a:pt x="639" y="421"/>
                    <a:pt x="907" y="421"/>
                  </a:cubicBezTo>
                  <a:close/>
                  <a:moveTo>
                    <a:pt x="907" y="0"/>
                  </a:moveTo>
                  <a:cubicBezTo>
                    <a:pt x="407" y="0"/>
                    <a:pt x="0" y="407"/>
                    <a:pt x="0" y="907"/>
                  </a:cubicBezTo>
                  <a:cubicBezTo>
                    <a:pt x="0" y="1407"/>
                    <a:pt x="407" y="1814"/>
                    <a:pt x="907" y="1814"/>
                  </a:cubicBezTo>
                  <a:cubicBezTo>
                    <a:pt x="1407" y="1814"/>
                    <a:pt x="1813" y="1407"/>
                    <a:pt x="1813" y="907"/>
                  </a:cubicBezTo>
                  <a:cubicBezTo>
                    <a:pt x="1813" y="407"/>
                    <a:pt x="1407" y="0"/>
                    <a:pt x="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9"/>
            <p:cNvSpPr/>
            <p:nvPr/>
          </p:nvSpPr>
          <p:spPr>
            <a:xfrm>
              <a:off x="2431954" y="4392200"/>
              <a:ext cx="60908" cy="60908"/>
            </a:xfrm>
            <a:custGeom>
              <a:avLst/>
              <a:gdLst/>
              <a:ahLst/>
              <a:cxnLst/>
              <a:rect l="l" t="t" r="r" b="b"/>
              <a:pathLst>
                <a:path w="2278" h="2278" extrusionOk="0">
                  <a:moveTo>
                    <a:pt x="1139" y="421"/>
                  </a:moveTo>
                  <a:cubicBezTo>
                    <a:pt x="1534" y="421"/>
                    <a:pt x="1857" y="743"/>
                    <a:pt x="1857" y="1139"/>
                  </a:cubicBezTo>
                  <a:cubicBezTo>
                    <a:pt x="1857" y="1534"/>
                    <a:pt x="1534" y="1857"/>
                    <a:pt x="1139" y="1857"/>
                  </a:cubicBezTo>
                  <a:cubicBezTo>
                    <a:pt x="742" y="1857"/>
                    <a:pt x="420" y="1534"/>
                    <a:pt x="420" y="1139"/>
                  </a:cubicBezTo>
                  <a:cubicBezTo>
                    <a:pt x="420" y="743"/>
                    <a:pt x="742" y="421"/>
                    <a:pt x="1139" y="421"/>
                  </a:cubicBezTo>
                  <a:close/>
                  <a:moveTo>
                    <a:pt x="1139" y="0"/>
                  </a:moveTo>
                  <a:cubicBezTo>
                    <a:pt x="511" y="0"/>
                    <a:pt x="0" y="511"/>
                    <a:pt x="0" y="1139"/>
                  </a:cubicBezTo>
                  <a:cubicBezTo>
                    <a:pt x="0" y="1766"/>
                    <a:pt x="511" y="2278"/>
                    <a:pt x="1139" y="2278"/>
                  </a:cubicBezTo>
                  <a:cubicBezTo>
                    <a:pt x="1766" y="2278"/>
                    <a:pt x="2277" y="1766"/>
                    <a:pt x="2277" y="1139"/>
                  </a:cubicBezTo>
                  <a:cubicBezTo>
                    <a:pt x="2277" y="511"/>
                    <a:pt x="1766" y="0"/>
                    <a:pt x="11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9"/>
            <p:cNvSpPr/>
            <p:nvPr/>
          </p:nvSpPr>
          <p:spPr>
            <a:xfrm>
              <a:off x="2332671" y="4385997"/>
              <a:ext cx="11256" cy="23663"/>
            </a:xfrm>
            <a:custGeom>
              <a:avLst/>
              <a:gdLst/>
              <a:ahLst/>
              <a:cxnLst/>
              <a:rect l="l" t="t" r="r" b="b"/>
              <a:pathLst>
                <a:path w="421" h="885" extrusionOk="0">
                  <a:moveTo>
                    <a:pt x="210" y="1"/>
                  </a:moveTo>
                  <a:cubicBezTo>
                    <a:pt x="93" y="1"/>
                    <a:pt x="0" y="95"/>
                    <a:pt x="0" y="211"/>
                  </a:cubicBezTo>
                  <a:lnTo>
                    <a:pt x="0" y="674"/>
                  </a:lnTo>
                  <a:cubicBezTo>
                    <a:pt x="0" y="790"/>
                    <a:pt x="93" y="885"/>
                    <a:pt x="210" y="885"/>
                  </a:cubicBezTo>
                  <a:cubicBezTo>
                    <a:pt x="326" y="885"/>
                    <a:pt x="420" y="790"/>
                    <a:pt x="420" y="674"/>
                  </a:cubicBezTo>
                  <a:lnTo>
                    <a:pt x="420" y="211"/>
                  </a:lnTo>
                  <a:cubicBezTo>
                    <a:pt x="420" y="95"/>
                    <a:pt x="326"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9"/>
            <p:cNvSpPr/>
            <p:nvPr/>
          </p:nvSpPr>
          <p:spPr>
            <a:xfrm>
              <a:off x="2332671" y="4435625"/>
              <a:ext cx="11256" cy="23689"/>
            </a:xfrm>
            <a:custGeom>
              <a:avLst/>
              <a:gdLst/>
              <a:ahLst/>
              <a:cxnLst/>
              <a:rect l="l" t="t" r="r" b="b"/>
              <a:pathLst>
                <a:path w="421" h="886" extrusionOk="0">
                  <a:moveTo>
                    <a:pt x="210" y="1"/>
                  </a:moveTo>
                  <a:cubicBezTo>
                    <a:pt x="93" y="1"/>
                    <a:pt x="0" y="95"/>
                    <a:pt x="0" y="211"/>
                  </a:cubicBezTo>
                  <a:lnTo>
                    <a:pt x="0" y="675"/>
                  </a:lnTo>
                  <a:cubicBezTo>
                    <a:pt x="0" y="791"/>
                    <a:pt x="93" y="886"/>
                    <a:pt x="210" y="886"/>
                  </a:cubicBezTo>
                  <a:cubicBezTo>
                    <a:pt x="326" y="886"/>
                    <a:pt x="420" y="791"/>
                    <a:pt x="420" y="675"/>
                  </a:cubicBezTo>
                  <a:lnTo>
                    <a:pt x="420" y="211"/>
                  </a:lnTo>
                  <a:cubicBezTo>
                    <a:pt x="420" y="95"/>
                    <a:pt x="326" y="1"/>
                    <a:pt x="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9"/>
            <p:cNvSpPr/>
            <p:nvPr/>
          </p:nvSpPr>
          <p:spPr>
            <a:xfrm>
              <a:off x="2351255" y="4417014"/>
              <a:ext cx="23689" cy="11283"/>
            </a:xfrm>
            <a:custGeom>
              <a:avLst/>
              <a:gdLst/>
              <a:ahLst/>
              <a:cxnLst/>
              <a:rect l="l" t="t" r="r" b="b"/>
              <a:pathLst>
                <a:path w="886" h="422" extrusionOk="0">
                  <a:moveTo>
                    <a:pt x="211" y="1"/>
                  </a:moveTo>
                  <a:cubicBezTo>
                    <a:pt x="95" y="1"/>
                    <a:pt x="1" y="95"/>
                    <a:pt x="1" y="211"/>
                  </a:cubicBezTo>
                  <a:cubicBezTo>
                    <a:pt x="1" y="327"/>
                    <a:pt x="95" y="421"/>
                    <a:pt x="211" y="421"/>
                  </a:cubicBezTo>
                  <a:lnTo>
                    <a:pt x="676" y="421"/>
                  </a:lnTo>
                  <a:cubicBezTo>
                    <a:pt x="792" y="421"/>
                    <a:pt x="886" y="327"/>
                    <a:pt x="886" y="211"/>
                  </a:cubicBezTo>
                  <a:cubicBezTo>
                    <a:pt x="886" y="95"/>
                    <a:pt x="792" y="1"/>
                    <a:pt x="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9"/>
            <p:cNvSpPr/>
            <p:nvPr/>
          </p:nvSpPr>
          <p:spPr>
            <a:xfrm>
              <a:off x="2301600" y="4417014"/>
              <a:ext cx="23689" cy="11283"/>
            </a:xfrm>
            <a:custGeom>
              <a:avLst/>
              <a:gdLst/>
              <a:ahLst/>
              <a:cxnLst/>
              <a:rect l="l" t="t" r="r" b="b"/>
              <a:pathLst>
                <a:path w="886" h="422" extrusionOk="0">
                  <a:moveTo>
                    <a:pt x="211" y="1"/>
                  </a:moveTo>
                  <a:cubicBezTo>
                    <a:pt x="95" y="1"/>
                    <a:pt x="1" y="95"/>
                    <a:pt x="1" y="211"/>
                  </a:cubicBezTo>
                  <a:cubicBezTo>
                    <a:pt x="1" y="327"/>
                    <a:pt x="95" y="421"/>
                    <a:pt x="211" y="421"/>
                  </a:cubicBezTo>
                  <a:lnTo>
                    <a:pt x="676" y="421"/>
                  </a:lnTo>
                  <a:cubicBezTo>
                    <a:pt x="792" y="421"/>
                    <a:pt x="886" y="327"/>
                    <a:pt x="886" y="211"/>
                  </a:cubicBezTo>
                  <a:cubicBezTo>
                    <a:pt x="886" y="95"/>
                    <a:pt x="792" y="1"/>
                    <a:pt x="6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 name="Google Shape;1289;p79"/>
          <p:cNvGrpSpPr/>
          <p:nvPr/>
        </p:nvGrpSpPr>
        <p:grpSpPr>
          <a:xfrm>
            <a:off x="1591564" y="4013241"/>
            <a:ext cx="413040" cy="413041"/>
            <a:chOff x="1712104" y="4290591"/>
            <a:chExt cx="413040" cy="413041"/>
          </a:xfrm>
        </p:grpSpPr>
        <p:sp>
          <p:nvSpPr>
            <p:cNvPr id="1290" name="Google Shape;1290;p79"/>
            <p:cNvSpPr/>
            <p:nvPr/>
          </p:nvSpPr>
          <p:spPr>
            <a:xfrm>
              <a:off x="1899414" y="4370782"/>
              <a:ext cx="145773" cy="145773"/>
            </a:xfrm>
            <a:custGeom>
              <a:avLst/>
              <a:gdLst/>
              <a:ahLst/>
              <a:cxnLst/>
              <a:rect l="l" t="t" r="r" b="b"/>
              <a:pathLst>
                <a:path w="5452" h="5452" extrusionOk="0">
                  <a:moveTo>
                    <a:pt x="2726" y="0"/>
                  </a:moveTo>
                  <a:cubicBezTo>
                    <a:pt x="2194" y="0"/>
                    <a:pt x="1677" y="154"/>
                    <a:pt x="1234" y="444"/>
                  </a:cubicBezTo>
                  <a:cubicBezTo>
                    <a:pt x="1130" y="513"/>
                    <a:pt x="1101" y="653"/>
                    <a:pt x="1169" y="758"/>
                  </a:cubicBezTo>
                  <a:cubicBezTo>
                    <a:pt x="1212" y="824"/>
                    <a:pt x="1285" y="860"/>
                    <a:pt x="1358" y="860"/>
                  </a:cubicBezTo>
                  <a:cubicBezTo>
                    <a:pt x="1401" y="860"/>
                    <a:pt x="1444" y="848"/>
                    <a:pt x="1482" y="823"/>
                  </a:cubicBezTo>
                  <a:cubicBezTo>
                    <a:pt x="1851" y="581"/>
                    <a:pt x="2282" y="453"/>
                    <a:pt x="2726" y="453"/>
                  </a:cubicBezTo>
                  <a:cubicBezTo>
                    <a:pt x="3978" y="453"/>
                    <a:pt x="4998" y="1472"/>
                    <a:pt x="4998" y="2726"/>
                  </a:cubicBezTo>
                  <a:cubicBezTo>
                    <a:pt x="4998" y="3978"/>
                    <a:pt x="3979" y="4998"/>
                    <a:pt x="2726" y="4998"/>
                  </a:cubicBezTo>
                  <a:cubicBezTo>
                    <a:pt x="1472" y="4998"/>
                    <a:pt x="453" y="3978"/>
                    <a:pt x="453" y="2726"/>
                  </a:cubicBezTo>
                  <a:cubicBezTo>
                    <a:pt x="453" y="2242"/>
                    <a:pt x="603" y="1781"/>
                    <a:pt x="885" y="1391"/>
                  </a:cubicBezTo>
                  <a:cubicBezTo>
                    <a:pt x="959" y="1290"/>
                    <a:pt x="937" y="1148"/>
                    <a:pt x="836" y="1075"/>
                  </a:cubicBezTo>
                  <a:cubicBezTo>
                    <a:pt x="795" y="1046"/>
                    <a:pt x="749" y="1032"/>
                    <a:pt x="703" y="1032"/>
                  </a:cubicBezTo>
                  <a:cubicBezTo>
                    <a:pt x="633" y="1032"/>
                    <a:pt x="564" y="1064"/>
                    <a:pt x="520" y="1125"/>
                  </a:cubicBezTo>
                  <a:cubicBezTo>
                    <a:pt x="180" y="1592"/>
                    <a:pt x="0" y="2146"/>
                    <a:pt x="0" y="2726"/>
                  </a:cubicBezTo>
                  <a:cubicBezTo>
                    <a:pt x="0" y="4228"/>
                    <a:pt x="1223" y="5451"/>
                    <a:pt x="2726" y="5451"/>
                  </a:cubicBezTo>
                  <a:cubicBezTo>
                    <a:pt x="4229" y="5451"/>
                    <a:pt x="5451" y="4229"/>
                    <a:pt x="5451" y="2726"/>
                  </a:cubicBezTo>
                  <a:cubicBezTo>
                    <a:pt x="5451" y="1223"/>
                    <a:pt x="4229" y="0"/>
                    <a:pt x="27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9"/>
            <p:cNvSpPr/>
            <p:nvPr/>
          </p:nvSpPr>
          <p:spPr>
            <a:xfrm>
              <a:off x="1712211" y="4437604"/>
              <a:ext cx="199007" cy="119035"/>
            </a:xfrm>
            <a:custGeom>
              <a:avLst/>
              <a:gdLst/>
              <a:ahLst/>
              <a:cxnLst/>
              <a:rect l="l" t="t" r="r" b="b"/>
              <a:pathLst>
                <a:path w="7443" h="4452" extrusionOk="0">
                  <a:moveTo>
                    <a:pt x="3725" y="0"/>
                  </a:moveTo>
                  <a:cubicBezTo>
                    <a:pt x="2975" y="0"/>
                    <a:pt x="2276" y="382"/>
                    <a:pt x="1868" y="1006"/>
                  </a:cubicBezTo>
                  <a:cubicBezTo>
                    <a:pt x="1820" y="1002"/>
                    <a:pt x="1773" y="1000"/>
                    <a:pt x="1726" y="1000"/>
                  </a:cubicBezTo>
                  <a:cubicBezTo>
                    <a:pt x="775" y="1000"/>
                    <a:pt x="1" y="1774"/>
                    <a:pt x="1" y="2726"/>
                  </a:cubicBezTo>
                  <a:cubicBezTo>
                    <a:pt x="1" y="3677"/>
                    <a:pt x="775" y="4451"/>
                    <a:pt x="1726" y="4451"/>
                  </a:cubicBezTo>
                  <a:lnTo>
                    <a:pt x="2270" y="4451"/>
                  </a:lnTo>
                  <a:cubicBezTo>
                    <a:pt x="2394" y="4451"/>
                    <a:pt x="2495" y="4350"/>
                    <a:pt x="2495" y="4225"/>
                  </a:cubicBezTo>
                  <a:cubicBezTo>
                    <a:pt x="2495" y="4100"/>
                    <a:pt x="2394" y="3999"/>
                    <a:pt x="2270" y="3999"/>
                  </a:cubicBezTo>
                  <a:lnTo>
                    <a:pt x="1726" y="3999"/>
                  </a:lnTo>
                  <a:cubicBezTo>
                    <a:pt x="1024" y="3999"/>
                    <a:pt x="453" y="3427"/>
                    <a:pt x="453" y="2726"/>
                  </a:cubicBezTo>
                  <a:cubicBezTo>
                    <a:pt x="453" y="2024"/>
                    <a:pt x="1024" y="1452"/>
                    <a:pt x="1726" y="1452"/>
                  </a:cubicBezTo>
                  <a:cubicBezTo>
                    <a:pt x="1797" y="1452"/>
                    <a:pt x="1870" y="1460"/>
                    <a:pt x="1943" y="1472"/>
                  </a:cubicBezTo>
                  <a:lnTo>
                    <a:pt x="1946" y="1472"/>
                  </a:lnTo>
                  <a:cubicBezTo>
                    <a:pt x="2553" y="1580"/>
                    <a:pt x="2995" y="2107"/>
                    <a:pt x="2995" y="2726"/>
                  </a:cubicBezTo>
                  <a:cubicBezTo>
                    <a:pt x="2995" y="2851"/>
                    <a:pt x="3097" y="2952"/>
                    <a:pt x="3222" y="2952"/>
                  </a:cubicBezTo>
                  <a:cubicBezTo>
                    <a:pt x="3346" y="2952"/>
                    <a:pt x="3448" y="2851"/>
                    <a:pt x="3448" y="2726"/>
                  </a:cubicBezTo>
                  <a:cubicBezTo>
                    <a:pt x="3448" y="2001"/>
                    <a:pt x="3000" y="1368"/>
                    <a:pt x="2346" y="1117"/>
                  </a:cubicBezTo>
                  <a:cubicBezTo>
                    <a:pt x="2679" y="702"/>
                    <a:pt x="3185" y="453"/>
                    <a:pt x="3725" y="453"/>
                  </a:cubicBezTo>
                  <a:cubicBezTo>
                    <a:pt x="4550" y="453"/>
                    <a:pt x="5257" y="1013"/>
                    <a:pt x="5443" y="1816"/>
                  </a:cubicBezTo>
                  <a:cubicBezTo>
                    <a:pt x="5458" y="1875"/>
                    <a:pt x="5494" y="1925"/>
                    <a:pt x="5546" y="1957"/>
                  </a:cubicBezTo>
                  <a:cubicBezTo>
                    <a:pt x="5582" y="1979"/>
                    <a:pt x="5623" y="1990"/>
                    <a:pt x="5665" y="1990"/>
                  </a:cubicBezTo>
                  <a:cubicBezTo>
                    <a:pt x="5683" y="1990"/>
                    <a:pt x="5702" y="1988"/>
                    <a:pt x="5720" y="1983"/>
                  </a:cubicBezTo>
                  <a:cubicBezTo>
                    <a:pt x="5802" y="1963"/>
                    <a:pt x="5885" y="1952"/>
                    <a:pt x="5970" y="1952"/>
                  </a:cubicBezTo>
                  <a:cubicBezTo>
                    <a:pt x="6532" y="1952"/>
                    <a:pt x="6990" y="2410"/>
                    <a:pt x="6990" y="2972"/>
                  </a:cubicBezTo>
                  <a:cubicBezTo>
                    <a:pt x="6990" y="3534"/>
                    <a:pt x="6532" y="3999"/>
                    <a:pt x="5970" y="3999"/>
                  </a:cubicBezTo>
                  <a:lnTo>
                    <a:pt x="3134" y="3999"/>
                  </a:lnTo>
                  <a:cubicBezTo>
                    <a:pt x="3009" y="3999"/>
                    <a:pt x="2908" y="4100"/>
                    <a:pt x="2908" y="4225"/>
                  </a:cubicBezTo>
                  <a:cubicBezTo>
                    <a:pt x="2908" y="4350"/>
                    <a:pt x="3009" y="4451"/>
                    <a:pt x="3134" y="4451"/>
                  </a:cubicBezTo>
                  <a:lnTo>
                    <a:pt x="5970" y="4451"/>
                  </a:lnTo>
                  <a:cubicBezTo>
                    <a:pt x="6782" y="4451"/>
                    <a:pt x="7442" y="3788"/>
                    <a:pt x="7442" y="2972"/>
                  </a:cubicBezTo>
                  <a:cubicBezTo>
                    <a:pt x="7442" y="2156"/>
                    <a:pt x="6782" y="1500"/>
                    <a:pt x="5970" y="1500"/>
                  </a:cubicBezTo>
                  <a:cubicBezTo>
                    <a:pt x="5922" y="1500"/>
                    <a:pt x="5874" y="1502"/>
                    <a:pt x="5826" y="1507"/>
                  </a:cubicBezTo>
                  <a:cubicBezTo>
                    <a:pt x="5683" y="1079"/>
                    <a:pt x="5415" y="715"/>
                    <a:pt x="5072" y="453"/>
                  </a:cubicBezTo>
                  <a:lnTo>
                    <a:pt x="6221" y="453"/>
                  </a:lnTo>
                  <a:cubicBezTo>
                    <a:pt x="6346" y="453"/>
                    <a:pt x="6446" y="352"/>
                    <a:pt x="6446" y="227"/>
                  </a:cubicBezTo>
                  <a:cubicBezTo>
                    <a:pt x="6446" y="101"/>
                    <a:pt x="6346" y="0"/>
                    <a:pt x="6221" y="0"/>
                  </a:cubicBezTo>
                  <a:lnTo>
                    <a:pt x="4221" y="0"/>
                  </a:lnTo>
                  <a:cubicBezTo>
                    <a:pt x="4178" y="0"/>
                    <a:pt x="4139" y="12"/>
                    <a:pt x="4105" y="33"/>
                  </a:cubicBezTo>
                  <a:cubicBezTo>
                    <a:pt x="3982" y="11"/>
                    <a:pt x="3854" y="0"/>
                    <a:pt x="3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9"/>
            <p:cNvSpPr/>
            <p:nvPr/>
          </p:nvSpPr>
          <p:spPr>
            <a:xfrm>
              <a:off x="1765556" y="4611329"/>
              <a:ext cx="38850" cy="12139"/>
            </a:xfrm>
            <a:custGeom>
              <a:avLst/>
              <a:gdLst/>
              <a:ahLst/>
              <a:cxnLst/>
              <a:rect l="l" t="t" r="r" b="b"/>
              <a:pathLst>
                <a:path w="1453" h="454" extrusionOk="0">
                  <a:moveTo>
                    <a:pt x="227" y="1"/>
                  </a:moveTo>
                  <a:cubicBezTo>
                    <a:pt x="102" y="1"/>
                    <a:pt x="0" y="102"/>
                    <a:pt x="0" y="227"/>
                  </a:cubicBezTo>
                  <a:cubicBezTo>
                    <a:pt x="0" y="352"/>
                    <a:pt x="102" y="454"/>
                    <a:pt x="227" y="454"/>
                  </a:cubicBezTo>
                  <a:lnTo>
                    <a:pt x="1227" y="454"/>
                  </a:lnTo>
                  <a:cubicBezTo>
                    <a:pt x="1351" y="454"/>
                    <a:pt x="1453" y="352"/>
                    <a:pt x="1453" y="227"/>
                  </a:cubicBezTo>
                  <a:cubicBezTo>
                    <a:pt x="1453" y="102"/>
                    <a:pt x="1351" y="1"/>
                    <a:pt x="1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9"/>
            <p:cNvSpPr/>
            <p:nvPr/>
          </p:nvSpPr>
          <p:spPr>
            <a:xfrm>
              <a:off x="1832405" y="4611329"/>
              <a:ext cx="252643" cy="12139"/>
            </a:xfrm>
            <a:custGeom>
              <a:avLst/>
              <a:gdLst/>
              <a:ahLst/>
              <a:cxnLst/>
              <a:rect l="l" t="t" r="r" b="b"/>
              <a:pathLst>
                <a:path w="9449" h="454" extrusionOk="0">
                  <a:moveTo>
                    <a:pt x="226" y="1"/>
                  </a:moveTo>
                  <a:cubicBezTo>
                    <a:pt x="101" y="1"/>
                    <a:pt x="0" y="102"/>
                    <a:pt x="0" y="227"/>
                  </a:cubicBezTo>
                  <a:cubicBezTo>
                    <a:pt x="0" y="352"/>
                    <a:pt x="101" y="454"/>
                    <a:pt x="226" y="454"/>
                  </a:cubicBezTo>
                  <a:lnTo>
                    <a:pt x="9222" y="454"/>
                  </a:lnTo>
                  <a:cubicBezTo>
                    <a:pt x="9347" y="454"/>
                    <a:pt x="9449" y="352"/>
                    <a:pt x="9449" y="227"/>
                  </a:cubicBezTo>
                  <a:cubicBezTo>
                    <a:pt x="9449" y="102"/>
                    <a:pt x="9347" y="1"/>
                    <a:pt x="9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9"/>
            <p:cNvSpPr/>
            <p:nvPr/>
          </p:nvSpPr>
          <p:spPr>
            <a:xfrm>
              <a:off x="2046213" y="4664808"/>
              <a:ext cx="38850" cy="12112"/>
            </a:xfrm>
            <a:custGeom>
              <a:avLst/>
              <a:gdLst/>
              <a:ahLst/>
              <a:cxnLst/>
              <a:rect l="l" t="t" r="r" b="b"/>
              <a:pathLst>
                <a:path w="1453" h="453" extrusionOk="0">
                  <a:moveTo>
                    <a:pt x="226" y="0"/>
                  </a:moveTo>
                  <a:cubicBezTo>
                    <a:pt x="102" y="0"/>
                    <a:pt x="1" y="101"/>
                    <a:pt x="1" y="226"/>
                  </a:cubicBezTo>
                  <a:cubicBezTo>
                    <a:pt x="1" y="351"/>
                    <a:pt x="102" y="453"/>
                    <a:pt x="226" y="453"/>
                  </a:cubicBezTo>
                  <a:lnTo>
                    <a:pt x="1226" y="453"/>
                  </a:lnTo>
                  <a:cubicBezTo>
                    <a:pt x="1351" y="453"/>
                    <a:pt x="1453" y="351"/>
                    <a:pt x="1453" y="226"/>
                  </a:cubicBezTo>
                  <a:cubicBezTo>
                    <a:pt x="1453" y="101"/>
                    <a:pt x="1351" y="0"/>
                    <a:pt x="1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9"/>
            <p:cNvSpPr/>
            <p:nvPr/>
          </p:nvSpPr>
          <p:spPr>
            <a:xfrm>
              <a:off x="1765556" y="4664808"/>
              <a:ext cx="252696" cy="12112"/>
            </a:xfrm>
            <a:custGeom>
              <a:avLst/>
              <a:gdLst/>
              <a:ahLst/>
              <a:cxnLst/>
              <a:rect l="l" t="t" r="r" b="b"/>
              <a:pathLst>
                <a:path w="9451" h="453" extrusionOk="0">
                  <a:moveTo>
                    <a:pt x="227" y="0"/>
                  </a:moveTo>
                  <a:cubicBezTo>
                    <a:pt x="102" y="0"/>
                    <a:pt x="0" y="101"/>
                    <a:pt x="0" y="226"/>
                  </a:cubicBezTo>
                  <a:cubicBezTo>
                    <a:pt x="0" y="351"/>
                    <a:pt x="102" y="453"/>
                    <a:pt x="227" y="453"/>
                  </a:cubicBezTo>
                  <a:lnTo>
                    <a:pt x="9223" y="453"/>
                  </a:lnTo>
                  <a:cubicBezTo>
                    <a:pt x="9349" y="453"/>
                    <a:pt x="9450" y="351"/>
                    <a:pt x="9450" y="226"/>
                  </a:cubicBezTo>
                  <a:cubicBezTo>
                    <a:pt x="9450" y="101"/>
                    <a:pt x="9349" y="0"/>
                    <a:pt x="9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9"/>
            <p:cNvSpPr/>
            <p:nvPr/>
          </p:nvSpPr>
          <p:spPr>
            <a:xfrm>
              <a:off x="1712104" y="4638068"/>
              <a:ext cx="37753" cy="12112"/>
            </a:xfrm>
            <a:custGeom>
              <a:avLst/>
              <a:gdLst/>
              <a:ahLst/>
              <a:cxnLst/>
              <a:rect l="l" t="t" r="r" b="b"/>
              <a:pathLst>
                <a:path w="1412" h="453" extrusionOk="0">
                  <a:moveTo>
                    <a:pt x="227" y="0"/>
                  </a:moveTo>
                  <a:cubicBezTo>
                    <a:pt x="102" y="0"/>
                    <a:pt x="1" y="102"/>
                    <a:pt x="1" y="227"/>
                  </a:cubicBezTo>
                  <a:cubicBezTo>
                    <a:pt x="1" y="351"/>
                    <a:pt x="102" y="453"/>
                    <a:pt x="227" y="453"/>
                  </a:cubicBezTo>
                  <a:lnTo>
                    <a:pt x="1185" y="453"/>
                  </a:lnTo>
                  <a:cubicBezTo>
                    <a:pt x="1310" y="453"/>
                    <a:pt x="1411" y="351"/>
                    <a:pt x="1411" y="227"/>
                  </a:cubicBezTo>
                  <a:cubicBezTo>
                    <a:pt x="1411" y="102"/>
                    <a:pt x="1310" y="0"/>
                    <a:pt x="1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9"/>
            <p:cNvSpPr/>
            <p:nvPr/>
          </p:nvSpPr>
          <p:spPr>
            <a:xfrm>
              <a:off x="2086295" y="4638068"/>
              <a:ext cx="38850" cy="12112"/>
            </a:xfrm>
            <a:custGeom>
              <a:avLst/>
              <a:gdLst/>
              <a:ahLst/>
              <a:cxnLst/>
              <a:rect l="l" t="t" r="r" b="b"/>
              <a:pathLst>
                <a:path w="1453" h="453" extrusionOk="0">
                  <a:moveTo>
                    <a:pt x="227" y="0"/>
                  </a:moveTo>
                  <a:cubicBezTo>
                    <a:pt x="102" y="0"/>
                    <a:pt x="0" y="102"/>
                    <a:pt x="0" y="227"/>
                  </a:cubicBezTo>
                  <a:cubicBezTo>
                    <a:pt x="0" y="351"/>
                    <a:pt x="102" y="453"/>
                    <a:pt x="227" y="453"/>
                  </a:cubicBezTo>
                  <a:lnTo>
                    <a:pt x="1227" y="453"/>
                  </a:lnTo>
                  <a:cubicBezTo>
                    <a:pt x="1351" y="453"/>
                    <a:pt x="1453" y="351"/>
                    <a:pt x="1453" y="227"/>
                  </a:cubicBezTo>
                  <a:cubicBezTo>
                    <a:pt x="1453" y="102"/>
                    <a:pt x="1351" y="0"/>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9"/>
            <p:cNvSpPr/>
            <p:nvPr/>
          </p:nvSpPr>
          <p:spPr>
            <a:xfrm>
              <a:off x="1777803" y="4638068"/>
              <a:ext cx="280503" cy="12112"/>
            </a:xfrm>
            <a:custGeom>
              <a:avLst/>
              <a:gdLst/>
              <a:ahLst/>
              <a:cxnLst/>
              <a:rect l="l" t="t" r="r" b="b"/>
              <a:pathLst>
                <a:path w="10491" h="453" extrusionOk="0">
                  <a:moveTo>
                    <a:pt x="228" y="0"/>
                  </a:moveTo>
                  <a:cubicBezTo>
                    <a:pt x="102" y="0"/>
                    <a:pt x="1" y="102"/>
                    <a:pt x="1" y="226"/>
                  </a:cubicBezTo>
                  <a:cubicBezTo>
                    <a:pt x="1" y="351"/>
                    <a:pt x="102" y="453"/>
                    <a:pt x="228" y="453"/>
                  </a:cubicBezTo>
                  <a:lnTo>
                    <a:pt x="10264" y="453"/>
                  </a:lnTo>
                  <a:cubicBezTo>
                    <a:pt x="10390" y="453"/>
                    <a:pt x="10491" y="351"/>
                    <a:pt x="10491" y="226"/>
                  </a:cubicBezTo>
                  <a:cubicBezTo>
                    <a:pt x="10491" y="102"/>
                    <a:pt x="10390" y="0"/>
                    <a:pt x="10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9"/>
            <p:cNvSpPr/>
            <p:nvPr/>
          </p:nvSpPr>
          <p:spPr>
            <a:xfrm>
              <a:off x="1712104" y="4691520"/>
              <a:ext cx="37753" cy="12112"/>
            </a:xfrm>
            <a:custGeom>
              <a:avLst/>
              <a:gdLst/>
              <a:ahLst/>
              <a:cxnLst/>
              <a:rect l="l" t="t" r="r" b="b"/>
              <a:pathLst>
                <a:path w="1412" h="453" extrusionOk="0">
                  <a:moveTo>
                    <a:pt x="227" y="0"/>
                  </a:moveTo>
                  <a:cubicBezTo>
                    <a:pt x="102" y="0"/>
                    <a:pt x="1" y="102"/>
                    <a:pt x="1" y="227"/>
                  </a:cubicBezTo>
                  <a:cubicBezTo>
                    <a:pt x="1" y="352"/>
                    <a:pt x="102" y="453"/>
                    <a:pt x="227" y="453"/>
                  </a:cubicBezTo>
                  <a:lnTo>
                    <a:pt x="1185" y="453"/>
                  </a:lnTo>
                  <a:cubicBezTo>
                    <a:pt x="1310" y="453"/>
                    <a:pt x="1411" y="352"/>
                    <a:pt x="1411" y="227"/>
                  </a:cubicBezTo>
                  <a:cubicBezTo>
                    <a:pt x="1411" y="102"/>
                    <a:pt x="1310" y="0"/>
                    <a:pt x="11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9"/>
            <p:cNvSpPr/>
            <p:nvPr/>
          </p:nvSpPr>
          <p:spPr>
            <a:xfrm>
              <a:off x="2086295" y="4691520"/>
              <a:ext cx="38850" cy="12112"/>
            </a:xfrm>
            <a:custGeom>
              <a:avLst/>
              <a:gdLst/>
              <a:ahLst/>
              <a:cxnLst/>
              <a:rect l="l" t="t" r="r" b="b"/>
              <a:pathLst>
                <a:path w="1453" h="453" extrusionOk="0">
                  <a:moveTo>
                    <a:pt x="227" y="0"/>
                  </a:moveTo>
                  <a:cubicBezTo>
                    <a:pt x="102" y="0"/>
                    <a:pt x="0" y="102"/>
                    <a:pt x="0" y="227"/>
                  </a:cubicBezTo>
                  <a:cubicBezTo>
                    <a:pt x="0" y="352"/>
                    <a:pt x="102" y="453"/>
                    <a:pt x="227" y="453"/>
                  </a:cubicBezTo>
                  <a:lnTo>
                    <a:pt x="1227" y="453"/>
                  </a:lnTo>
                  <a:cubicBezTo>
                    <a:pt x="1351" y="453"/>
                    <a:pt x="1453" y="352"/>
                    <a:pt x="1453" y="227"/>
                  </a:cubicBezTo>
                  <a:cubicBezTo>
                    <a:pt x="1453" y="102"/>
                    <a:pt x="1351" y="0"/>
                    <a:pt x="1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9"/>
            <p:cNvSpPr/>
            <p:nvPr/>
          </p:nvSpPr>
          <p:spPr>
            <a:xfrm>
              <a:off x="1777803" y="4691520"/>
              <a:ext cx="280503" cy="12112"/>
            </a:xfrm>
            <a:custGeom>
              <a:avLst/>
              <a:gdLst/>
              <a:ahLst/>
              <a:cxnLst/>
              <a:rect l="l" t="t" r="r" b="b"/>
              <a:pathLst>
                <a:path w="10491" h="453" extrusionOk="0">
                  <a:moveTo>
                    <a:pt x="228" y="0"/>
                  </a:moveTo>
                  <a:cubicBezTo>
                    <a:pt x="102" y="0"/>
                    <a:pt x="1" y="102"/>
                    <a:pt x="1" y="227"/>
                  </a:cubicBezTo>
                  <a:cubicBezTo>
                    <a:pt x="1" y="352"/>
                    <a:pt x="102" y="453"/>
                    <a:pt x="228" y="453"/>
                  </a:cubicBezTo>
                  <a:lnTo>
                    <a:pt x="10264" y="453"/>
                  </a:lnTo>
                  <a:cubicBezTo>
                    <a:pt x="10390" y="453"/>
                    <a:pt x="10491" y="352"/>
                    <a:pt x="10491" y="227"/>
                  </a:cubicBezTo>
                  <a:cubicBezTo>
                    <a:pt x="10491" y="102"/>
                    <a:pt x="10390" y="0"/>
                    <a:pt x="102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79"/>
            <p:cNvSpPr/>
            <p:nvPr/>
          </p:nvSpPr>
          <p:spPr>
            <a:xfrm>
              <a:off x="1966021" y="4290591"/>
              <a:ext cx="12139" cy="65587"/>
            </a:xfrm>
            <a:custGeom>
              <a:avLst/>
              <a:gdLst/>
              <a:ahLst/>
              <a:cxnLst/>
              <a:rect l="l" t="t" r="r" b="b"/>
              <a:pathLst>
                <a:path w="454" h="2453" extrusionOk="0">
                  <a:moveTo>
                    <a:pt x="226" y="0"/>
                  </a:moveTo>
                  <a:cubicBezTo>
                    <a:pt x="102" y="0"/>
                    <a:pt x="1" y="102"/>
                    <a:pt x="1" y="227"/>
                  </a:cubicBezTo>
                  <a:lnTo>
                    <a:pt x="1" y="2226"/>
                  </a:lnTo>
                  <a:cubicBezTo>
                    <a:pt x="1" y="2351"/>
                    <a:pt x="102" y="2453"/>
                    <a:pt x="226" y="2453"/>
                  </a:cubicBezTo>
                  <a:cubicBezTo>
                    <a:pt x="352" y="2453"/>
                    <a:pt x="453" y="2351"/>
                    <a:pt x="453" y="2226"/>
                  </a:cubicBezTo>
                  <a:lnTo>
                    <a:pt x="453" y="227"/>
                  </a:lnTo>
                  <a:cubicBezTo>
                    <a:pt x="453" y="102"/>
                    <a:pt x="352"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79"/>
            <p:cNvSpPr/>
            <p:nvPr/>
          </p:nvSpPr>
          <p:spPr>
            <a:xfrm>
              <a:off x="1966021" y="4531138"/>
              <a:ext cx="12139" cy="65587"/>
            </a:xfrm>
            <a:custGeom>
              <a:avLst/>
              <a:gdLst/>
              <a:ahLst/>
              <a:cxnLst/>
              <a:rect l="l" t="t" r="r" b="b"/>
              <a:pathLst>
                <a:path w="454" h="2453" extrusionOk="0">
                  <a:moveTo>
                    <a:pt x="226" y="1"/>
                  </a:moveTo>
                  <a:cubicBezTo>
                    <a:pt x="102" y="1"/>
                    <a:pt x="1" y="102"/>
                    <a:pt x="1" y="227"/>
                  </a:cubicBezTo>
                  <a:lnTo>
                    <a:pt x="1" y="2226"/>
                  </a:lnTo>
                  <a:cubicBezTo>
                    <a:pt x="1" y="2352"/>
                    <a:pt x="102" y="2453"/>
                    <a:pt x="226" y="2453"/>
                  </a:cubicBezTo>
                  <a:cubicBezTo>
                    <a:pt x="352" y="2453"/>
                    <a:pt x="453" y="2352"/>
                    <a:pt x="453" y="2226"/>
                  </a:cubicBezTo>
                  <a:lnTo>
                    <a:pt x="453" y="227"/>
                  </a:lnTo>
                  <a:cubicBezTo>
                    <a:pt x="453" y="102"/>
                    <a:pt x="352"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9"/>
            <p:cNvSpPr/>
            <p:nvPr/>
          </p:nvSpPr>
          <p:spPr>
            <a:xfrm>
              <a:off x="2059582" y="4437604"/>
              <a:ext cx="65560" cy="12139"/>
            </a:xfrm>
            <a:custGeom>
              <a:avLst/>
              <a:gdLst/>
              <a:ahLst/>
              <a:cxnLst/>
              <a:rect l="l" t="t" r="r" b="b"/>
              <a:pathLst>
                <a:path w="2452" h="454" extrusionOk="0">
                  <a:moveTo>
                    <a:pt x="226" y="0"/>
                  </a:moveTo>
                  <a:cubicBezTo>
                    <a:pt x="101" y="0"/>
                    <a:pt x="1" y="101"/>
                    <a:pt x="1" y="227"/>
                  </a:cubicBezTo>
                  <a:cubicBezTo>
                    <a:pt x="1" y="352"/>
                    <a:pt x="102" y="453"/>
                    <a:pt x="226" y="453"/>
                  </a:cubicBezTo>
                  <a:lnTo>
                    <a:pt x="2226" y="453"/>
                  </a:lnTo>
                  <a:cubicBezTo>
                    <a:pt x="2350" y="453"/>
                    <a:pt x="2452" y="352"/>
                    <a:pt x="2452" y="227"/>
                  </a:cubicBezTo>
                  <a:cubicBezTo>
                    <a:pt x="2452" y="101"/>
                    <a:pt x="2350" y="0"/>
                    <a:pt x="2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9"/>
            <p:cNvSpPr/>
            <p:nvPr/>
          </p:nvSpPr>
          <p:spPr>
            <a:xfrm>
              <a:off x="2031586" y="4333668"/>
              <a:ext cx="51095" cy="49919"/>
            </a:xfrm>
            <a:custGeom>
              <a:avLst/>
              <a:gdLst/>
              <a:ahLst/>
              <a:cxnLst/>
              <a:rect l="l" t="t" r="r" b="b"/>
              <a:pathLst>
                <a:path w="1911" h="1867" extrusionOk="0">
                  <a:moveTo>
                    <a:pt x="1662" y="0"/>
                  </a:moveTo>
                  <a:cubicBezTo>
                    <a:pt x="1604" y="0"/>
                    <a:pt x="1547" y="22"/>
                    <a:pt x="1502" y="66"/>
                  </a:cubicBezTo>
                  <a:lnTo>
                    <a:pt x="89" y="1480"/>
                  </a:lnTo>
                  <a:cubicBezTo>
                    <a:pt x="0" y="1568"/>
                    <a:pt x="0" y="1711"/>
                    <a:pt x="89" y="1800"/>
                  </a:cubicBezTo>
                  <a:cubicBezTo>
                    <a:pt x="133" y="1844"/>
                    <a:pt x="190" y="1866"/>
                    <a:pt x="248" y="1866"/>
                  </a:cubicBezTo>
                  <a:cubicBezTo>
                    <a:pt x="306" y="1866"/>
                    <a:pt x="364" y="1844"/>
                    <a:pt x="409" y="1800"/>
                  </a:cubicBezTo>
                  <a:lnTo>
                    <a:pt x="1823" y="386"/>
                  </a:lnTo>
                  <a:cubicBezTo>
                    <a:pt x="1911" y="298"/>
                    <a:pt x="1911" y="154"/>
                    <a:pt x="1823" y="66"/>
                  </a:cubicBezTo>
                  <a:cubicBezTo>
                    <a:pt x="1778" y="22"/>
                    <a:pt x="1720" y="0"/>
                    <a:pt x="16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9"/>
            <p:cNvSpPr/>
            <p:nvPr/>
          </p:nvSpPr>
          <p:spPr>
            <a:xfrm>
              <a:off x="2031586" y="4503757"/>
              <a:ext cx="51095" cy="49919"/>
            </a:xfrm>
            <a:custGeom>
              <a:avLst/>
              <a:gdLst/>
              <a:ahLst/>
              <a:cxnLst/>
              <a:rect l="l" t="t" r="r" b="b"/>
              <a:pathLst>
                <a:path w="1911" h="1867" extrusionOk="0">
                  <a:moveTo>
                    <a:pt x="249" y="0"/>
                  </a:moveTo>
                  <a:cubicBezTo>
                    <a:pt x="191" y="0"/>
                    <a:pt x="133" y="22"/>
                    <a:pt x="89" y="66"/>
                  </a:cubicBezTo>
                  <a:cubicBezTo>
                    <a:pt x="0" y="155"/>
                    <a:pt x="0" y="298"/>
                    <a:pt x="89" y="387"/>
                  </a:cubicBezTo>
                  <a:lnTo>
                    <a:pt x="1502" y="1800"/>
                  </a:lnTo>
                  <a:cubicBezTo>
                    <a:pt x="1547" y="1845"/>
                    <a:pt x="1604" y="1866"/>
                    <a:pt x="1662" y="1866"/>
                  </a:cubicBezTo>
                  <a:cubicBezTo>
                    <a:pt x="1720" y="1866"/>
                    <a:pt x="1778" y="1845"/>
                    <a:pt x="1823" y="1800"/>
                  </a:cubicBezTo>
                  <a:cubicBezTo>
                    <a:pt x="1911" y="1712"/>
                    <a:pt x="1911" y="1568"/>
                    <a:pt x="1823" y="1480"/>
                  </a:cubicBezTo>
                  <a:lnTo>
                    <a:pt x="409" y="66"/>
                  </a:lnTo>
                  <a:cubicBezTo>
                    <a:pt x="365" y="22"/>
                    <a:pt x="307" y="0"/>
                    <a:pt x="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9"/>
            <p:cNvSpPr/>
            <p:nvPr/>
          </p:nvSpPr>
          <p:spPr>
            <a:xfrm>
              <a:off x="1861497" y="4333668"/>
              <a:ext cx="51069" cy="49919"/>
            </a:xfrm>
            <a:custGeom>
              <a:avLst/>
              <a:gdLst/>
              <a:ahLst/>
              <a:cxnLst/>
              <a:rect l="l" t="t" r="r" b="b"/>
              <a:pathLst>
                <a:path w="1910" h="1867" extrusionOk="0">
                  <a:moveTo>
                    <a:pt x="248" y="0"/>
                  </a:moveTo>
                  <a:cubicBezTo>
                    <a:pt x="191" y="0"/>
                    <a:pt x="133" y="22"/>
                    <a:pt x="88" y="66"/>
                  </a:cubicBezTo>
                  <a:cubicBezTo>
                    <a:pt x="0" y="154"/>
                    <a:pt x="0" y="298"/>
                    <a:pt x="88" y="386"/>
                  </a:cubicBezTo>
                  <a:lnTo>
                    <a:pt x="1502" y="1800"/>
                  </a:lnTo>
                  <a:cubicBezTo>
                    <a:pt x="1547" y="1844"/>
                    <a:pt x="1605" y="1866"/>
                    <a:pt x="1663" y="1866"/>
                  </a:cubicBezTo>
                  <a:cubicBezTo>
                    <a:pt x="1721" y="1866"/>
                    <a:pt x="1777" y="1844"/>
                    <a:pt x="1822" y="1800"/>
                  </a:cubicBezTo>
                  <a:cubicBezTo>
                    <a:pt x="1910" y="1711"/>
                    <a:pt x="1910" y="1568"/>
                    <a:pt x="1822" y="1480"/>
                  </a:cubicBezTo>
                  <a:lnTo>
                    <a:pt x="408" y="66"/>
                  </a:lnTo>
                  <a:cubicBezTo>
                    <a:pt x="364" y="22"/>
                    <a:pt x="306"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9"/>
            <p:cNvSpPr/>
            <p:nvPr/>
          </p:nvSpPr>
          <p:spPr>
            <a:xfrm>
              <a:off x="1919174" y="4326475"/>
              <a:ext cx="23984" cy="36818"/>
            </a:xfrm>
            <a:custGeom>
              <a:avLst/>
              <a:gdLst/>
              <a:ahLst/>
              <a:cxnLst/>
              <a:rect l="l" t="t" r="r" b="b"/>
              <a:pathLst>
                <a:path w="897" h="1377" extrusionOk="0">
                  <a:moveTo>
                    <a:pt x="257" y="0"/>
                  </a:moveTo>
                  <a:cubicBezTo>
                    <a:pt x="228" y="0"/>
                    <a:pt x="199" y="6"/>
                    <a:pt x="171" y="18"/>
                  </a:cubicBezTo>
                  <a:cubicBezTo>
                    <a:pt x="55" y="66"/>
                    <a:pt x="0" y="198"/>
                    <a:pt x="48" y="314"/>
                  </a:cubicBezTo>
                  <a:lnTo>
                    <a:pt x="431" y="1237"/>
                  </a:lnTo>
                  <a:cubicBezTo>
                    <a:pt x="467" y="1324"/>
                    <a:pt x="551" y="1377"/>
                    <a:pt x="640" y="1377"/>
                  </a:cubicBezTo>
                  <a:cubicBezTo>
                    <a:pt x="669" y="1377"/>
                    <a:pt x="698" y="1372"/>
                    <a:pt x="726" y="1359"/>
                  </a:cubicBezTo>
                  <a:cubicBezTo>
                    <a:pt x="842" y="1311"/>
                    <a:pt x="897" y="1179"/>
                    <a:pt x="849" y="1064"/>
                  </a:cubicBezTo>
                  <a:lnTo>
                    <a:pt x="466" y="141"/>
                  </a:lnTo>
                  <a:cubicBezTo>
                    <a:pt x="430" y="53"/>
                    <a:pt x="34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9"/>
            <p:cNvSpPr/>
            <p:nvPr/>
          </p:nvSpPr>
          <p:spPr>
            <a:xfrm>
              <a:off x="1854090" y="4391585"/>
              <a:ext cx="38449" cy="22326"/>
            </a:xfrm>
            <a:custGeom>
              <a:avLst/>
              <a:gdLst/>
              <a:ahLst/>
              <a:cxnLst/>
              <a:rect l="l" t="t" r="r" b="b"/>
              <a:pathLst>
                <a:path w="1438" h="835" extrusionOk="0">
                  <a:moveTo>
                    <a:pt x="257" y="0"/>
                  </a:moveTo>
                  <a:cubicBezTo>
                    <a:pt x="169" y="0"/>
                    <a:pt x="84" y="53"/>
                    <a:pt x="48" y="139"/>
                  </a:cubicBezTo>
                  <a:cubicBezTo>
                    <a:pt x="1" y="255"/>
                    <a:pt x="56" y="388"/>
                    <a:pt x="171" y="435"/>
                  </a:cubicBezTo>
                  <a:lnTo>
                    <a:pt x="1094" y="817"/>
                  </a:lnTo>
                  <a:cubicBezTo>
                    <a:pt x="1123" y="830"/>
                    <a:pt x="1152" y="835"/>
                    <a:pt x="1181" y="835"/>
                  </a:cubicBezTo>
                  <a:cubicBezTo>
                    <a:pt x="1270" y="835"/>
                    <a:pt x="1354" y="783"/>
                    <a:pt x="1390" y="695"/>
                  </a:cubicBezTo>
                  <a:cubicBezTo>
                    <a:pt x="1438" y="580"/>
                    <a:pt x="1383" y="448"/>
                    <a:pt x="1267" y="400"/>
                  </a:cubicBezTo>
                  <a:lnTo>
                    <a:pt x="343" y="17"/>
                  </a:lnTo>
                  <a:cubicBezTo>
                    <a:pt x="315" y="6"/>
                    <a:pt x="28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9"/>
            <p:cNvSpPr/>
            <p:nvPr/>
          </p:nvSpPr>
          <p:spPr>
            <a:xfrm>
              <a:off x="1919174" y="4524025"/>
              <a:ext cx="23984" cy="36818"/>
            </a:xfrm>
            <a:custGeom>
              <a:avLst/>
              <a:gdLst/>
              <a:ahLst/>
              <a:cxnLst/>
              <a:rect l="l" t="t" r="r" b="b"/>
              <a:pathLst>
                <a:path w="897" h="1377" extrusionOk="0">
                  <a:moveTo>
                    <a:pt x="639" y="1"/>
                  </a:moveTo>
                  <a:cubicBezTo>
                    <a:pt x="551" y="1"/>
                    <a:pt x="467" y="53"/>
                    <a:pt x="431" y="140"/>
                  </a:cubicBezTo>
                  <a:lnTo>
                    <a:pt x="49" y="1064"/>
                  </a:lnTo>
                  <a:cubicBezTo>
                    <a:pt x="0" y="1180"/>
                    <a:pt x="55" y="1311"/>
                    <a:pt x="171" y="1360"/>
                  </a:cubicBezTo>
                  <a:cubicBezTo>
                    <a:pt x="199" y="1371"/>
                    <a:pt x="228" y="1376"/>
                    <a:pt x="257" y="1376"/>
                  </a:cubicBezTo>
                  <a:cubicBezTo>
                    <a:pt x="346" y="1376"/>
                    <a:pt x="430" y="1325"/>
                    <a:pt x="466" y="1237"/>
                  </a:cubicBezTo>
                  <a:lnTo>
                    <a:pt x="849" y="313"/>
                  </a:lnTo>
                  <a:cubicBezTo>
                    <a:pt x="897" y="198"/>
                    <a:pt x="842" y="66"/>
                    <a:pt x="726" y="18"/>
                  </a:cubicBezTo>
                  <a:cubicBezTo>
                    <a:pt x="698" y="6"/>
                    <a:pt x="668" y="1"/>
                    <a:pt x="6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9"/>
            <p:cNvSpPr/>
            <p:nvPr/>
          </p:nvSpPr>
          <p:spPr>
            <a:xfrm>
              <a:off x="2001023" y="4524025"/>
              <a:ext cx="23957" cy="36818"/>
            </a:xfrm>
            <a:custGeom>
              <a:avLst/>
              <a:gdLst/>
              <a:ahLst/>
              <a:cxnLst/>
              <a:rect l="l" t="t" r="r" b="b"/>
              <a:pathLst>
                <a:path w="896" h="1377" extrusionOk="0">
                  <a:moveTo>
                    <a:pt x="258" y="1"/>
                  </a:moveTo>
                  <a:cubicBezTo>
                    <a:pt x="228" y="1"/>
                    <a:pt x="199" y="6"/>
                    <a:pt x="170" y="18"/>
                  </a:cubicBezTo>
                  <a:cubicBezTo>
                    <a:pt x="55" y="66"/>
                    <a:pt x="0" y="198"/>
                    <a:pt x="48" y="313"/>
                  </a:cubicBezTo>
                  <a:lnTo>
                    <a:pt x="430" y="1237"/>
                  </a:lnTo>
                  <a:cubicBezTo>
                    <a:pt x="466" y="1325"/>
                    <a:pt x="551" y="1376"/>
                    <a:pt x="639" y="1376"/>
                  </a:cubicBezTo>
                  <a:cubicBezTo>
                    <a:pt x="668" y="1376"/>
                    <a:pt x="698" y="1371"/>
                    <a:pt x="726" y="1360"/>
                  </a:cubicBezTo>
                  <a:cubicBezTo>
                    <a:pt x="841" y="1311"/>
                    <a:pt x="896" y="1180"/>
                    <a:pt x="848" y="1064"/>
                  </a:cubicBezTo>
                  <a:lnTo>
                    <a:pt x="466" y="140"/>
                  </a:lnTo>
                  <a:cubicBezTo>
                    <a:pt x="430" y="53"/>
                    <a:pt x="346" y="1"/>
                    <a:pt x="2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9"/>
            <p:cNvSpPr/>
            <p:nvPr/>
          </p:nvSpPr>
          <p:spPr>
            <a:xfrm>
              <a:off x="2051641" y="4473407"/>
              <a:ext cx="38449" cy="22353"/>
            </a:xfrm>
            <a:custGeom>
              <a:avLst/>
              <a:gdLst/>
              <a:ahLst/>
              <a:cxnLst/>
              <a:rect l="l" t="t" r="r" b="b"/>
              <a:pathLst>
                <a:path w="1438" h="836" extrusionOk="0">
                  <a:moveTo>
                    <a:pt x="257" y="0"/>
                  </a:moveTo>
                  <a:cubicBezTo>
                    <a:pt x="168" y="0"/>
                    <a:pt x="84" y="53"/>
                    <a:pt x="48" y="140"/>
                  </a:cubicBezTo>
                  <a:cubicBezTo>
                    <a:pt x="0" y="255"/>
                    <a:pt x="55" y="388"/>
                    <a:pt x="170" y="435"/>
                  </a:cubicBezTo>
                  <a:lnTo>
                    <a:pt x="1094" y="818"/>
                  </a:lnTo>
                  <a:cubicBezTo>
                    <a:pt x="1123" y="830"/>
                    <a:pt x="1152" y="836"/>
                    <a:pt x="1181" y="836"/>
                  </a:cubicBezTo>
                  <a:cubicBezTo>
                    <a:pt x="1270" y="836"/>
                    <a:pt x="1353" y="783"/>
                    <a:pt x="1390" y="696"/>
                  </a:cubicBezTo>
                  <a:cubicBezTo>
                    <a:pt x="1437" y="580"/>
                    <a:pt x="1382" y="448"/>
                    <a:pt x="1267" y="400"/>
                  </a:cubicBezTo>
                  <a:lnTo>
                    <a:pt x="344" y="18"/>
                  </a:lnTo>
                  <a:cubicBezTo>
                    <a:pt x="315" y="6"/>
                    <a:pt x="286"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9"/>
            <p:cNvSpPr/>
            <p:nvPr/>
          </p:nvSpPr>
          <p:spPr>
            <a:xfrm>
              <a:off x="2051641" y="4391585"/>
              <a:ext cx="38449" cy="22326"/>
            </a:xfrm>
            <a:custGeom>
              <a:avLst/>
              <a:gdLst/>
              <a:ahLst/>
              <a:cxnLst/>
              <a:rect l="l" t="t" r="r" b="b"/>
              <a:pathLst>
                <a:path w="1438" h="835" extrusionOk="0">
                  <a:moveTo>
                    <a:pt x="1180" y="0"/>
                  </a:moveTo>
                  <a:cubicBezTo>
                    <a:pt x="1151" y="0"/>
                    <a:pt x="1122" y="6"/>
                    <a:pt x="1094" y="17"/>
                  </a:cubicBezTo>
                  <a:lnTo>
                    <a:pt x="170" y="400"/>
                  </a:lnTo>
                  <a:cubicBezTo>
                    <a:pt x="55" y="448"/>
                    <a:pt x="0" y="580"/>
                    <a:pt x="48" y="695"/>
                  </a:cubicBezTo>
                  <a:cubicBezTo>
                    <a:pt x="84" y="783"/>
                    <a:pt x="168" y="835"/>
                    <a:pt x="257" y="835"/>
                  </a:cubicBezTo>
                  <a:cubicBezTo>
                    <a:pt x="286" y="835"/>
                    <a:pt x="315" y="830"/>
                    <a:pt x="343" y="818"/>
                  </a:cubicBezTo>
                  <a:lnTo>
                    <a:pt x="1267" y="435"/>
                  </a:lnTo>
                  <a:cubicBezTo>
                    <a:pt x="1382" y="388"/>
                    <a:pt x="1437" y="255"/>
                    <a:pt x="1390" y="140"/>
                  </a:cubicBezTo>
                  <a:cubicBezTo>
                    <a:pt x="1354" y="53"/>
                    <a:pt x="1269" y="0"/>
                    <a:pt x="1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9"/>
            <p:cNvSpPr/>
            <p:nvPr/>
          </p:nvSpPr>
          <p:spPr>
            <a:xfrm>
              <a:off x="2001023" y="4326475"/>
              <a:ext cx="23957" cy="36818"/>
            </a:xfrm>
            <a:custGeom>
              <a:avLst/>
              <a:gdLst/>
              <a:ahLst/>
              <a:cxnLst/>
              <a:rect l="l" t="t" r="r" b="b"/>
              <a:pathLst>
                <a:path w="896" h="1377" extrusionOk="0">
                  <a:moveTo>
                    <a:pt x="640" y="0"/>
                  </a:moveTo>
                  <a:cubicBezTo>
                    <a:pt x="551" y="0"/>
                    <a:pt x="466" y="53"/>
                    <a:pt x="430" y="141"/>
                  </a:cubicBezTo>
                  <a:lnTo>
                    <a:pt x="48" y="1064"/>
                  </a:lnTo>
                  <a:cubicBezTo>
                    <a:pt x="0" y="1179"/>
                    <a:pt x="55" y="1311"/>
                    <a:pt x="170" y="1359"/>
                  </a:cubicBezTo>
                  <a:cubicBezTo>
                    <a:pt x="199" y="1372"/>
                    <a:pt x="228" y="1377"/>
                    <a:pt x="257" y="1377"/>
                  </a:cubicBezTo>
                  <a:cubicBezTo>
                    <a:pt x="345" y="1377"/>
                    <a:pt x="430" y="1324"/>
                    <a:pt x="466" y="1237"/>
                  </a:cubicBezTo>
                  <a:lnTo>
                    <a:pt x="848" y="314"/>
                  </a:lnTo>
                  <a:cubicBezTo>
                    <a:pt x="896" y="199"/>
                    <a:pt x="841" y="66"/>
                    <a:pt x="726" y="18"/>
                  </a:cubicBezTo>
                  <a:cubicBezTo>
                    <a:pt x="698" y="6"/>
                    <a:pt x="669" y="0"/>
                    <a:pt x="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 name="Google Shape;1315;p79"/>
          <p:cNvGrpSpPr/>
          <p:nvPr/>
        </p:nvGrpSpPr>
        <p:grpSpPr>
          <a:xfrm>
            <a:off x="7935430" y="4013214"/>
            <a:ext cx="413074" cy="413094"/>
            <a:chOff x="6093374" y="4290564"/>
            <a:chExt cx="413074" cy="413094"/>
          </a:xfrm>
        </p:grpSpPr>
        <p:sp>
          <p:nvSpPr>
            <p:cNvPr id="1316" name="Google Shape;1316;p79"/>
            <p:cNvSpPr/>
            <p:nvPr/>
          </p:nvSpPr>
          <p:spPr>
            <a:xfrm>
              <a:off x="6189368" y="4290564"/>
              <a:ext cx="317080" cy="413094"/>
            </a:xfrm>
            <a:custGeom>
              <a:avLst/>
              <a:gdLst/>
              <a:ahLst/>
              <a:cxnLst/>
              <a:rect l="l" t="t" r="r" b="b"/>
              <a:pathLst>
                <a:path w="11859" h="15450" extrusionOk="0">
                  <a:moveTo>
                    <a:pt x="7634" y="453"/>
                  </a:moveTo>
                  <a:cubicBezTo>
                    <a:pt x="8174" y="453"/>
                    <a:pt x="8680" y="701"/>
                    <a:pt x="9012" y="1115"/>
                  </a:cubicBezTo>
                  <a:cubicBezTo>
                    <a:pt x="8356" y="1367"/>
                    <a:pt x="7908" y="1999"/>
                    <a:pt x="7908" y="2726"/>
                  </a:cubicBezTo>
                  <a:cubicBezTo>
                    <a:pt x="7908" y="2851"/>
                    <a:pt x="8009" y="2953"/>
                    <a:pt x="8134" y="2953"/>
                  </a:cubicBezTo>
                  <a:cubicBezTo>
                    <a:pt x="8259" y="2953"/>
                    <a:pt x="8360" y="2851"/>
                    <a:pt x="8360" y="2726"/>
                  </a:cubicBezTo>
                  <a:cubicBezTo>
                    <a:pt x="8360" y="2107"/>
                    <a:pt x="8802" y="1579"/>
                    <a:pt x="9411" y="1472"/>
                  </a:cubicBezTo>
                  <a:cubicBezTo>
                    <a:pt x="9411" y="1472"/>
                    <a:pt x="9535" y="1453"/>
                    <a:pt x="9633" y="1453"/>
                  </a:cubicBezTo>
                  <a:cubicBezTo>
                    <a:pt x="10336" y="1455"/>
                    <a:pt x="10906" y="2024"/>
                    <a:pt x="10906" y="2726"/>
                  </a:cubicBezTo>
                  <a:cubicBezTo>
                    <a:pt x="10906" y="3429"/>
                    <a:pt x="10336" y="3999"/>
                    <a:pt x="9634" y="3999"/>
                  </a:cubicBezTo>
                  <a:lnTo>
                    <a:pt x="9039" y="3998"/>
                  </a:lnTo>
                  <a:cubicBezTo>
                    <a:pt x="8652" y="3684"/>
                    <a:pt x="8160" y="3500"/>
                    <a:pt x="7634" y="3500"/>
                  </a:cubicBezTo>
                  <a:cubicBezTo>
                    <a:pt x="7260" y="3500"/>
                    <a:pt x="6896" y="3592"/>
                    <a:pt x="6571" y="3769"/>
                  </a:cubicBezTo>
                  <a:cubicBezTo>
                    <a:pt x="6255" y="3295"/>
                    <a:pt x="5714" y="2999"/>
                    <a:pt x="5135" y="2999"/>
                  </a:cubicBezTo>
                  <a:cubicBezTo>
                    <a:pt x="4992" y="2999"/>
                    <a:pt x="4851" y="3017"/>
                    <a:pt x="4714" y="3051"/>
                  </a:cubicBezTo>
                  <a:cubicBezTo>
                    <a:pt x="4653" y="2866"/>
                    <a:pt x="4574" y="2686"/>
                    <a:pt x="4477" y="2516"/>
                  </a:cubicBezTo>
                  <a:cubicBezTo>
                    <a:pt x="4649" y="2175"/>
                    <a:pt x="5002" y="1953"/>
                    <a:pt x="5388" y="1953"/>
                  </a:cubicBezTo>
                  <a:cubicBezTo>
                    <a:pt x="5473" y="1953"/>
                    <a:pt x="5558" y="1963"/>
                    <a:pt x="5640" y="1984"/>
                  </a:cubicBezTo>
                  <a:cubicBezTo>
                    <a:pt x="5658" y="1988"/>
                    <a:pt x="5676" y="1990"/>
                    <a:pt x="5695" y="1990"/>
                  </a:cubicBezTo>
                  <a:cubicBezTo>
                    <a:pt x="5736" y="1990"/>
                    <a:pt x="5777" y="1979"/>
                    <a:pt x="5813" y="1958"/>
                  </a:cubicBezTo>
                  <a:cubicBezTo>
                    <a:pt x="5864" y="1926"/>
                    <a:pt x="5902" y="1875"/>
                    <a:pt x="5915" y="1816"/>
                  </a:cubicBezTo>
                  <a:cubicBezTo>
                    <a:pt x="6102" y="1014"/>
                    <a:pt x="6809" y="453"/>
                    <a:pt x="7634" y="453"/>
                  </a:cubicBezTo>
                  <a:close/>
                  <a:moveTo>
                    <a:pt x="5288" y="8451"/>
                  </a:moveTo>
                  <a:cubicBezTo>
                    <a:pt x="5291" y="8451"/>
                    <a:pt x="5300" y="8451"/>
                    <a:pt x="5307" y="8461"/>
                  </a:cubicBezTo>
                  <a:cubicBezTo>
                    <a:pt x="5314" y="8471"/>
                    <a:pt x="5312" y="8479"/>
                    <a:pt x="5311" y="8482"/>
                  </a:cubicBezTo>
                  <a:lnTo>
                    <a:pt x="5085" y="9157"/>
                  </a:lnTo>
                  <a:lnTo>
                    <a:pt x="4530" y="10824"/>
                  </a:lnTo>
                  <a:cubicBezTo>
                    <a:pt x="4481" y="10968"/>
                    <a:pt x="4506" y="11128"/>
                    <a:pt x="4595" y="11252"/>
                  </a:cubicBezTo>
                  <a:cubicBezTo>
                    <a:pt x="4684" y="11377"/>
                    <a:pt x="4829" y="11450"/>
                    <a:pt x="4981" y="11450"/>
                  </a:cubicBezTo>
                  <a:lnTo>
                    <a:pt x="5476" y="11450"/>
                  </a:lnTo>
                  <a:cubicBezTo>
                    <a:pt x="5479" y="11450"/>
                    <a:pt x="5489" y="11450"/>
                    <a:pt x="5496" y="11461"/>
                  </a:cubicBezTo>
                  <a:cubicBezTo>
                    <a:pt x="5503" y="11473"/>
                    <a:pt x="5499" y="11481"/>
                    <a:pt x="5497" y="11484"/>
                  </a:cubicBezTo>
                  <a:lnTo>
                    <a:pt x="3975" y="14455"/>
                  </a:lnTo>
                  <a:lnTo>
                    <a:pt x="4306" y="12556"/>
                  </a:lnTo>
                  <a:cubicBezTo>
                    <a:pt x="4331" y="12417"/>
                    <a:pt x="4293" y="12275"/>
                    <a:pt x="4202" y="12167"/>
                  </a:cubicBezTo>
                  <a:cubicBezTo>
                    <a:pt x="4112" y="12060"/>
                    <a:pt x="3978" y="11998"/>
                    <a:pt x="3838" y="11998"/>
                  </a:cubicBezTo>
                  <a:lnTo>
                    <a:pt x="2686" y="11998"/>
                  </a:lnTo>
                  <a:cubicBezTo>
                    <a:pt x="2684" y="11998"/>
                    <a:pt x="2675" y="11998"/>
                    <a:pt x="2669" y="11989"/>
                  </a:cubicBezTo>
                  <a:cubicBezTo>
                    <a:pt x="2662" y="11980"/>
                    <a:pt x="2663" y="11972"/>
                    <a:pt x="2664" y="11970"/>
                  </a:cubicBezTo>
                  <a:lnTo>
                    <a:pt x="3170" y="9270"/>
                  </a:lnTo>
                  <a:lnTo>
                    <a:pt x="3319" y="8471"/>
                  </a:lnTo>
                  <a:cubicBezTo>
                    <a:pt x="3321" y="8460"/>
                    <a:pt x="3331" y="8451"/>
                    <a:pt x="3343" y="8451"/>
                  </a:cubicBezTo>
                  <a:close/>
                  <a:moveTo>
                    <a:pt x="7634" y="0"/>
                  </a:moveTo>
                  <a:cubicBezTo>
                    <a:pt x="6670" y="0"/>
                    <a:pt x="5834" y="610"/>
                    <a:pt x="5533" y="1508"/>
                  </a:cubicBezTo>
                  <a:cubicBezTo>
                    <a:pt x="5485" y="1502"/>
                    <a:pt x="5437" y="1500"/>
                    <a:pt x="5388" y="1500"/>
                  </a:cubicBezTo>
                  <a:cubicBezTo>
                    <a:pt x="4914" y="1500"/>
                    <a:pt x="4472" y="1733"/>
                    <a:pt x="4199" y="2106"/>
                  </a:cubicBezTo>
                  <a:cubicBezTo>
                    <a:pt x="4065" y="1939"/>
                    <a:pt x="3912" y="1787"/>
                    <a:pt x="3744" y="1652"/>
                  </a:cubicBezTo>
                  <a:cubicBezTo>
                    <a:pt x="3220" y="1231"/>
                    <a:pt x="2559" y="1000"/>
                    <a:pt x="1885" y="1000"/>
                  </a:cubicBezTo>
                  <a:cubicBezTo>
                    <a:pt x="1211" y="1000"/>
                    <a:pt x="636" y="1200"/>
                    <a:pt x="122" y="1579"/>
                  </a:cubicBezTo>
                  <a:cubicBezTo>
                    <a:pt x="21" y="1652"/>
                    <a:pt x="0" y="1794"/>
                    <a:pt x="74" y="1895"/>
                  </a:cubicBezTo>
                  <a:cubicBezTo>
                    <a:pt x="118" y="1955"/>
                    <a:pt x="187" y="1987"/>
                    <a:pt x="257" y="1987"/>
                  </a:cubicBezTo>
                  <a:cubicBezTo>
                    <a:pt x="303" y="1987"/>
                    <a:pt x="350" y="1973"/>
                    <a:pt x="391" y="1943"/>
                  </a:cubicBezTo>
                  <a:cubicBezTo>
                    <a:pt x="825" y="1622"/>
                    <a:pt x="1343" y="1453"/>
                    <a:pt x="1885" y="1453"/>
                  </a:cubicBezTo>
                  <a:cubicBezTo>
                    <a:pt x="2773" y="1453"/>
                    <a:pt x="3566" y="1908"/>
                    <a:pt x="4018" y="2623"/>
                  </a:cubicBezTo>
                  <a:lnTo>
                    <a:pt x="4046" y="2669"/>
                  </a:lnTo>
                  <a:cubicBezTo>
                    <a:pt x="4148" y="2839"/>
                    <a:pt x="4231" y="3023"/>
                    <a:pt x="4292" y="3219"/>
                  </a:cubicBezTo>
                  <a:cubicBezTo>
                    <a:pt x="3757" y="3518"/>
                    <a:pt x="3409" y="4088"/>
                    <a:pt x="3409" y="4726"/>
                  </a:cubicBezTo>
                  <a:cubicBezTo>
                    <a:pt x="3409" y="4850"/>
                    <a:pt x="3510" y="4951"/>
                    <a:pt x="3635" y="4951"/>
                  </a:cubicBezTo>
                  <a:cubicBezTo>
                    <a:pt x="3760" y="4951"/>
                    <a:pt x="3861" y="4850"/>
                    <a:pt x="3861" y="4726"/>
                  </a:cubicBezTo>
                  <a:cubicBezTo>
                    <a:pt x="3861" y="4205"/>
                    <a:pt x="4178" y="3743"/>
                    <a:pt x="4647" y="3549"/>
                  </a:cubicBezTo>
                  <a:cubicBezTo>
                    <a:pt x="4802" y="3485"/>
                    <a:pt x="4966" y="3452"/>
                    <a:pt x="5135" y="3452"/>
                  </a:cubicBezTo>
                  <a:cubicBezTo>
                    <a:pt x="5624" y="3452"/>
                    <a:pt x="6077" y="3738"/>
                    <a:pt x="6287" y="4181"/>
                  </a:cubicBezTo>
                  <a:cubicBezTo>
                    <a:pt x="6315" y="4242"/>
                    <a:pt x="6368" y="4287"/>
                    <a:pt x="6433" y="4303"/>
                  </a:cubicBezTo>
                  <a:cubicBezTo>
                    <a:pt x="6452" y="4309"/>
                    <a:pt x="6472" y="4311"/>
                    <a:pt x="6491" y="4311"/>
                  </a:cubicBezTo>
                  <a:cubicBezTo>
                    <a:pt x="6537" y="4311"/>
                    <a:pt x="6582" y="4297"/>
                    <a:pt x="6620" y="4270"/>
                  </a:cubicBezTo>
                  <a:cubicBezTo>
                    <a:pt x="6919" y="4062"/>
                    <a:pt x="7269" y="3952"/>
                    <a:pt x="7634" y="3952"/>
                  </a:cubicBezTo>
                  <a:cubicBezTo>
                    <a:pt x="8444" y="3952"/>
                    <a:pt x="9151" y="4499"/>
                    <a:pt x="9352" y="5283"/>
                  </a:cubicBezTo>
                  <a:cubicBezTo>
                    <a:pt x="9377" y="5384"/>
                    <a:pt x="9468" y="5454"/>
                    <a:pt x="9573" y="5454"/>
                  </a:cubicBezTo>
                  <a:cubicBezTo>
                    <a:pt x="9574" y="5454"/>
                    <a:pt x="9576" y="5454"/>
                    <a:pt x="9577" y="5453"/>
                  </a:cubicBezTo>
                  <a:cubicBezTo>
                    <a:pt x="9577" y="5453"/>
                    <a:pt x="9620" y="5451"/>
                    <a:pt x="9633" y="5451"/>
                  </a:cubicBezTo>
                  <a:cubicBezTo>
                    <a:pt x="10611" y="5451"/>
                    <a:pt x="11406" y="6247"/>
                    <a:pt x="11406" y="7225"/>
                  </a:cubicBezTo>
                  <a:cubicBezTo>
                    <a:pt x="11406" y="8203"/>
                    <a:pt x="10611" y="8998"/>
                    <a:pt x="9633" y="8998"/>
                  </a:cubicBezTo>
                  <a:cubicBezTo>
                    <a:pt x="8656" y="8998"/>
                    <a:pt x="7860" y="8203"/>
                    <a:pt x="7860" y="7225"/>
                  </a:cubicBezTo>
                  <a:cubicBezTo>
                    <a:pt x="7860" y="7099"/>
                    <a:pt x="7759" y="6999"/>
                    <a:pt x="7634" y="6999"/>
                  </a:cubicBezTo>
                  <a:cubicBezTo>
                    <a:pt x="7509" y="6999"/>
                    <a:pt x="7408" y="7099"/>
                    <a:pt x="7408" y="7225"/>
                  </a:cubicBezTo>
                  <a:cubicBezTo>
                    <a:pt x="7408" y="7948"/>
                    <a:pt x="7754" y="8591"/>
                    <a:pt x="8290" y="8998"/>
                  </a:cubicBezTo>
                  <a:lnTo>
                    <a:pt x="5615" y="8998"/>
                  </a:lnTo>
                  <a:lnTo>
                    <a:pt x="5739" y="8625"/>
                  </a:lnTo>
                  <a:cubicBezTo>
                    <a:pt x="5788" y="8480"/>
                    <a:pt x="5763" y="8320"/>
                    <a:pt x="5674" y="8196"/>
                  </a:cubicBezTo>
                  <a:cubicBezTo>
                    <a:pt x="5585" y="8072"/>
                    <a:pt x="5441" y="7998"/>
                    <a:pt x="5288" y="7998"/>
                  </a:cubicBezTo>
                  <a:lnTo>
                    <a:pt x="3343" y="7998"/>
                  </a:lnTo>
                  <a:cubicBezTo>
                    <a:pt x="3114" y="7998"/>
                    <a:pt x="2916" y="8161"/>
                    <a:pt x="2875" y="8387"/>
                  </a:cubicBezTo>
                  <a:lnTo>
                    <a:pt x="2760" y="8998"/>
                  </a:lnTo>
                  <a:lnTo>
                    <a:pt x="527" y="8998"/>
                  </a:lnTo>
                  <a:cubicBezTo>
                    <a:pt x="402" y="8998"/>
                    <a:pt x="301" y="9099"/>
                    <a:pt x="301" y="9224"/>
                  </a:cubicBezTo>
                  <a:cubicBezTo>
                    <a:pt x="301" y="9349"/>
                    <a:pt x="402" y="9450"/>
                    <a:pt x="527" y="9450"/>
                  </a:cubicBezTo>
                  <a:lnTo>
                    <a:pt x="2675" y="9450"/>
                  </a:lnTo>
                  <a:lnTo>
                    <a:pt x="2219" y="11886"/>
                  </a:lnTo>
                  <a:cubicBezTo>
                    <a:pt x="2192" y="12026"/>
                    <a:pt x="2229" y="12168"/>
                    <a:pt x="2320" y="12277"/>
                  </a:cubicBezTo>
                  <a:cubicBezTo>
                    <a:pt x="2411" y="12387"/>
                    <a:pt x="2545" y="12450"/>
                    <a:pt x="2686" y="12450"/>
                  </a:cubicBezTo>
                  <a:lnTo>
                    <a:pt x="3838" y="12450"/>
                  </a:lnTo>
                  <a:cubicBezTo>
                    <a:pt x="3841" y="12450"/>
                    <a:pt x="3849" y="12450"/>
                    <a:pt x="3855" y="12458"/>
                  </a:cubicBezTo>
                  <a:cubicBezTo>
                    <a:pt x="3862" y="12467"/>
                    <a:pt x="3861" y="12475"/>
                    <a:pt x="3860" y="12477"/>
                  </a:cubicBezTo>
                  <a:lnTo>
                    <a:pt x="3414" y="15040"/>
                  </a:lnTo>
                  <a:cubicBezTo>
                    <a:pt x="3385" y="15211"/>
                    <a:pt x="3479" y="15371"/>
                    <a:pt x="3643" y="15428"/>
                  </a:cubicBezTo>
                  <a:cubicBezTo>
                    <a:pt x="3683" y="15443"/>
                    <a:pt x="3724" y="15450"/>
                    <a:pt x="3763" y="15450"/>
                  </a:cubicBezTo>
                  <a:cubicBezTo>
                    <a:pt x="3886" y="15450"/>
                    <a:pt x="4002" y="15384"/>
                    <a:pt x="4066" y="15270"/>
                  </a:cubicBezTo>
                  <a:lnTo>
                    <a:pt x="4070" y="15261"/>
                  </a:lnTo>
                  <a:lnTo>
                    <a:pt x="5900" y="11691"/>
                  </a:lnTo>
                  <a:cubicBezTo>
                    <a:pt x="5975" y="11542"/>
                    <a:pt x="5969" y="11368"/>
                    <a:pt x="5882" y="11225"/>
                  </a:cubicBezTo>
                  <a:cubicBezTo>
                    <a:pt x="5795" y="11083"/>
                    <a:pt x="5643" y="10998"/>
                    <a:pt x="5475" y="10998"/>
                  </a:cubicBezTo>
                  <a:lnTo>
                    <a:pt x="4981" y="10998"/>
                  </a:lnTo>
                  <a:cubicBezTo>
                    <a:pt x="4978" y="10998"/>
                    <a:pt x="4969" y="10998"/>
                    <a:pt x="4963" y="10987"/>
                  </a:cubicBezTo>
                  <a:cubicBezTo>
                    <a:pt x="4955" y="10978"/>
                    <a:pt x="4959" y="10969"/>
                    <a:pt x="4959" y="10967"/>
                  </a:cubicBezTo>
                  <a:lnTo>
                    <a:pt x="5465" y="9450"/>
                  </a:lnTo>
                  <a:lnTo>
                    <a:pt x="9633" y="9450"/>
                  </a:lnTo>
                  <a:cubicBezTo>
                    <a:pt x="10861" y="9450"/>
                    <a:pt x="11859" y="8452"/>
                    <a:pt x="11859" y="7225"/>
                  </a:cubicBezTo>
                  <a:cubicBezTo>
                    <a:pt x="11859" y="5997"/>
                    <a:pt x="10918" y="5057"/>
                    <a:pt x="9740" y="5001"/>
                  </a:cubicBezTo>
                  <a:cubicBezTo>
                    <a:pt x="9672" y="4802"/>
                    <a:pt x="9577" y="4618"/>
                    <a:pt x="9460" y="4451"/>
                  </a:cubicBezTo>
                  <a:lnTo>
                    <a:pt x="9460" y="4451"/>
                  </a:lnTo>
                  <a:lnTo>
                    <a:pt x="9633" y="4453"/>
                  </a:lnTo>
                  <a:cubicBezTo>
                    <a:pt x="10586" y="4453"/>
                    <a:pt x="11360" y="3678"/>
                    <a:pt x="11360" y="2726"/>
                  </a:cubicBezTo>
                  <a:cubicBezTo>
                    <a:pt x="11360" y="1775"/>
                    <a:pt x="10586" y="1000"/>
                    <a:pt x="9633" y="1000"/>
                  </a:cubicBezTo>
                  <a:cubicBezTo>
                    <a:pt x="9587" y="1000"/>
                    <a:pt x="9539" y="1002"/>
                    <a:pt x="9491" y="1007"/>
                  </a:cubicBezTo>
                  <a:cubicBezTo>
                    <a:pt x="9084" y="382"/>
                    <a:pt x="8385" y="0"/>
                    <a:pt x="76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9"/>
            <p:cNvSpPr/>
            <p:nvPr/>
          </p:nvSpPr>
          <p:spPr>
            <a:xfrm>
              <a:off x="6093374" y="4349177"/>
              <a:ext cx="145773" cy="194114"/>
            </a:xfrm>
            <a:custGeom>
              <a:avLst/>
              <a:gdLst/>
              <a:ahLst/>
              <a:cxnLst/>
              <a:rect l="l" t="t" r="r" b="b"/>
              <a:pathLst>
                <a:path w="5452" h="7260" extrusionOk="0">
                  <a:moveTo>
                    <a:pt x="3210" y="1"/>
                  </a:moveTo>
                  <a:cubicBezTo>
                    <a:pt x="3138" y="1"/>
                    <a:pt x="3067" y="35"/>
                    <a:pt x="3023" y="98"/>
                  </a:cubicBezTo>
                  <a:cubicBezTo>
                    <a:pt x="2680" y="596"/>
                    <a:pt x="2500" y="1179"/>
                    <a:pt x="2500" y="1784"/>
                  </a:cubicBezTo>
                  <a:cubicBezTo>
                    <a:pt x="2500" y="1795"/>
                    <a:pt x="2500" y="1806"/>
                    <a:pt x="2500" y="1816"/>
                  </a:cubicBezTo>
                  <a:cubicBezTo>
                    <a:pt x="1103" y="1932"/>
                    <a:pt x="0" y="3106"/>
                    <a:pt x="0" y="4533"/>
                  </a:cubicBezTo>
                  <a:cubicBezTo>
                    <a:pt x="0" y="6036"/>
                    <a:pt x="1223" y="7259"/>
                    <a:pt x="2726" y="7259"/>
                  </a:cubicBezTo>
                  <a:lnTo>
                    <a:pt x="3212" y="7259"/>
                  </a:lnTo>
                  <a:cubicBezTo>
                    <a:pt x="3337" y="7259"/>
                    <a:pt x="3438" y="7158"/>
                    <a:pt x="3438" y="7032"/>
                  </a:cubicBezTo>
                  <a:cubicBezTo>
                    <a:pt x="3438" y="6907"/>
                    <a:pt x="3337" y="6806"/>
                    <a:pt x="3212" y="6806"/>
                  </a:cubicBezTo>
                  <a:lnTo>
                    <a:pt x="2726" y="6806"/>
                  </a:lnTo>
                  <a:cubicBezTo>
                    <a:pt x="1472" y="6806"/>
                    <a:pt x="453" y="5786"/>
                    <a:pt x="453" y="4533"/>
                  </a:cubicBezTo>
                  <a:cubicBezTo>
                    <a:pt x="453" y="3280"/>
                    <a:pt x="1471" y="2262"/>
                    <a:pt x="2724" y="2261"/>
                  </a:cubicBezTo>
                  <a:lnTo>
                    <a:pt x="2737" y="2261"/>
                  </a:lnTo>
                  <a:cubicBezTo>
                    <a:pt x="3986" y="2267"/>
                    <a:pt x="4999" y="3283"/>
                    <a:pt x="4999" y="4533"/>
                  </a:cubicBezTo>
                  <a:cubicBezTo>
                    <a:pt x="4999" y="4658"/>
                    <a:pt x="5101" y="4759"/>
                    <a:pt x="5226" y="4759"/>
                  </a:cubicBezTo>
                  <a:cubicBezTo>
                    <a:pt x="5350" y="4759"/>
                    <a:pt x="5451" y="4658"/>
                    <a:pt x="5451" y="4533"/>
                  </a:cubicBezTo>
                  <a:cubicBezTo>
                    <a:pt x="5451" y="3106"/>
                    <a:pt x="4350" y="1932"/>
                    <a:pt x="2954" y="1816"/>
                  </a:cubicBezTo>
                  <a:cubicBezTo>
                    <a:pt x="2953" y="1806"/>
                    <a:pt x="2953" y="1795"/>
                    <a:pt x="2953" y="1783"/>
                  </a:cubicBezTo>
                  <a:cubicBezTo>
                    <a:pt x="2953" y="1270"/>
                    <a:pt x="3106" y="776"/>
                    <a:pt x="3396" y="355"/>
                  </a:cubicBezTo>
                  <a:cubicBezTo>
                    <a:pt x="3467" y="252"/>
                    <a:pt x="3440" y="112"/>
                    <a:pt x="3338" y="40"/>
                  </a:cubicBezTo>
                  <a:cubicBezTo>
                    <a:pt x="3299" y="13"/>
                    <a:pt x="3254" y="1"/>
                    <a:pt x="3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9"/>
            <p:cNvSpPr/>
            <p:nvPr/>
          </p:nvSpPr>
          <p:spPr>
            <a:xfrm>
              <a:off x="6385581" y="4557877"/>
              <a:ext cx="61389" cy="119035"/>
            </a:xfrm>
            <a:custGeom>
              <a:avLst/>
              <a:gdLst/>
              <a:ahLst/>
              <a:cxnLst/>
              <a:rect l="l" t="t" r="r" b="b"/>
              <a:pathLst>
                <a:path w="2296" h="4452" extrusionOk="0">
                  <a:moveTo>
                    <a:pt x="1725" y="453"/>
                  </a:moveTo>
                  <a:cubicBezTo>
                    <a:pt x="1727" y="453"/>
                    <a:pt x="1730" y="453"/>
                    <a:pt x="1733" y="457"/>
                  </a:cubicBezTo>
                  <a:cubicBezTo>
                    <a:pt x="1736" y="461"/>
                    <a:pt x="1735" y="464"/>
                    <a:pt x="1734" y="467"/>
                  </a:cubicBezTo>
                  <a:lnTo>
                    <a:pt x="1370" y="1559"/>
                  </a:lnTo>
                  <a:cubicBezTo>
                    <a:pt x="1323" y="1699"/>
                    <a:pt x="1347" y="1855"/>
                    <a:pt x="1434" y="1975"/>
                  </a:cubicBezTo>
                  <a:cubicBezTo>
                    <a:pt x="1521" y="2096"/>
                    <a:pt x="1661" y="2167"/>
                    <a:pt x="1809" y="2167"/>
                  </a:cubicBezTo>
                  <a:cubicBezTo>
                    <a:pt x="1812" y="2167"/>
                    <a:pt x="1815" y="2167"/>
                    <a:pt x="1817" y="2172"/>
                  </a:cubicBezTo>
                  <a:cubicBezTo>
                    <a:pt x="1820" y="2177"/>
                    <a:pt x="1819" y="2180"/>
                    <a:pt x="1818" y="2182"/>
                  </a:cubicBezTo>
                  <a:lnTo>
                    <a:pt x="1310" y="3173"/>
                  </a:lnTo>
                  <a:lnTo>
                    <a:pt x="1370" y="2828"/>
                  </a:lnTo>
                  <a:cubicBezTo>
                    <a:pt x="1394" y="2693"/>
                    <a:pt x="1356" y="2555"/>
                    <a:pt x="1268" y="2451"/>
                  </a:cubicBezTo>
                  <a:cubicBezTo>
                    <a:pt x="1180" y="2346"/>
                    <a:pt x="1052" y="2286"/>
                    <a:pt x="914" y="2286"/>
                  </a:cubicBezTo>
                  <a:lnTo>
                    <a:pt x="481" y="2286"/>
                  </a:lnTo>
                  <a:cubicBezTo>
                    <a:pt x="479" y="2286"/>
                    <a:pt x="475" y="2286"/>
                    <a:pt x="473" y="2282"/>
                  </a:cubicBezTo>
                  <a:cubicBezTo>
                    <a:pt x="470" y="2279"/>
                    <a:pt x="470" y="2276"/>
                    <a:pt x="471" y="2274"/>
                  </a:cubicBezTo>
                  <a:lnTo>
                    <a:pt x="811" y="461"/>
                  </a:lnTo>
                  <a:cubicBezTo>
                    <a:pt x="812" y="457"/>
                    <a:pt x="816" y="453"/>
                    <a:pt x="820" y="453"/>
                  </a:cubicBezTo>
                  <a:close/>
                  <a:moveTo>
                    <a:pt x="820" y="1"/>
                  </a:moveTo>
                  <a:cubicBezTo>
                    <a:pt x="598" y="1"/>
                    <a:pt x="407" y="159"/>
                    <a:pt x="366" y="378"/>
                  </a:cubicBezTo>
                  <a:lnTo>
                    <a:pt x="26" y="2191"/>
                  </a:lnTo>
                  <a:cubicBezTo>
                    <a:pt x="0" y="2327"/>
                    <a:pt x="37" y="2465"/>
                    <a:pt x="125" y="2571"/>
                  </a:cubicBezTo>
                  <a:cubicBezTo>
                    <a:pt x="213" y="2678"/>
                    <a:pt x="343" y="2739"/>
                    <a:pt x="481" y="2739"/>
                  </a:cubicBezTo>
                  <a:lnTo>
                    <a:pt x="914" y="2739"/>
                  </a:lnTo>
                  <a:cubicBezTo>
                    <a:pt x="916" y="2739"/>
                    <a:pt x="920" y="2739"/>
                    <a:pt x="923" y="2742"/>
                  </a:cubicBezTo>
                  <a:cubicBezTo>
                    <a:pt x="926" y="2746"/>
                    <a:pt x="925" y="2749"/>
                    <a:pt x="925" y="2750"/>
                  </a:cubicBezTo>
                  <a:lnTo>
                    <a:pt x="688" y="4105"/>
                  </a:lnTo>
                  <a:cubicBezTo>
                    <a:pt x="664" y="4248"/>
                    <a:pt x="746" y="4387"/>
                    <a:pt x="882" y="4435"/>
                  </a:cubicBezTo>
                  <a:cubicBezTo>
                    <a:pt x="915" y="4447"/>
                    <a:pt x="949" y="4452"/>
                    <a:pt x="982" y="4452"/>
                  </a:cubicBezTo>
                  <a:cubicBezTo>
                    <a:pt x="1087" y="4452"/>
                    <a:pt x="1188" y="4397"/>
                    <a:pt x="1241" y="4301"/>
                  </a:cubicBezTo>
                  <a:cubicBezTo>
                    <a:pt x="1243" y="4298"/>
                    <a:pt x="1244" y="4295"/>
                    <a:pt x="1246" y="4292"/>
                  </a:cubicBezTo>
                  <a:lnTo>
                    <a:pt x="2221" y="2388"/>
                  </a:lnTo>
                  <a:cubicBezTo>
                    <a:pt x="2295" y="2244"/>
                    <a:pt x="2288" y="2074"/>
                    <a:pt x="2204" y="1935"/>
                  </a:cubicBezTo>
                  <a:cubicBezTo>
                    <a:pt x="2119" y="1798"/>
                    <a:pt x="1971" y="1715"/>
                    <a:pt x="1809" y="1715"/>
                  </a:cubicBezTo>
                  <a:cubicBezTo>
                    <a:pt x="1807" y="1715"/>
                    <a:pt x="1804" y="1715"/>
                    <a:pt x="1801" y="1711"/>
                  </a:cubicBezTo>
                  <a:cubicBezTo>
                    <a:pt x="1798" y="1707"/>
                    <a:pt x="1799" y="1704"/>
                    <a:pt x="1799" y="1701"/>
                  </a:cubicBezTo>
                  <a:lnTo>
                    <a:pt x="2164" y="609"/>
                  </a:lnTo>
                  <a:cubicBezTo>
                    <a:pt x="2210" y="469"/>
                    <a:pt x="2187" y="313"/>
                    <a:pt x="2100" y="192"/>
                  </a:cubicBezTo>
                  <a:cubicBezTo>
                    <a:pt x="2014" y="72"/>
                    <a:pt x="1873" y="1"/>
                    <a:pt x="1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9"/>
            <p:cNvSpPr/>
            <p:nvPr/>
          </p:nvSpPr>
          <p:spPr>
            <a:xfrm>
              <a:off x="6149045" y="4557877"/>
              <a:ext cx="61336" cy="119035"/>
            </a:xfrm>
            <a:custGeom>
              <a:avLst/>
              <a:gdLst/>
              <a:ahLst/>
              <a:cxnLst/>
              <a:rect l="l" t="t" r="r" b="b"/>
              <a:pathLst>
                <a:path w="2294" h="4452" extrusionOk="0">
                  <a:moveTo>
                    <a:pt x="1725" y="453"/>
                  </a:moveTo>
                  <a:cubicBezTo>
                    <a:pt x="1727" y="453"/>
                    <a:pt x="1730" y="453"/>
                    <a:pt x="1732" y="457"/>
                  </a:cubicBezTo>
                  <a:cubicBezTo>
                    <a:pt x="1735" y="461"/>
                    <a:pt x="1734" y="464"/>
                    <a:pt x="1734" y="467"/>
                  </a:cubicBezTo>
                  <a:lnTo>
                    <a:pt x="1370" y="1559"/>
                  </a:lnTo>
                  <a:cubicBezTo>
                    <a:pt x="1323" y="1699"/>
                    <a:pt x="1347" y="1855"/>
                    <a:pt x="1433" y="1976"/>
                  </a:cubicBezTo>
                  <a:cubicBezTo>
                    <a:pt x="1520" y="2096"/>
                    <a:pt x="1660" y="2167"/>
                    <a:pt x="1809" y="2167"/>
                  </a:cubicBezTo>
                  <a:cubicBezTo>
                    <a:pt x="1812" y="2167"/>
                    <a:pt x="1814" y="2167"/>
                    <a:pt x="1817" y="2172"/>
                  </a:cubicBezTo>
                  <a:cubicBezTo>
                    <a:pt x="1820" y="2177"/>
                    <a:pt x="1819" y="2180"/>
                    <a:pt x="1817" y="2182"/>
                  </a:cubicBezTo>
                  <a:lnTo>
                    <a:pt x="1310" y="3173"/>
                  </a:lnTo>
                  <a:lnTo>
                    <a:pt x="1310" y="3173"/>
                  </a:lnTo>
                  <a:lnTo>
                    <a:pt x="1370" y="2828"/>
                  </a:lnTo>
                  <a:cubicBezTo>
                    <a:pt x="1393" y="2693"/>
                    <a:pt x="1356" y="2555"/>
                    <a:pt x="1268" y="2451"/>
                  </a:cubicBezTo>
                  <a:cubicBezTo>
                    <a:pt x="1180" y="2346"/>
                    <a:pt x="1051" y="2286"/>
                    <a:pt x="914" y="2286"/>
                  </a:cubicBezTo>
                  <a:lnTo>
                    <a:pt x="480" y="2286"/>
                  </a:lnTo>
                  <a:cubicBezTo>
                    <a:pt x="478" y="2286"/>
                    <a:pt x="475" y="2286"/>
                    <a:pt x="472" y="2282"/>
                  </a:cubicBezTo>
                  <a:cubicBezTo>
                    <a:pt x="469" y="2279"/>
                    <a:pt x="470" y="2276"/>
                    <a:pt x="470" y="2274"/>
                  </a:cubicBezTo>
                  <a:lnTo>
                    <a:pt x="811" y="461"/>
                  </a:lnTo>
                  <a:cubicBezTo>
                    <a:pt x="811" y="457"/>
                    <a:pt x="815" y="453"/>
                    <a:pt x="820" y="453"/>
                  </a:cubicBezTo>
                  <a:close/>
                  <a:moveTo>
                    <a:pt x="820" y="1"/>
                  </a:moveTo>
                  <a:cubicBezTo>
                    <a:pt x="597" y="1"/>
                    <a:pt x="406" y="159"/>
                    <a:pt x="366" y="378"/>
                  </a:cubicBezTo>
                  <a:lnTo>
                    <a:pt x="25" y="2190"/>
                  </a:lnTo>
                  <a:cubicBezTo>
                    <a:pt x="0" y="2327"/>
                    <a:pt x="35" y="2465"/>
                    <a:pt x="124" y="2571"/>
                  </a:cubicBezTo>
                  <a:cubicBezTo>
                    <a:pt x="212" y="2678"/>
                    <a:pt x="342" y="2739"/>
                    <a:pt x="479" y="2739"/>
                  </a:cubicBezTo>
                  <a:lnTo>
                    <a:pt x="914" y="2739"/>
                  </a:lnTo>
                  <a:cubicBezTo>
                    <a:pt x="915" y="2739"/>
                    <a:pt x="918" y="2739"/>
                    <a:pt x="921" y="2742"/>
                  </a:cubicBezTo>
                  <a:cubicBezTo>
                    <a:pt x="925" y="2746"/>
                    <a:pt x="925" y="2748"/>
                    <a:pt x="923" y="2750"/>
                  </a:cubicBezTo>
                  <a:lnTo>
                    <a:pt x="687" y="4105"/>
                  </a:lnTo>
                  <a:cubicBezTo>
                    <a:pt x="664" y="4248"/>
                    <a:pt x="745" y="4387"/>
                    <a:pt x="882" y="4435"/>
                  </a:cubicBezTo>
                  <a:cubicBezTo>
                    <a:pt x="915" y="4447"/>
                    <a:pt x="948" y="4452"/>
                    <a:pt x="981" y="4452"/>
                  </a:cubicBezTo>
                  <a:cubicBezTo>
                    <a:pt x="1086" y="4452"/>
                    <a:pt x="1186" y="4396"/>
                    <a:pt x="1240" y="4301"/>
                  </a:cubicBezTo>
                  <a:lnTo>
                    <a:pt x="1244" y="4292"/>
                  </a:lnTo>
                  <a:lnTo>
                    <a:pt x="2220" y="2388"/>
                  </a:lnTo>
                  <a:cubicBezTo>
                    <a:pt x="2294" y="2243"/>
                    <a:pt x="2288" y="2074"/>
                    <a:pt x="2203" y="1935"/>
                  </a:cubicBezTo>
                  <a:cubicBezTo>
                    <a:pt x="2118" y="1798"/>
                    <a:pt x="1971" y="1715"/>
                    <a:pt x="1809" y="1715"/>
                  </a:cubicBezTo>
                  <a:cubicBezTo>
                    <a:pt x="1806" y="1715"/>
                    <a:pt x="1803" y="1715"/>
                    <a:pt x="1800" y="1711"/>
                  </a:cubicBezTo>
                  <a:cubicBezTo>
                    <a:pt x="1797" y="1707"/>
                    <a:pt x="1798" y="1704"/>
                    <a:pt x="1799" y="1701"/>
                  </a:cubicBezTo>
                  <a:lnTo>
                    <a:pt x="2163" y="609"/>
                  </a:lnTo>
                  <a:cubicBezTo>
                    <a:pt x="2210" y="469"/>
                    <a:pt x="2186" y="313"/>
                    <a:pt x="2099" y="192"/>
                  </a:cubicBezTo>
                  <a:cubicBezTo>
                    <a:pt x="2012" y="72"/>
                    <a:pt x="1873" y="1"/>
                    <a:pt x="1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79"/>
          <p:cNvGrpSpPr/>
          <p:nvPr/>
        </p:nvGrpSpPr>
        <p:grpSpPr>
          <a:xfrm>
            <a:off x="837797" y="4029579"/>
            <a:ext cx="381170" cy="380375"/>
            <a:chOff x="1186275" y="4306929"/>
            <a:chExt cx="381170" cy="380375"/>
          </a:xfrm>
        </p:grpSpPr>
        <p:sp>
          <p:nvSpPr>
            <p:cNvPr id="1321" name="Google Shape;1321;p79"/>
            <p:cNvSpPr/>
            <p:nvPr/>
          </p:nvSpPr>
          <p:spPr>
            <a:xfrm>
              <a:off x="1468990" y="4306929"/>
              <a:ext cx="97886" cy="60373"/>
            </a:xfrm>
            <a:custGeom>
              <a:avLst/>
              <a:gdLst/>
              <a:ahLst/>
              <a:cxnLst/>
              <a:rect l="l" t="t" r="r" b="b"/>
              <a:pathLst>
                <a:path w="3661" h="2258" extrusionOk="0">
                  <a:moveTo>
                    <a:pt x="1603" y="417"/>
                  </a:moveTo>
                  <a:cubicBezTo>
                    <a:pt x="1951" y="417"/>
                    <a:pt x="2234" y="656"/>
                    <a:pt x="2301" y="987"/>
                  </a:cubicBezTo>
                  <a:cubicBezTo>
                    <a:pt x="2342" y="1190"/>
                    <a:pt x="2523" y="1338"/>
                    <a:pt x="2731" y="1338"/>
                  </a:cubicBezTo>
                  <a:lnTo>
                    <a:pt x="2971" y="1338"/>
                  </a:lnTo>
                  <a:cubicBezTo>
                    <a:pt x="3111" y="1338"/>
                    <a:pt x="3230" y="1445"/>
                    <a:pt x="3236" y="1577"/>
                  </a:cubicBezTo>
                  <a:cubicBezTo>
                    <a:pt x="3239" y="1647"/>
                    <a:pt x="3214" y="1713"/>
                    <a:pt x="3166" y="1763"/>
                  </a:cubicBezTo>
                  <a:cubicBezTo>
                    <a:pt x="3118" y="1814"/>
                    <a:pt x="3054" y="1842"/>
                    <a:pt x="2984" y="1842"/>
                  </a:cubicBezTo>
                  <a:lnTo>
                    <a:pt x="696" y="1842"/>
                  </a:lnTo>
                  <a:cubicBezTo>
                    <a:pt x="556" y="1842"/>
                    <a:pt x="437" y="1734"/>
                    <a:pt x="431" y="1602"/>
                  </a:cubicBezTo>
                  <a:cubicBezTo>
                    <a:pt x="425" y="1489"/>
                    <a:pt x="497" y="1385"/>
                    <a:pt x="603" y="1350"/>
                  </a:cubicBezTo>
                  <a:cubicBezTo>
                    <a:pt x="760" y="1299"/>
                    <a:pt x="874" y="1168"/>
                    <a:pt x="902" y="1008"/>
                  </a:cubicBezTo>
                  <a:cubicBezTo>
                    <a:pt x="960" y="666"/>
                    <a:pt x="1255" y="417"/>
                    <a:pt x="1603" y="417"/>
                  </a:cubicBezTo>
                  <a:close/>
                  <a:moveTo>
                    <a:pt x="1603" y="0"/>
                  </a:moveTo>
                  <a:cubicBezTo>
                    <a:pt x="1068" y="0"/>
                    <a:pt x="583" y="395"/>
                    <a:pt x="491" y="938"/>
                  </a:cubicBezTo>
                  <a:cubicBezTo>
                    <a:pt x="489" y="948"/>
                    <a:pt x="478" y="952"/>
                    <a:pt x="474" y="955"/>
                  </a:cubicBezTo>
                  <a:cubicBezTo>
                    <a:pt x="189" y="1048"/>
                    <a:pt x="1" y="1322"/>
                    <a:pt x="14" y="1621"/>
                  </a:cubicBezTo>
                  <a:cubicBezTo>
                    <a:pt x="31" y="1978"/>
                    <a:pt x="330" y="2258"/>
                    <a:pt x="696" y="2258"/>
                  </a:cubicBezTo>
                  <a:lnTo>
                    <a:pt x="2984" y="2258"/>
                  </a:lnTo>
                  <a:cubicBezTo>
                    <a:pt x="3166" y="2258"/>
                    <a:pt x="3342" y="2182"/>
                    <a:pt x="3468" y="2051"/>
                  </a:cubicBezTo>
                  <a:cubicBezTo>
                    <a:pt x="3595" y="1917"/>
                    <a:pt x="3660" y="1742"/>
                    <a:pt x="3652" y="1557"/>
                  </a:cubicBezTo>
                  <a:cubicBezTo>
                    <a:pt x="3635" y="1200"/>
                    <a:pt x="3336" y="920"/>
                    <a:pt x="2971" y="920"/>
                  </a:cubicBezTo>
                  <a:lnTo>
                    <a:pt x="2731" y="920"/>
                  </a:lnTo>
                  <a:cubicBezTo>
                    <a:pt x="2720" y="920"/>
                    <a:pt x="2712" y="913"/>
                    <a:pt x="2710" y="904"/>
                  </a:cubicBezTo>
                  <a:cubicBezTo>
                    <a:pt x="2603" y="380"/>
                    <a:pt x="2139" y="0"/>
                    <a:pt x="1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9"/>
            <p:cNvSpPr/>
            <p:nvPr/>
          </p:nvSpPr>
          <p:spPr>
            <a:xfrm>
              <a:off x="1186275" y="4306929"/>
              <a:ext cx="381170" cy="380368"/>
            </a:xfrm>
            <a:custGeom>
              <a:avLst/>
              <a:gdLst/>
              <a:ahLst/>
              <a:cxnLst/>
              <a:rect l="l" t="t" r="r" b="b"/>
              <a:pathLst>
                <a:path w="14256" h="14226" extrusionOk="0">
                  <a:moveTo>
                    <a:pt x="7114" y="4559"/>
                  </a:moveTo>
                  <a:cubicBezTo>
                    <a:pt x="7272" y="4559"/>
                    <a:pt x="7422" y="4611"/>
                    <a:pt x="7544" y="4705"/>
                  </a:cubicBezTo>
                  <a:cubicBezTo>
                    <a:pt x="7532" y="4717"/>
                    <a:pt x="7518" y="4730"/>
                    <a:pt x="7505" y="4743"/>
                  </a:cubicBezTo>
                  <a:cubicBezTo>
                    <a:pt x="7424" y="4824"/>
                    <a:pt x="7424" y="4956"/>
                    <a:pt x="7505" y="5038"/>
                  </a:cubicBezTo>
                  <a:cubicBezTo>
                    <a:pt x="7546" y="5079"/>
                    <a:pt x="7599" y="5099"/>
                    <a:pt x="7652" y="5099"/>
                  </a:cubicBezTo>
                  <a:cubicBezTo>
                    <a:pt x="7706" y="5099"/>
                    <a:pt x="7759" y="5079"/>
                    <a:pt x="7800" y="5038"/>
                  </a:cubicBezTo>
                  <a:cubicBezTo>
                    <a:pt x="7855" y="4982"/>
                    <a:pt x="7913" y="4933"/>
                    <a:pt x="7974" y="4887"/>
                  </a:cubicBezTo>
                  <a:lnTo>
                    <a:pt x="7973" y="4887"/>
                  </a:lnTo>
                  <a:cubicBezTo>
                    <a:pt x="7973" y="4887"/>
                    <a:pt x="7974" y="4886"/>
                    <a:pt x="7975" y="4886"/>
                  </a:cubicBezTo>
                  <a:cubicBezTo>
                    <a:pt x="8259" y="4673"/>
                    <a:pt x="8598" y="4560"/>
                    <a:pt x="8954" y="4560"/>
                  </a:cubicBezTo>
                  <a:cubicBezTo>
                    <a:pt x="9790" y="4560"/>
                    <a:pt x="10482" y="5191"/>
                    <a:pt x="10576" y="6003"/>
                  </a:cubicBezTo>
                  <a:cubicBezTo>
                    <a:pt x="10497" y="5990"/>
                    <a:pt x="10417" y="5984"/>
                    <a:pt x="10335" y="5984"/>
                  </a:cubicBezTo>
                  <a:cubicBezTo>
                    <a:pt x="10220" y="5984"/>
                    <a:pt x="10127" y="6077"/>
                    <a:pt x="10127" y="6192"/>
                  </a:cubicBezTo>
                  <a:cubicBezTo>
                    <a:pt x="10127" y="6307"/>
                    <a:pt x="10220" y="6400"/>
                    <a:pt x="10335" y="6400"/>
                  </a:cubicBezTo>
                  <a:cubicBezTo>
                    <a:pt x="10466" y="6400"/>
                    <a:pt x="10592" y="6422"/>
                    <a:pt x="10710" y="6463"/>
                  </a:cubicBezTo>
                  <a:cubicBezTo>
                    <a:pt x="10710" y="6463"/>
                    <a:pt x="10720" y="6466"/>
                    <a:pt x="10724" y="6467"/>
                  </a:cubicBezTo>
                  <a:cubicBezTo>
                    <a:pt x="11193" y="6632"/>
                    <a:pt x="11508" y="7076"/>
                    <a:pt x="11508" y="7573"/>
                  </a:cubicBezTo>
                  <a:cubicBezTo>
                    <a:pt x="11508" y="8161"/>
                    <a:pt x="11075" y="8652"/>
                    <a:pt x="10504" y="8734"/>
                  </a:cubicBezTo>
                  <a:lnTo>
                    <a:pt x="8602" y="6246"/>
                  </a:lnTo>
                  <a:cubicBezTo>
                    <a:pt x="8476" y="6082"/>
                    <a:pt x="8278" y="5983"/>
                    <a:pt x="8071" y="5983"/>
                  </a:cubicBezTo>
                  <a:lnTo>
                    <a:pt x="8071" y="5984"/>
                  </a:lnTo>
                  <a:lnTo>
                    <a:pt x="7027" y="5984"/>
                  </a:lnTo>
                  <a:lnTo>
                    <a:pt x="6420" y="5108"/>
                  </a:lnTo>
                  <a:cubicBezTo>
                    <a:pt x="6495" y="4791"/>
                    <a:pt x="6780" y="4559"/>
                    <a:pt x="7114" y="4559"/>
                  </a:cubicBezTo>
                  <a:close/>
                  <a:moveTo>
                    <a:pt x="8494" y="9463"/>
                  </a:moveTo>
                  <a:lnTo>
                    <a:pt x="9088" y="10650"/>
                  </a:lnTo>
                  <a:cubicBezTo>
                    <a:pt x="9025" y="10671"/>
                    <a:pt x="8972" y="10712"/>
                    <a:pt x="8930" y="10766"/>
                  </a:cubicBezTo>
                  <a:cubicBezTo>
                    <a:pt x="8866" y="10851"/>
                    <a:pt x="8845" y="10960"/>
                    <a:pt x="8875" y="11064"/>
                  </a:cubicBezTo>
                  <a:lnTo>
                    <a:pt x="9137" y="11967"/>
                  </a:lnTo>
                  <a:lnTo>
                    <a:pt x="7851" y="11967"/>
                  </a:lnTo>
                  <a:lnTo>
                    <a:pt x="8112" y="11064"/>
                  </a:lnTo>
                  <a:cubicBezTo>
                    <a:pt x="8142" y="10960"/>
                    <a:pt x="8123" y="10851"/>
                    <a:pt x="8058" y="10766"/>
                  </a:cubicBezTo>
                  <a:cubicBezTo>
                    <a:pt x="8017" y="10712"/>
                    <a:pt x="7962" y="10671"/>
                    <a:pt x="7901" y="10650"/>
                  </a:cubicBezTo>
                  <a:lnTo>
                    <a:pt x="8494" y="9463"/>
                  </a:lnTo>
                  <a:close/>
                  <a:moveTo>
                    <a:pt x="11364" y="10543"/>
                  </a:moveTo>
                  <a:lnTo>
                    <a:pt x="13798" y="13728"/>
                  </a:lnTo>
                  <a:cubicBezTo>
                    <a:pt x="13814" y="13749"/>
                    <a:pt x="13810" y="13768"/>
                    <a:pt x="13804" y="13781"/>
                  </a:cubicBezTo>
                  <a:cubicBezTo>
                    <a:pt x="13797" y="13793"/>
                    <a:pt x="13784" y="13809"/>
                    <a:pt x="13758" y="13809"/>
                  </a:cubicBezTo>
                  <a:lnTo>
                    <a:pt x="6837" y="13809"/>
                  </a:lnTo>
                  <a:cubicBezTo>
                    <a:pt x="6997" y="13614"/>
                    <a:pt x="7092" y="13367"/>
                    <a:pt x="7092" y="13097"/>
                  </a:cubicBezTo>
                  <a:cubicBezTo>
                    <a:pt x="7092" y="12475"/>
                    <a:pt x="6585" y="11967"/>
                    <a:pt x="5962" y="11967"/>
                  </a:cubicBezTo>
                  <a:lnTo>
                    <a:pt x="4811" y="11967"/>
                  </a:lnTo>
                  <a:cubicBezTo>
                    <a:pt x="4419" y="11967"/>
                    <a:pt x="4099" y="11649"/>
                    <a:pt x="4099" y="11255"/>
                  </a:cubicBezTo>
                  <a:cubicBezTo>
                    <a:pt x="4099" y="10863"/>
                    <a:pt x="4419" y="10543"/>
                    <a:pt x="4811" y="10543"/>
                  </a:cubicBezTo>
                  <a:lnTo>
                    <a:pt x="7488" y="10543"/>
                  </a:lnTo>
                  <a:lnTo>
                    <a:pt x="7482" y="10555"/>
                  </a:lnTo>
                  <a:cubicBezTo>
                    <a:pt x="7429" y="10661"/>
                    <a:pt x="7434" y="10785"/>
                    <a:pt x="7498" y="10886"/>
                  </a:cubicBezTo>
                  <a:cubicBezTo>
                    <a:pt x="7542" y="10958"/>
                    <a:pt x="7609" y="11009"/>
                    <a:pt x="7688" y="11033"/>
                  </a:cubicBezTo>
                  <a:lnTo>
                    <a:pt x="7422" y="11951"/>
                  </a:lnTo>
                  <a:cubicBezTo>
                    <a:pt x="7392" y="12054"/>
                    <a:pt x="7412" y="12163"/>
                    <a:pt x="7477" y="12249"/>
                  </a:cubicBezTo>
                  <a:cubicBezTo>
                    <a:pt x="7542" y="12335"/>
                    <a:pt x="7640" y="12384"/>
                    <a:pt x="7748" y="12384"/>
                  </a:cubicBezTo>
                  <a:lnTo>
                    <a:pt x="8286" y="12384"/>
                  </a:lnTo>
                  <a:lnTo>
                    <a:pt x="8286" y="12889"/>
                  </a:lnTo>
                  <a:lnTo>
                    <a:pt x="8034" y="12889"/>
                  </a:lnTo>
                  <a:cubicBezTo>
                    <a:pt x="7919" y="12889"/>
                    <a:pt x="7826" y="12982"/>
                    <a:pt x="7826" y="13097"/>
                  </a:cubicBezTo>
                  <a:cubicBezTo>
                    <a:pt x="7826" y="13212"/>
                    <a:pt x="7919" y="13305"/>
                    <a:pt x="8034" y="13305"/>
                  </a:cubicBezTo>
                  <a:lnTo>
                    <a:pt x="8955" y="13305"/>
                  </a:lnTo>
                  <a:cubicBezTo>
                    <a:pt x="9070" y="13305"/>
                    <a:pt x="9163" y="13212"/>
                    <a:pt x="9163" y="13097"/>
                  </a:cubicBezTo>
                  <a:cubicBezTo>
                    <a:pt x="9163" y="12982"/>
                    <a:pt x="9070" y="12889"/>
                    <a:pt x="8955" y="12889"/>
                  </a:cubicBezTo>
                  <a:lnTo>
                    <a:pt x="8702" y="12889"/>
                  </a:lnTo>
                  <a:lnTo>
                    <a:pt x="8702" y="12384"/>
                  </a:lnTo>
                  <a:lnTo>
                    <a:pt x="9240" y="12384"/>
                  </a:lnTo>
                  <a:cubicBezTo>
                    <a:pt x="9347" y="12384"/>
                    <a:pt x="9447" y="12335"/>
                    <a:pt x="9512" y="12249"/>
                  </a:cubicBezTo>
                  <a:cubicBezTo>
                    <a:pt x="9576" y="12163"/>
                    <a:pt x="9597" y="12054"/>
                    <a:pt x="9567" y="11951"/>
                  </a:cubicBezTo>
                  <a:lnTo>
                    <a:pt x="9301" y="11033"/>
                  </a:lnTo>
                  <a:cubicBezTo>
                    <a:pt x="9378" y="11009"/>
                    <a:pt x="9447" y="10958"/>
                    <a:pt x="9491" y="10886"/>
                  </a:cubicBezTo>
                  <a:cubicBezTo>
                    <a:pt x="9553" y="10785"/>
                    <a:pt x="9560" y="10661"/>
                    <a:pt x="9506" y="10555"/>
                  </a:cubicBezTo>
                  <a:lnTo>
                    <a:pt x="9501" y="10543"/>
                  </a:lnTo>
                  <a:close/>
                  <a:moveTo>
                    <a:pt x="439" y="0"/>
                  </a:moveTo>
                  <a:cubicBezTo>
                    <a:pt x="197" y="0"/>
                    <a:pt x="0" y="197"/>
                    <a:pt x="0" y="439"/>
                  </a:cubicBezTo>
                  <a:lnTo>
                    <a:pt x="0" y="3320"/>
                  </a:lnTo>
                  <a:cubicBezTo>
                    <a:pt x="0" y="3435"/>
                    <a:pt x="93" y="3528"/>
                    <a:pt x="208" y="3528"/>
                  </a:cubicBezTo>
                  <a:cubicBezTo>
                    <a:pt x="323" y="3528"/>
                    <a:pt x="417" y="3435"/>
                    <a:pt x="417" y="3320"/>
                  </a:cubicBezTo>
                  <a:lnTo>
                    <a:pt x="417" y="439"/>
                  </a:lnTo>
                  <a:cubicBezTo>
                    <a:pt x="417" y="427"/>
                    <a:pt x="427" y="417"/>
                    <a:pt x="439" y="417"/>
                  </a:cubicBezTo>
                  <a:lnTo>
                    <a:pt x="2533" y="417"/>
                  </a:lnTo>
                  <a:cubicBezTo>
                    <a:pt x="2616" y="417"/>
                    <a:pt x="2694" y="458"/>
                    <a:pt x="2740" y="526"/>
                  </a:cubicBezTo>
                  <a:lnTo>
                    <a:pt x="6519" y="5984"/>
                  </a:lnTo>
                  <a:lnTo>
                    <a:pt x="6504" y="5984"/>
                  </a:lnTo>
                  <a:cubicBezTo>
                    <a:pt x="6228" y="5984"/>
                    <a:pt x="5985" y="6149"/>
                    <a:pt x="5883" y="6405"/>
                  </a:cubicBezTo>
                  <a:lnTo>
                    <a:pt x="5078" y="8417"/>
                  </a:lnTo>
                  <a:cubicBezTo>
                    <a:pt x="5036" y="8523"/>
                    <a:pt x="5088" y="8645"/>
                    <a:pt x="5194" y="8688"/>
                  </a:cubicBezTo>
                  <a:cubicBezTo>
                    <a:pt x="5219" y="8697"/>
                    <a:pt x="5246" y="8703"/>
                    <a:pt x="5272" y="8703"/>
                  </a:cubicBezTo>
                  <a:cubicBezTo>
                    <a:pt x="5355" y="8703"/>
                    <a:pt x="5432" y="8653"/>
                    <a:pt x="5466" y="8571"/>
                  </a:cubicBezTo>
                  <a:lnTo>
                    <a:pt x="6270" y="6560"/>
                  </a:lnTo>
                  <a:cubicBezTo>
                    <a:pt x="6308" y="6464"/>
                    <a:pt x="6400" y="6401"/>
                    <a:pt x="6504" y="6401"/>
                  </a:cubicBezTo>
                  <a:lnTo>
                    <a:pt x="8071" y="6401"/>
                  </a:lnTo>
                  <a:cubicBezTo>
                    <a:pt x="8149" y="6401"/>
                    <a:pt x="8223" y="6438"/>
                    <a:pt x="8271" y="6500"/>
                  </a:cubicBezTo>
                  <a:lnTo>
                    <a:pt x="11044" y="10127"/>
                  </a:lnTo>
                  <a:lnTo>
                    <a:pt x="9291" y="10127"/>
                  </a:lnTo>
                  <a:lnTo>
                    <a:pt x="8798" y="9139"/>
                  </a:lnTo>
                  <a:cubicBezTo>
                    <a:pt x="8740" y="9023"/>
                    <a:pt x="8624" y="8951"/>
                    <a:pt x="8494" y="8951"/>
                  </a:cubicBezTo>
                  <a:cubicBezTo>
                    <a:pt x="8364" y="8951"/>
                    <a:pt x="8248" y="9023"/>
                    <a:pt x="8190" y="9139"/>
                  </a:cubicBezTo>
                  <a:lnTo>
                    <a:pt x="7696" y="10127"/>
                  </a:lnTo>
                  <a:lnTo>
                    <a:pt x="4811" y="10127"/>
                  </a:lnTo>
                  <a:cubicBezTo>
                    <a:pt x="4189" y="10127"/>
                    <a:pt x="3683" y="10633"/>
                    <a:pt x="3683" y="11256"/>
                  </a:cubicBezTo>
                  <a:cubicBezTo>
                    <a:pt x="3683" y="11878"/>
                    <a:pt x="4189" y="12384"/>
                    <a:pt x="4811" y="12384"/>
                  </a:cubicBezTo>
                  <a:lnTo>
                    <a:pt x="5962" y="12384"/>
                  </a:lnTo>
                  <a:cubicBezTo>
                    <a:pt x="6355" y="12384"/>
                    <a:pt x="6675" y="12704"/>
                    <a:pt x="6675" y="13097"/>
                  </a:cubicBezTo>
                  <a:cubicBezTo>
                    <a:pt x="6675" y="13490"/>
                    <a:pt x="6355" y="13809"/>
                    <a:pt x="5962" y="13809"/>
                  </a:cubicBezTo>
                  <a:lnTo>
                    <a:pt x="2006" y="13809"/>
                  </a:lnTo>
                  <a:cubicBezTo>
                    <a:pt x="1891" y="13809"/>
                    <a:pt x="1798" y="13902"/>
                    <a:pt x="1798" y="14017"/>
                  </a:cubicBezTo>
                  <a:cubicBezTo>
                    <a:pt x="1798" y="14133"/>
                    <a:pt x="1891" y="14226"/>
                    <a:pt x="2006" y="14226"/>
                  </a:cubicBezTo>
                  <a:lnTo>
                    <a:pt x="13758" y="14226"/>
                  </a:lnTo>
                  <a:cubicBezTo>
                    <a:pt x="13937" y="14226"/>
                    <a:pt x="14098" y="14126"/>
                    <a:pt x="14177" y="13965"/>
                  </a:cubicBezTo>
                  <a:cubicBezTo>
                    <a:pt x="14256" y="13805"/>
                    <a:pt x="14238" y="13616"/>
                    <a:pt x="14130" y="13474"/>
                  </a:cubicBezTo>
                  <a:lnTo>
                    <a:pt x="10783" y="9098"/>
                  </a:lnTo>
                  <a:cubicBezTo>
                    <a:pt x="11446" y="8904"/>
                    <a:pt x="11925" y="8293"/>
                    <a:pt x="11925" y="7573"/>
                  </a:cubicBezTo>
                  <a:cubicBezTo>
                    <a:pt x="11925" y="6951"/>
                    <a:pt x="11559" y="6389"/>
                    <a:pt x="11003" y="6131"/>
                  </a:cubicBezTo>
                  <a:cubicBezTo>
                    <a:pt x="10970" y="5029"/>
                    <a:pt x="10064" y="4143"/>
                    <a:pt x="8954" y="4143"/>
                  </a:cubicBezTo>
                  <a:cubicBezTo>
                    <a:pt x="8847" y="4143"/>
                    <a:pt x="8742" y="4151"/>
                    <a:pt x="8637" y="4168"/>
                  </a:cubicBezTo>
                  <a:lnTo>
                    <a:pt x="7284" y="2212"/>
                  </a:lnTo>
                  <a:cubicBezTo>
                    <a:pt x="7244" y="2154"/>
                    <a:pt x="7179" y="2123"/>
                    <a:pt x="7112" y="2123"/>
                  </a:cubicBezTo>
                  <a:cubicBezTo>
                    <a:pt x="7072" y="2123"/>
                    <a:pt x="7030" y="2135"/>
                    <a:pt x="6994" y="2159"/>
                  </a:cubicBezTo>
                  <a:cubicBezTo>
                    <a:pt x="6899" y="2225"/>
                    <a:pt x="6876" y="2355"/>
                    <a:pt x="6942" y="2449"/>
                  </a:cubicBezTo>
                  <a:lnTo>
                    <a:pt x="8210" y="4283"/>
                  </a:lnTo>
                  <a:cubicBezTo>
                    <a:pt x="8097" y="4326"/>
                    <a:pt x="7987" y="4381"/>
                    <a:pt x="7883" y="4445"/>
                  </a:cubicBezTo>
                  <a:cubicBezTo>
                    <a:pt x="7676" y="4251"/>
                    <a:pt x="7403" y="4143"/>
                    <a:pt x="7112" y="4143"/>
                  </a:cubicBezTo>
                  <a:cubicBezTo>
                    <a:pt x="7079" y="4143"/>
                    <a:pt x="7046" y="4145"/>
                    <a:pt x="7013" y="4148"/>
                  </a:cubicBezTo>
                  <a:lnTo>
                    <a:pt x="4523" y="551"/>
                  </a:lnTo>
                  <a:cubicBezTo>
                    <a:pt x="4482" y="492"/>
                    <a:pt x="4417" y="461"/>
                    <a:pt x="4351" y="461"/>
                  </a:cubicBezTo>
                  <a:cubicBezTo>
                    <a:pt x="4310" y="461"/>
                    <a:pt x="4269" y="473"/>
                    <a:pt x="4233" y="498"/>
                  </a:cubicBezTo>
                  <a:cubicBezTo>
                    <a:pt x="4138" y="563"/>
                    <a:pt x="4115" y="693"/>
                    <a:pt x="4180" y="788"/>
                  </a:cubicBezTo>
                  <a:lnTo>
                    <a:pt x="6592" y="4271"/>
                  </a:lnTo>
                  <a:cubicBezTo>
                    <a:pt x="6404" y="4369"/>
                    <a:pt x="6246" y="4519"/>
                    <a:pt x="6138" y="4702"/>
                  </a:cubicBezTo>
                  <a:lnTo>
                    <a:pt x="3083" y="288"/>
                  </a:lnTo>
                  <a:cubicBezTo>
                    <a:pt x="2959" y="108"/>
                    <a:pt x="2753" y="0"/>
                    <a:pt x="2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9"/>
            <p:cNvSpPr/>
            <p:nvPr/>
          </p:nvSpPr>
          <p:spPr>
            <a:xfrm>
              <a:off x="1186275" y="4412495"/>
              <a:ext cx="36924" cy="274808"/>
            </a:xfrm>
            <a:custGeom>
              <a:avLst/>
              <a:gdLst/>
              <a:ahLst/>
              <a:cxnLst/>
              <a:rect l="l" t="t" r="r" b="b"/>
              <a:pathLst>
                <a:path w="1381" h="10278" extrusionOk="0">
                  <a:moveTo>
                    <a:pt x="208" y="0"/>
                  </a:moveTo>
                  <a:cubicBezTo>
                    <a:pt x="93" y="0"/>
                    <a:pt x="0" y="94"/>
                    <a:pt x="0" y="209"/>
                  </a:cubicBezTo>
                  <a:lnTo>
                    <a:pt x="0" y="9609"/>
                  </a:lnTo>
                  <a:cubicBezTo>
                    <a:pt x="0" y="9978"/>
                    <a:pt x="300" y="10278"/>
                    <a:pt x="669" y="10278"/>
                  </a:cubicBezTo>
                  <a:lnTo>
                    <a:pt x="1173" y="10278"/>
                  </a:lnTo>
                  <a:cubicBezTo>
                    <a:pt x="1288" y="10278"/>
                    <a:pt x="1381" y="10185"/>
                    <a:pt x="1381" y="10069"/>
                  </a:cubicBezTo>
                  <a:cubicBezTo>
                    <a:pt x="1381" y="9954"/>
                    <a:pt x="1288" y="9861"/>
                    <a:pt x="1173" y="9861"/>
                  </a:cubicBezTo>
                  <a:lnTo>
                    <a:pt x="669" y="9861"/>
                  </a:lnTo>
                  <a:cubicBezTo>
                    <a:pt x="530" y="9861"/>
                    <a:pt x="417" y="9748"/>
                    <a:pt x="417" y="9609"/>
                  </a:cubicBezTo>
                  <a:lnTo>
                    <a:pt x="417" y="209"/>
                  </a:lnTo>
                  <a:cubicBezTo>
                    <a:pt x="417" y="93"/>
                    <a:pt x="323" y="0"/>
                    <a:pt x="2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9"/>
            <p:cNvSpPr/>
            <p:nvPr/>
          </p:nvSpPr>
          <p:spPr>
            <a:xfrm>
              <a:off x="1223897" y="4472418"/>
              <a:ext cx="58956" cy="116415"/>
            </a:xfrm>
            <a:custGeom>
              <a:avLst/>
              <a:gdLst/>
              <a:ahLst/>
              <a:cxnLst/>
              <a:rect l="l" t="t" r="r" b="b"/>
              <a:pathLst>
                <a:path w="2205" h="4354" extrusionOk="0">
                  <a:moveTo>
                    <a:pt x="1103" y="513"/>
                  </a:moveTo>
                  <a:lnTo>
                    <a:pt x="1696" y="1699"/>
                  </a:lnTo>
                  <a:cubicBezTo>
                    <a:pt x="1635" y="1721"/>
                    <a:pt x="1580" y="1761"/>
                    <a:pt x="1540" y="1815"/>
                  </a:cubicBezTo>
                  <a:cubicBezTo>
                    <a:pt x="1475" y="1901"/>
                    <a:pt x="1455" y="2010"/>
                    <a:pt x="1485" y="2114"/>
                  </a:cubicBezTo>
                  <a:lnTo>
                    <a:pt x="1746" y="3017"/>
                  </a:lnTo>
                  <a:lnTo>
                    <a:pt x="460" y="3017"/>
                  </a:lnTo>
                  <a:lnTo>
                    <a:pt x="721" y="2114"/>
                  </a:lnTo>
                  <a:cubicBezTo>
                    <a:pt x="751" y="2010"/>
                    <a:pt x="732" y="1901"/>
                    <a:pt x="666" y="1815"/>
                  </a:cubicBezTo>
                  <a:cubicBezTo>
                    <a:pt x="626" y="1761"/>
                    <a:pt x="571" y="1721"/>
                    <a:pt x="510" y="1699"/>
                  </a:cubicBezTo>
                  <a:lnTo>
                    <a:pt x="1103" y="513"/>
                  </a:lnTo>
                  <a:close/>
                  <a:moveTo>
                    <a:pt x="1103" y="0"/>
                  </a:moveTo>
                  <a:cubicBezTo>
                    <a:pt x="974" y="0"/>
                    <a:pt x="857" y="73"/>
                    <a:pt x="799" y="189"/>
                  </a:cubicBezTo>
                  <a:lnTo>
                    <a:pt x="91" y="1605"/>
                  </a:lnTo>
                  <a:cubicBezTo>
                    <a:pt x="38" y="1710"/>
                    <a:pt x="43" y="1834"/>
                    <a:pt x="106" y="1935"/>
                  </a:cubicBezTo>
                  <a:cubicBezTo>
                    <a:pt x="151" y="2007"/>
                    <a:pt x="218" y="2058"/>
                    <a:pt x="297" y="2082"/>
                  </a:cubicBezTo>
                  <a:lnTo>
                    <a:pt x="31" y="2999"/>
                  </a:lnTo>
                  <a:cubicBezTo>
                    <a:pt x="1" y="3104"/>
                    <a:pt x="21" y="3212"/>
                    <a:pt x="86" y="3298"/>
                  </a:cubicBezTo>
                  <a:cubicBezTo>
                    <a:pt x="150" y="3384"/>
                    <a:pt x="249" y="3434"/>
                    <a:pt x="357" y="3434"/>
                  </a:cubicBezTo>
                  <a:lnTo>
                    <a:pt x="894" y="3434"/>
                  </a:lnTo>
                  <a:lnTo>
                    <a:pt x="894" y="3938"/>
                  </a:lnTo>
                  <a:lnTo>
                    <a:pt x="643" y="3938"/>
                  </a:lnTo>
                  <a:cubicBezTo>
                    <a:pt x="528" y="3938"/>
                    <a:pt x="435" y="4031"/>
                    <a:pt x="435" y="4146"/>
                  </a:cubicBezTo>
                  <a:cubicBezTo>
                    <a:pt x="435" y="4261"/>
                    <a:pt x="528" y="4354"/>
                    <a:pt x="643" y="4354"/>
                  </a:cubicBezTo>
                  <a:lnTo>
                    <a:pt x="1564" y="4354"/>
                  </a:lnTo>
                  <a:cubicBezTo>
                    <a:pt x="1679" y="4354"/>
                    <a:pt x="1772" y="4261"/>
                    <a:pt x="1772" y="4146"/>
                  </a:cubicBezTo>
                  <a:cubicBezTo>
                    <a:pt x="1772" y="4031"/>
                    <a:pt x="1679" y="3938"/>
                    <a:pt x="1564" y="3938"/>
                  </a:cubicBezTo>
                  <a:lnTo>
                    <a:pt x="1311" y="3938"/>
                  </a:lnTo>
                  <a:lnTo>
                    <a:pt x="1311" y="3434"/>
                  </a:lnTo>
                  <a:lnTo>
                    <a:pt x="1849" y="3434"/>
                  </a:lnTo>
                  <a:cubicBezTo>
                    <a:pt x="1956" y="3434"/>
                    <a:pt x="2056" y="3384"/>
                    <a:pt x="2121" y="3298"/>
                  </a:cubicBezTo>
                  <a:cubicBezTo>
                    <a:pt x="2185" y="3212"/>
                    <a:pt x="2205" y="3104"/>
                    <a:pt x="2175" y="2999"/>
                  </a:cubicBezTo>
                  <a:lnTo>
                    <a:pt x="1910" y="2082"/>
                  </a:lnTo>
                  <a:cubicBezTo>
                    <a:pt x="1987" y="2058"/>
                    <a:pt x="2056" y="2007"/>
                    <a:pt x="2100" y="1935"/>
                  </a:cubicBezTo>
                  <a:cubicBezTo>
                    <a:pt x="2162" y="1833"/>
                    <a:pt x="2168" y="1710"/>
                    <a:pt x="2115" y="1605"/>
                  </a:cubicBezTo>
                  <a:lnTo>
                    <a:pt x="1407" y="189"/>
                  </a:lnTo>
                  <a:cubicBezTo>
                    <a:pt x="1349" y="73"/>
                    <a:pt x="1233" y="0"/>
                    <a:pt x="1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9"/>
            <p:cNvSpPr/>
            <p:nvPr/>
          </p:nvSpPr>
          <p:spPr>
            <a:xfrm>
              <a:off x="1493965" y="4417683"/>
              <a:ext cx="35802" cy="35802"/>
            </a:xfrm>
            <a:custGeom>
              <a:avLst/>
              <a:gdLst/>
              <a:ahLst/>
              <a:cxnLst/>
              <a:rect l="l" t="t" r="r" b="b"/>
              <a:pathLst>
                <a:path w="1339" h="1339" extrusionOk="0">
                  <a:moveTo>
                    <a:pt x="669" y="418"/>
                  </a:moveTo>
                  <a:cubicBezTo>
                    <a:pt x="808" y="418"/>
                    <a:pt x="921" y="531"/>
                    <a:pt x="921" y="669"/>
                  </a:cubicBezTo>
                  <a:cubicBezTo>
                    <a:pt x="921" y="808"/>
                    <a:pt x="808" y="921"/>
                    <a:pt x="669" y="921"/>
                  </a:cubicBezTo>
                  <a:cubicBezTo>
                    <a:pt x="531" y="921"/>
                    <a:pt x="418" y="808"/>
                    <a:pt x="418" y="669"/>
                  </a:cubicBezTo>
                  <a:cubicBezTo>
                    <a:pt x="418" y="531"/>
                    <a:pt x="531" y="418"/>
                    <a:pt x="669" y="418"/>
                  </a:cubicBezTo>
                  <a:close/>
                  <a:moveTo>
                    <a:pt x="669" y="1"/>
                  </a:moveTo>
                  <a:cubicBezTo>
                    <a:pt x="301" y="1"/>
                    <a:pt x="1" y="301"/>
                    <a:pt x="1" y="669"/>
                  </a:cubicBezTo>
                  <a:cubicBezTo>
                    <a:pt x="1" y="1038"/>
                    <a:pt x="301" y="1338"/>
                    <a:pt x="669" y="1338"/>
                  </a:cubicBezTo>
                  <a:cubicBezTo>
                    <a:pt x="1038" y="1338"/>
                    <a:pt x="1338" y="1038"/>
                    <a:pt x="1338" y="669"/>
                  </a:cubicBezTo>
                  <a:cubicBezTo>
                    <a:pt x="1338" y="301"/>
                    <a:pt x="1038" y="1"/>
                    <a:pt x="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9"/>
            <p:cNvSpPr/>
            <p:nvPr/>
          </p:nvSpPr>
          <p:spPr>
            <a:xfrm>
              <a:off x="1420111" y="4368456"/>
              <a:ext cx="35802" cy="35775"/>
            </a:xfrm>
            <a:custGeom>
              <a:avLst/>
              <a:gdLst/>
              <a:ahLst/>
              <a:cxnLst/>
              <a:rect l="l" t="t" r="r" b="b"/>
              <a:pathLst>
                <a:path w="1339" h="1338" extrusionOk="0">
                  <a:moveTo>
                    <a:pt x="670" y="417"/>
                  </a:moveTo>
                  <a:cubicBezTo>
                    <a:pt x="808" y="417"/>
                    <a:pt x="921" y="530"/>
                    <a:pt x="921" y="669"/>
                  </a:cubicBezTo>
                  <a:cubicBezTo>
                    <a:pt x="921" y="808"/>
                    <a:pt x="808" y="922"/>
                    <a:pt x="670" y="922"/>
                  </a:cubicBezTo>
                  <a:cubicBezTo>
                    <a:pt x="531" y="922"/>
                    <a:pt x="417" y="808"/>
                    <a:pt x="417" y="669"/>
                  </a:cubicBezTo>
                  <a:cubicBezTo>
                    <a:pt x="417" y="530"/>
                    <a:pt x="531" y="417"/>
                    <a:pt x="670" y="417"/>
                  </a:cubicBezTo>
                  <a:close/>
                  <a:moveTo>
                    <a:pt x="670" y="0"/>
                  </a:moveTo>
                  <a:cubicBezTo>
                    <a:pt x="301" y="0"/>
                    <a:pt x="1" y="300"/>
                    <a:pt x="1" y="669"/>
                  </a:cubicBezTo>
                  <a:cubicBezTo>
                    <a:pt x="1" y="1037"/>
                    <a:pt x="301" y="1338"/>
                    <a:pt x="670" y="1338"/>
                  </a:cubicBezTo>
                  <a:cubicBezTo>
                    <a:pt x="1038" y="1338"/>
                    <a:pt x="1338" y="1037"/>
                    <a:pt x="1338" y="669"/>
                  </a:cubicBezTo>
                  <a:cubicBezTo>
                    <a:pt x="1338" y="300"/>
                    <a:pt x="1038" y="0"/>
                    <a:pt x="6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 name="Google Shape;1327;p79"/>
          <p:cNvGrpSpPr/>
          <p:nvPr/>
        </p:nvGrpSpPr>
        <p:grpSpPr>
          <a:xfrm>
            <a:off x="3183915" y="4016369"/>
            <a:ext cx="406834" cy="406784"/>
            <a:chOff x="2799620" y="4293719"/>
            <a:chExt cx="406834" cy="406784"/>
          </a:xfrm>
        </p:grpSpPr>
        <p:sp>
          <p:nvSpPr>
            <p:cNvPr id="1328" name="Google Shape;1328;p79"/>
            <p:cNvSpPr/>
            <p:nvPr/>
          </p:nvSpPr>
          <p:spPr>
            <a:xfrm>
              <a:off x="2799620" y="4293719"/>
              <a:ext cx="406811" cy="406784"/>
            </a:xfrm>
            <a:custGeom>
              <a:avLst/>
              <a:gdLst/>
              <a:ahLst/>
              <a:cxnLst/>
              <a:rect l="l" t="t" r="r" b="b"/>
              <a:pathLst>
                <a:path w="15215" h="15214" extrusionOk="0">
                  <a:moveTo>
                    <a:pt x="5416" y="1551"/>
                  </a:moveTo>
                  <a:lnTo>
                    <a:pt x="5416" y="2954"/>
                  </a:lnTo>
                  <a:lnTo>
                    <a:pt x="3780" y="2954"/>
                  </a:lnTo>
                  <a:lnTo>
                    <a:pt x="5416" y="1551"/>
                  </a:lnTo>
                  <a:close/>
                  <a:moveTo>
                    <a:pt x="6701" y="450"/>
                  </a:moveTo>
                  <a:cubicBezTo>
                    <a:pt x="7084" y="489"/>
                    <a:pt x="7384" y="814"/>
                    <a:pt x="7384" y="1207"/>
                  </a:cubicBezTo>
                  <a:lnTo>
                    <a:pt x="7384" y="2954"/>
                  </a:lnTo>
                  <a:lnTo>
                    <a:pt x="5862" y="2954"/>
                  </a:lnTo>
                  <a:lnTo>
                    <a:pt x="5862" y="1207"/>
                  </a:lnTo>
                  <a:cubicBezTo>
                    <a:pt x="5862" y="1195"/>
                    <a:pt x="5862" y="1182"/>
                    <a:pt x="5863" y="1168"/>
                  </a:cubicBezTo>
                  <a:lnTo>
                    <a:pt x="6701" y="450"/>
                  </a:lnTo>
                  <a:close/>
                  <a:moveTo>
                    <a:pt x="1955" y="2661"/>
                  </a:moveTo>
                  <a:cubicBezTo>
                    <a:pt x="1963" y="2661"/>
                    <a:pt x="1970" y="2668"/>
                    <a:pt x="1970" y="2676"/>
                  </a:cubicBezTo>
                  <a:lnTo>
                    <a:pt x="1970" y="3677"/>
                  </a:lnTo>
                  <a:cubicBezTo>
                    <a:pt x="1970" y="3685"/>
                    <a:pt x="1963" y="3693"/>
                    <a:pt x="1955" y="3693"/>
                  </a:cubicBezTo>
                  <a:lnTo>
                    <a:pt x="462" y="3693"/>
                  </a:lnTo>
                  <a:cubicBezTo>
                    <a:pt x="453" y="3693"/>
                    <a:pt x="447" y="3685"/>
                    <a:pt x="447" y="3677"/>
                  </a:cubicBezTo>
                  <a:lnTo>
                    <a:pt x="447" y="2676"/>
                  </a:lnTo>
                  <a:cubicBezTo>
                    <a:pt x="447" y="2668"/>
                    <a:pt x="453" y="2661"/>
                    <a:pt x="462" y="2661"/>
                  </a:cubicBezTo>
                  <a:close/>
                  <a:moveTo>
                    <a:pt x="13737" y="1703"/>
                  </a:moveTo>
                  <a:lnTo>
                    <a:pt x="14547" y="1847"/>
                  </a:lnTo>
                  <a:cubicBezTo>
                    <a:pt x="14675" y="1870"/>
                    <a:pt x="14769" y="1982"/>
                    <a:pt x="14769" y="2112"/>
                  </a:cubicBezTo>
                  <a:lnTo>
                    <a:pt x="14769" y="4241"/>
                  </a:lnTo>
                  <a:cubicBezTo>
                    <a:pt x="14769" y="4372"/>
                    <a:pt x="14675" y="4484"/>
                    <a:pt x="14547" y="4506"/>
                  </a:cubicBezTo>
                  <a:lnTo>
                    <a:pt x="13737" y="4650"/>
                  </a:lnTo>
                  <a:lnTo>
                    <a:pt x="13737" y="1703"/>
                  </a:lnTo>
                  <a:close/>
                  <a:moveTo>
                    <a:pt x="5416" y="3400"/>
                  </a:moveTo>
                  <a:lnTo>
                    <a:pt x="5416" y="4801"/>
                  </a:lnTo>
                  <a:lnTo>
                    <a:pt x="3780" y="3400"/>
                  </a:lnTo>
                  <a:close/>
                  <a:moveTo>
                    <a:pt x="12261" y="1441"/>
                  </a:moveTo>
                  <a:lnTo>
                    <a:pt x="13292" y="1625"/>
                  </a:lnTo>
                  <a:lnTo>
                    <a:pt x="13292" y="4729"/>
                  </a:lnTo>
                  <a:lnTo>
                    <a:pt x="12261" y="4912"/>
                  </a:lnTo>
                  <a:lnTo>
                    <a:pt x="12261" y="1441"/>
                  </a:lnTo>
                  <a:close/>
                  <a:moveTo>
                    <a:pt x="10784" y="1179"/>
                  </a:moveTo>
                  <a:lnTo>
                    <a:pt x="11815" y="1362"/>
                  </a:lnTo>
                  <a:lnTo>
                    <a:pt x="11815" y="4991"/>
                  </a:lnTo>
                  <a:lnTo>
                    <a:pt x="10784" y="5174"/>
                  </a:lnTo>
                  <a:lnTo>
                    <a:pt x="10784" y="1179"/>
                  </a:lnTo>
                  <a:close/>
                  <a:moveTo>
                    <a:pt x="9308" y="917"/>
                  </a:moveTo>
                  <a:lnTo>
                    <a:pt x="10339" y="1100"/>
                  </a:lnTo>
                  <a:lnTo>
                    <a:pt x="10339" y="5254"/>
                  </a:lnTo>
                  <a:lnTo>
                    <a:pt x="9308" y="5437"/>
                  </a:lnTo>
                  <a:lnTo>
                    <a:pt x="9308" y="917"/>
                  </a:lnTo>
                  <a:close/>
                  <a:moveTo>
                    <a:pt x="7682" y="628"/>
                  </a:moveTo>
                  <a:lnTo>
                    <a:pt x="8862" y="838"/>
                  </a:lnTo>
                  <a:lnTo>
                    <a:pt x="8862" y="5516"/>
                  </a:lnTo>
                  <a:lnTo>
                    <a:pt x="7682" y="5725"/>
                  </a:lnTo>
                  <a:cubicBezTo>
                    <a:pt x="7777" y="5553"/>
                    <a:pt x="7831" y="5355"/>
                    <a:pt x="7831" y="5146"/>
                  </a:cubicBezTo>
                  <a:lnTo>
                    <a:pt x="7831" y="1207"/>
                  </a:lnTo>
                  <a:cubicBezTo>
                    <a:pt x="7831" y="997"/>
                    <a:pt x="7777" y="801"/>
                    <a:pt x="7682" y="628"/>
                  </a:cubicBezTo>
                  <a:close/>
                  <a:moveTo>
                    <a:pt x="7384" y="3400"/>
                  </a:moveTo>
                  <a:lnTo>
                    <a:pt x="7384" y="5146"/>
                  </a:lnTo>
                  <a:cubicBezTo>
                    <a:pt x="7384" y="5539"/>
                    <a:pt x="7084" y="5864"/>
                    <a:pt x="6701" y="5904"/>
                  </a:cubicBezTo>
                  <a:lnTo>
                    <a:pt x="5863" y="5184"/>
                  </a:lnTo>
                  <a:cubicBezTo>
                    <a:pt x="5862" y="5172"/>
                    <a:pt x="5862" y="5158"/>
                    <a:pt x="5862" y="5146"/>
                  </a:cubicBezTo>
                  <a:lnTo>
                    <a:pt x="5862" y="3400"/>
                  </a:lnTo>
                  <a:close/>
                  <a:moveTo>
                    <a:pt x="6617" y="0"/>
                  </a:moveTo>
                  <a:cubicBezTo>
                    <a:pt x="6047" y="4"/>
                    <a:pt x="5569" y="404"/>
                    <a:pt x="5447" y="938"/>
                  </a:cubicBezTo>
                  <a:lnTo>
                    <a:pt x="3095" y="2954"/>
                  </a:lnTo>
                  <a:lnTo>
                    <a:pt x="2416" y="2954"/>
                  </a:lnTo>
                  <a:lnTo>
                    <a:pt x="2416" y="2676"/>
                  </a:lnTo>
                  <a:cubicBezTo>
                    <a:pt x="2416" y="2422"/>
                    <a:pt x="2209" y="2216"/>
                    <a:pt x="1955" y="2216"/>
                  </a:cubicBezTo>
                  <a:lnTo>
                    <a:pt x="462" y="2216"/>
                  </a:lnTo>
                  <a:cubicBezTo>
                    <a:pt x="208" y="2216"/>
                    <a:pt x="1" y="2423"/>
                    <a:pt x="1" y="2676"/>
                  </a:cubicBezTo>
                  <a:lnTo>
                    <a:pt x="1" y="3677"/>
                  </a:lnTo>
                  <a:cubicBezTo>
                    <a:pt x="1" y="3932"/>
                    <a:pt x="208" y="4138"/>
                    <a:pt x="462" y="4138"/>
                  </a:cubicBezTo>
                  <a:lnTo>
                    <a:pt x="494" y="4138"/>
                  </a:lnTo>
                  <a:lnTo>
                    <a:pt x="494" y="11099"/>
                  </a:lnTo>
                  <a:cubicBezTo>
                    <a:pt x="494" y="11222"/>
                    <a:pt x="593" y="11322"/>
                    <a:pt x="716" y="11322"/>
                  </a:cubicBezTo>
                  <a:cubicBezTo>
                    <a:pt x="839" y="11322"/>
                    <a:pt x="939" y="11222"/>
                    <a:pt x="939" y="11099"/>
                  </a:cubicBezTo>
                  <a:lnTo>
                    <a:pt x="939" y="4138"/>
                  </a:lnTo>
                  <a:lnTo>
                    <a:pt x="1478" y="4138"/>
                  </a:lnTo>
                  <a:lnTo>
                    <a:pt x="1478" y="14753"/>
                  </a:lnTo>
                  <a:cubicBezTo>
                    <a:pt x="1478" y="14761"/>
                    <a:pt x="1471" y="14768"/>
                    <a:pt x="1462" y="14768"/>
                  </a:cubicBezTo>
                  <a:lnTo>
                    <a:pt x="954" y="14768"/>
                  </a:lnTo>
                  <a:cubicBezTo>
                    <a:pt x="946" y="14768"/>
                    <a:pt x="939" y="14761"/>
                    <a:pt x="939" y="14753"/>
                  </a:cubicBezTo>
                  <a:lnTo>
                    <a:pt x="939" y="11990"/>
                  </a:lnTo>
                  <a:cubicBezTo>
                    <a:pt x="939" y="11868"/>
                    <a:pt x="839" y="11768"/>
                    <a:pt x="716" y="11768"/>
                  </a:cubicBezTo>
                  <a:cubicBezTo>
                    <a:pt x="593" y="11768"/>
                    <a:pt x="494" y="11868"/>
                    <a:pt x="494" y="11990"/>
                  </a:cubicBezTo>
                  <a:lnTo>
                    <a:pt x="494" y="14753"/>
                  </a:lnTo>
                  <a:cubicBezTo>
                    <a:pt x="494" y="15007"/>
                    <a:pt x="700" y="15214"/>
                    <a:pt x="954" y="15214"/>
                  </a:cubicBezTo>
                  <a:lnTo>
                    <a:pt x="1462" y="15214"/>
                  </a:lnTo>
                  <a:cubicBezTo>
                    <a:pt x="1717" y="15214"/>
                    <a:pt x="1923" y="15007"/>
                    <a:pt x="1923" y="14753"/>
                  </a:cubicBezTo>
                  <a:lnTo>
                    <a:pt x="1923" y="4138"/>
                  </a:lnTo>
                  <a:lnTo>
                    <a:pt x="1955" y="4138"/>
                  </a:lnTo>
                  <a:cubicBezTo>
                    <a:pt x="2209" y="4138"/>
                    <a:pt x="2416" y="3931"/>
                    <a:pt x="2416" y="3677"/>
                  </a:cubicBezTo>
                  <a:lnTo>
                    <a:pt x="2416" y="3400"/>
                  </a:lnTo>
                  <a:lnTo>
                    <a:pt x="3095" y="3400"/>
                  </a:lnTo>
                  <a:lnTo>
                    <a:pt x="5447" y="5415"/>
                  </a:lnTo>
                  <a:cubicBezTo>
                    <a:pt x="5569" y="5951"/>
                    <a:pt x="6050" y="6353"/>
                    <a:pt x="6623" y="6353"/>
                  </a:cubicBezTo>
                  <a:cubicBezTo>
                    <a:pt x="6736" y="6353"/>
                    <a:pt x="6845" y="6337"/>
                    <a:pt x="6949" y="6309"/>
                  </a:cubicBezTo>
                  <a:lnTo>
                    <a:pt x="14624" y="4945"/>
                  </a:lnTo>
                  <a:cubicBezTo>
                    <a:pt x="14966" y="4884"/>
                    <a:pt x="15214" y="4588"/>
                    <a:pt x="15214" y="4241"/>
                  </a:cubicBezTo>
                  <a:lnTo>
                    <a:pt x="15214" y="2112"/>
                  </a:lnTo>
                  <a:cubicBezTo>
                    <a:pt x="15214" y="1765"/>
                    <a:pt x="14966" y="1469"/>
                    <a:pt x="14624" y="1408"/>
                  </a:cubicBezTo>
                  <a:lnTo>
                    <a:pt x="6947" y="45"/>
                  </a:lnTo>
                  <a:cubicBezTo>
                    <a:pt x="6844" y="16"/>
                    <a:pt x="6735" y="0"/>
                    <a:pt x="66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9"/>
            <p:cNvSpPr/>
            <p:nvPr/>
          </p:nvSpPr>
          <p:spPr>
            <a:xfrm>
              <a:off x="2891764" y="4570124"/>
              <a:ext cx="52673" cy="11952"/>
            </a:xfrm>
            <a:custGeom>
              <a:avLst/>
              <a:gdLst/>
              <a:ahLst/>
              <a:cxnLst/>
              <a:rect l="l" t="t" r="r" b="b"/>
              <a:pathLst>
                <a:path w="1970" h="447" extrusionOk="0">
                  <a:moveTo>
                    <a:pt x="223" y="0"/>
                  </a:moveTo>
                  <a:cubicBezTo>
                    <a:pt x="101" y="0"/>
                    <a:pt x="1" y="101"/>
                    <a:pt x="1" y="224"/>
                  </a:cubicBezTo>
                  <a:cubicBezTo>
                    <a:pt x="1" y="347"/>
                    <a:pt x="101" y="446"/>
                    <a:pt x="223" y="446"/>
                  </a:cubicBezTo>
                  <a:lnTo>
                    <a:pt x="1747" y="446"/>
                  </a:lnTo>
                  <a:cubicBezTo>
                    <a:pt x="1870" y="446"/>
                    <a:pt x="1970" y="347"/>
                    <a:pt x="1970" y="224"/>
                  </a:cubicBezTo>
                  <a:cubicBezTo>
                    <a:pt x="1970" y="101"/>
                    <a:pt x="1870" y="0"/>
                    <a:pt x="1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9"/>
            <p:cNvSpPr/>
            <p:nvPr/>
          </p:nvSpPr>
          <p:spPr>
            <a:xfrm>
              <a:off x="2956340" y="4517474"/>
              <a:ext cx="105319" cy="64598"/>
            </a:xfrm>
            <a:custGeom>
              <a:avLst/>
              <a:gdLst/>
              <a:ahLst/>
              <a:cxnLst/>
              <a:rect l="l" t="t" r="r" b="b"/>
              <a:pathLst>
                <a:path w="3939" h="2416" extrusionOk="0">
                  <a:moveTo>
                    <a:pt x="2731" y="0"/>
                  </a:moveTo>
                  <a:cubicBezTo>
                    <a:pt x="2066" y="0"/>
                    <a:pt x="1525" y="542"/>
                    <a:pt x="1525" y="1207"/>
                  </a:cubicBezTo>
                  <a:cubicBezTo>
                    <a:pt x="1525" y="1331"/>
                    <a:pt x="1624" y="1431"/>
                    <a:pt x="1747" y="1431"/>
                  </a:cubicBezTo>
                  <a:cubicBezTo>
                    <a:pt x="1870" y="1431"/>
                    <a:pt x="1970" y="1331"/>
                    <a:pt x="1970" y="1207"/>
                  </a:cubicBezTo>
                  <a:cubicBezTo>
                    <a:pt x="1970" y="788"/>
                    <a:pt x="2311" y="447"/>
                    <a:pt x="2731" y="447"/>
                  </a:cubicBezTo>
                  <a:cubicBezTo>
                    <a:pt x="3151" y="447"/>
                    <a:pt x="3493" y="788"/>
                    <a:pt x="3493" y="1207"/>
                  </a:cubicBezTo>
                  <a:cubicBezTo>
                    <a:pt x="3493" y="1628"/>
                    <a:pt x="3152" y="1969"/>
                    <a:pt x="2731" y="1969"/>
                  </a:cubicBezTo>
                  <a:lnTo>
                    <a:pt x="223" y="1969"/>
                  </a:lnTo>
                  <a:cubicBezTo>
                    <a:pt x="100" y="1969"/>
                    <a:pt x="1" y="2070"/>
                    <a:pt x="1" y="2193"/>
                  </a:cubicBezTo>
                  <a:cubicBezTo>
                    <a:pt x="1" y="2316"/>
                    <a:pt x="100" y="2415"/>
                    <a:pt x="223" y="2415"/>
                  </a:cubicBezTo>
                  <a:lnTo>
                    <a:pt x="2731" y="2415"/>
                  </a:lnTo>
                  <a:cubicBezTo>
                    <a:pt x="3397" y="2415"/>
                    <a:pt x="3938" y="1874"/>
                    <a:pt x="3938" y="1207"/>
                  </a:cubicBezTo>
                  <a:cubicBezTo>
                    <a:pt x="3938" y="542"/>
                    <a:pt x="3397" y="0"/>
                    <a:pt x="2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9"/>
            <p:cNvSpPr/>
            <p:nvPr/>
          </p:nvSpPr>
          <p:spPr>
            <a:xfrm>
              <a:off x="3076052" y="4451642"/>
              <a:ext cx="117244" cy="64598"/>
            </a:xfrm>
            <a:custGeom>
              <a:avLst/>
              <a:gdLst/>
              <a:ahLst/>
              <a:cxnLst/>
              <a:rect l="l" t="t" r="r" b="b"/>
              <a:pathLst>
                <a:path w="4385" h="2416" extrusionOk="0">
                  <a:moveTo>
                    <a:pt x="3177" y="1"/>
                  </a:moveTo>
                  <a:cubicBezTo>
                    <a:pt x="2511" y="1"/>
                    <a:pt x="1970" y="543"/>
                    <a:pt x="1970" y="1209"/>
                  </a:cubicBezTo>
                  <a:cubicBezTo>
                    <a:pt x="1970" y="1332"/>
                    <a:pt x="2069" y="1431"/>
                    <a:pt x="2192" y="1431"/>
                  </a:cubicBezTo>
                  <a:cubicBezTo>
                    <a:pt x="2315" y="1431"/>
                    <a:pt x="2416" y="1332"/>
                    <a:pt x="2416" y="1209"/>
                  </a:cubicBezTo>
                  <a:cubicBezTo>
                    <a:pt x="2416" y="789"/>
                    <a:pt x="2757" y="447"/>
                    <a:pt x="3177" y="447"/>
                  </a:cubicBezTo>
                  <a:cubicBezTo>
                    <a:pt x="3597" y="447"/>
                    <a:pt x="3938" y="789"/>
                    <a:pt x="3938" y="1209"/>
                  </a:cubicBezTo>
                  <a:cubicBezTo>
                    <a:pt x="3938" y="1628"/>
                    <a:pt x="3597" y="1971"/>
                    <a:pt x="3177" y="1971"/>
                  </a:cubicBezTo>
                  <a:lnTo>
                    <a:pt x="223" y="1971"/>
                  </a:lnTo>
                  <a:cubicBezTo>
                    <a:pt x="100" y="1971"/>
                    <a:pt x="1" y="2070"/>
                    <a:pt x="1" y="2193"/>
                  </a:cubicBezTo>
                  <a:cubicBezTo>
                    <a:pt x="1" y="2316"/>
                    <a:pt x="100" y="2416"/>
                    <a:pt x="223" y="2416"/>
                  </a:cubicBezTo>
                  <a:lnTo>
                    <a:pt x="3177" y="2416"/>
                  </a:lnTo>
                  <a:cubicBezTo>
                    <a:pt x="3843" y="2416"/>
                    <a:pt x="4385" y="1874"/>
                    <a:pt x="4385" y="1209"/>
                  </a:cubicBezTo>
                  <a:cubicBezTo>
                    <a:pt x="4385" y="543"/>
                    <a:pt x="3843" y="1"/>
                    <a:pt x="31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9"/>
            <p:cNvSpPr/>
            <p:nvPr/>
          </p:nvSpPr>
          <p:spPr>
            <a:xfrm>
              <a:off x="2944414" y="4596462"/>
              <a:ext cx="169917" cy="64571"/>
            </a:xfrm>
            <a:custGeom>
              <a:avLst/>
              <a:gdLst/>
              <a:ahLst/>
              <a:cxnLst/>
              <a:rect l="l" t="t" r="r" b="b"/>
              <a:pathLst>
                <a:path w="6355" h="2415" extrusionOk="0">
                  <a:moveTo>
                    <a:pt x="224" y="1"/>
                  </a:moveTo>
                  <a:cubicBezTo>
                    <a:pt x="101" y="1"/>
                    <a:pt x="1" y="100"/>
                    <a:pt x="1" y="223"/>
                  </a:cubicBezTo>
                  <a:cubicBezTo>
                    <a:pt x="1" y="346"/>
                    <a:pt x="101" y="446"/>
                    <a:pt x="224" y="446"/>
                  </a:cubicBezTo>
                  <a:lnTo>
                    <a:pt x="5146" y="446"/>
                  </a:lnTo>
                  <a:cubicBezTo>
                    <a:pt x="5567" y="446"/>
                    <a:pt x="5908" y="787"/>
                    <a:pt x="5908" y="1208"/>
                  </a:cubicBezTo>
                  <a:cubicBezTo>
                    <a:pt x="5908" y="1627"/>
                    <a:pt x="5567" y="1970"/>
                    <a:pt x="5146" y="1970"/>
                  </a:cubicBezTo>
                  <a:cubicBezTo>
                    <a:pt x="4727" y="1970"/>
                    <a:pt x="4384" y="1628"/>
                    <a:pt x="4384" y="1208"/>
                  </a:cubicBezTo>
                  <a:cubicBezTo>
                    <a:pt x="4384" y="1084"/>
                    <a:pt x="4285" y="985"/>
                    <a:pt x="4162" y="985"/>
                  </a:cubicBezTo>
                  <a:cubicBezTo>
                    <a:pt x="4039" y="985"/>
                    <a:pt x="3939" y="1084"/>
                    <a:pt x="3939" y="1208"/>
                  </a:cubicBezTo>
                  <a:cubicBezTo>
                    <a:pt x="3939" y="1873"/>
                    <a:pt x="4481" y="2415"/>
                    <a:pt x="5146" y="2415"/>
                  </a:cubicBezTo>
                  <a:cubicBezTo>
                    <a:pt x="5812" y="2415"/>
                    <a:pt x="6354" y="1873"/>
                    <a:pt x="6354" y="1208"/>
                  </a:cubicBezTo>
                  <a:cubicBezTo>
                    <a:pt x="6354" y="542"/>
                    <a:pt x="5812" y="1"/>
                    <a:pt x="51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9"/>
            <p:cNvSpPr/>
            <p:nvPr/>
          </p:nvSpPr>
          <p:spPr>
            <a:xfrm>
              <a:off x="2878047" y="4477980"/>
              <a:ext cx="78314" cy="77753"/>
            </a:xfrm>
            <a:custGeom>
              <a:avLst/>
              <a:gdLst/>
              <a:ahLst/>
              <a:cxnLst/>
              <a:rect l="l" t="t" r="r" b="b"/>
              <a:pathLst>
                <a:path w="2929" h="2908" extrusionOk="0">
                  <a:moveTo>
                    <a:pt x="2460" y="446"/>
                  </a:moveTo>
                  <a:cubicBezTo>
                    <a:pt x="2472" y="446"/>
                    <a:pt x="2483" y="457"/>
                    <a:pt x="2483" y="469"/>
                  </a:cubicBezTo>
                  <a:lnTo>
                    <a:pt x="2483" y="1208"/>
                  </a:lnTo>
                  <a:cubicBezTo>
                    <a:pt x="2483" y="1629"/>
                    <a:pt x="2141" y="1970"/>
                    <a:pt x="1722" y="1970"/>
                  </a:cubicBezTo>
                  <a:lnTo>
                    <a:pt x="1275" y="1970"/>
                  </a:lnTo>
                  <a:lnTo>
                    <a:pt x="1879" y="1366"/>
                  </a:lnTo>
                  <a:cubicBezTo>
                    <a:pt x="1966" y="1279"/>
                    <a:pt x="1966" y="1138"/>
                    <a:pt x="1879" y="1050"/>
                  </a:cubicBezTo>
                  <a:cubicBezTo>
                    <a:pt x="1836" y="1006"/>
                    <a:pt x="1779" y="985"/>
                    <a:pt x="1721" y="985"/>
                  </a:cubicBezTo>
                  <a:cubicBezTo>
                    <a:pt x="1664" y="985"/>
                    <a:pt x="1607" y="1006"/>
                    <a:pt x="1563" y="1050"/>
                  </a:cubicBezTo>
                  <a:lnTo>
                    <a:pt x="960" y="1654"/>
                  </a:lnTo>
                  <a:lnTo>
                    <a:pt x="960" y="1208"/>
                  </a:lnTo>
                  <a:cubicBezTo>
                    <a:pt x="960" y="788"/>
                    <a:pt x="1302" y="446"/>
                    <a:pt x="1722" y="446"/>
                  </a:cubicBezTo>
                  <a:close/>
                  <a:moveTo>
                    <a:pt x="1722" y="0"/>
                  </a:moveTo>
                  <a:cubicBezTo>
                    <a:pt x="1055" y="0"/>
                    <a:pt x="514" y="543"/>
                    <a:pt x="514" y="1208"/>
                  </a:cubicBezTo>
                  <a:lnTo>
                    <a:pt x="514" y="2101"/>
                  </a:lnTo>
                  <a:lnTo>
                    <a:pt x="87" y="2527"/>
                  </a:lnTo>
                  <a:cubicBezTo>
                    <a:pt x="0" y="2614"/>
                    <a:pt x="0" y="2756"/>
                    <a:pt x="87" y="2843"/>
                  </a:cubicBezTo>
                  <a:cubicBezTo>
                    <a:pt x="131" y="2886"/>
                    <a:pt x="188" y="2908"/>
                    <a:pt x="245" y="2908"/>
                  </a:cubicBezTo>
                  <a:cubicBezTo>
                    <a:pt x="302" y="2908"/>
                    <a:pt x="359" y="2886"/>
                    <a:pt x="402" y="2843"/>
                  </a:cubicBezTo>
                  <a:lnTo>
                    <a:pt x="830" y="2415"/>
                  </a:lnTo>
                  <a:lnTo>
                    <a:pt x="1722" y="2415"/>
                  </a:lnTo>
                  <a:cubicBezTo>
                    <a:pt x="2387" y="2415"/>
                    <a:pt x="2929" y="1874"/>
                    <a:pt x="2929" y="1208"/>
                  </a:cubicBezTo>
                  <a:lnTo>
                    <a:pt x="2929" y="470"/>
                  </a:lnTo>
                  <a:cubicBezTo>
                    <a:pt x="2929" y="211"/>
                    <a:pt x="2719" y="0"/>
                    <a:pt x="2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9"/>
            <p:cNvSpPr/>
            <p:nvPr/>
          </p:nvSpPr>
          <p:spPr>
            <a:xfrm>
              <a:off x="3128113" y="4543785"/>
              <a:ext cx="78341" cy="77779"/>
            </a:xfrm>
            <a:custGeom>
              <a:avLst/>
              <a:gdLst/>
              <a:ahLst/>
              <a:cxnLst/>
              <a:rect l="l" t="t" r="r" b="b"/>
              <a:pathLst>
                <a:path w="2930" h="2909" extrusionOk="0">
                  <a:moveTo>
                    <a:pt x="2460" y="447"/>
                  </a:moveTo>
                  <a:cubicBezTo>
                    <a:pt x="2474" y="447"/>
                    <a:pt x="2484" y="457"/>
                    <a:pt x="2484" y="470"/>
                  </a:cubicBezTo>
                  <a:lnTo>
                    <a:pt x="2484" y="1209"/>
                  </a:lnTo>
                  <a:cubicBezTo>
                    <a:pt x="2484" y="1628"/>
                    <a:pt x="2143" y="1970"/>
                    <a:pt x="1722" y="1970"/>
                  </a:cubicBezTo>
                  <a:lnTo>
                    <a:pt x="1276" y="1970"/>
                  </a:lnTo>
                  <a:lnTo>
                    <a:pt x="1880" y="1366"/>
                  </a:lnTo>
                  <a:cubicBezTo>
                    <a:pt x="1967" y="1279"/>
                    <a:pt x="1967" y="1137"/>
                    <a:pt x="1880" y="1050"/>
                  </a:cubicBezTo>
                  <a:cubicBezTo>
                    <a:pt x="1836" y="1007"/>
                    <a:pt x="1779" y="985"/>
                    <a:pt x="1722" y="985"/>
                  </a:cubicBezTo>
                  <a:cubicBezTo>
                    <a:pt x="1665" y="985"/>
                    <a:pt x="1608" y="1007"/>
                    <a:pt x="1565" y="1050"/>
                  </a:cubicBezTo>
                  <a:lnTo>
                    <a:pt x="960" y="1655"/>
                  </a:lnTo>
                  <a:lnTo>
                    <a:pt x="960" y="1209"/>
                  </a:lnTo>
                  <a:cubicBezTo>
                    <a:pt x="960" y="789"/>
                    <a:pt x="1302" y="447"/>
                    <a:pt x="1722" y="447"/>
                  </a:cubicBezTo>
                  <a:close/>
                  <a:moveTo>
                    <a:pt x="1722" y="1"/>
                  </a:moveTo>
                  <a:cubicBezTo>
                    <a:pt x="1057" y="1"/>
                    <a:pt x="515" y="543"/>
                    <a:pt x="515" y="1209"/>
                  </a:cubicBezTo>
                  <a:lnTo>
                    <a:pt x="515" y="2101"/>
                  </a:lnTo>
                  <a:lnTo>
                    <a:pt x="88" y="2528"/>
                  </a:lnTo>
                  <a:cubicBezTo>
                    <a:pt x="1" y="2615"/>
                    <a:pt x="1" y="2755"/>
                    <a:pt x="88" y="2843"/>
                  </a:cubicBezTo>
                  <a:cubicBezTo>
                    <a:pt x="131" y="2887"/>
                    <a:pt x="188" y="2909"/>
                    <a:pt x="245" y="2909"/>
                  </a:cubicBezTo>
                  <a:cubicBezTo>
                    <a:pt x="302" y="2909"/>
                    <a:pt x="360" y="2887"/>
                    <a:pt x="403" y="2843"/>
                  </a:cubicBezTo>
                  <a:lnTo>
                    <a:pt x="830" y="2416"/>
                  </a:lnTo>
                  <a:lnTo>
                    <a:pt x="1722" y="2416"/>
                  </a:lnTo>
                  <a:cubicBezTo>
                    <a:pt x="2388" y="2416"/>
                    <a:pt x="2929" y="1874"/>
                    <a:pt x="2929" y="1209"/>
                  </a:cubicBezTo>
                  <a:lnTo>
                    <a:pt x="2929" y="470"/>
                  </a:lnTo>
                  <a:cubicBezTo>
                    <a:pt x="2929" y="211"/>
                    <a:pt x="2719" y="1"/>
                    <a:pt x="24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 name="Google Shape;1335;p79"/>
          <p:cNvGrpSpPr/>
          <p:nvPr/>
        </p:nvGrpSpPr>
        <p:grpSpPr>
          <a:xfrm>
            <a:off x="7134993" y="3998026"/>
            <a:ext cx="443497" cy="443522"/>
            <a:chOff x="5504439" y="4275376"/>
            <a:chExt cx="443497" cy="443522"/>
          </a:xfrm>
        </p:grpSpPr>
        <p:sp>
          <p:nvSpPr>
            <p:cNvPr id="1336" name="Google Shape;1336;p79"/>
            <p:cNvSpPr/>
            <p:nvPr/>
          </p:nvSpPr>
          <p:spPr>
            <a:xfrm>
              <a:off x="5604899" y="4275376"/>
              <a:ext cx="41711" cy="41737"/>
            </a:xfrm>
            <a:custGeom>
              <a:avLst/>
              <a:gdLst/>
              <a:ahLst/>
              <a:cxnLst/>
              <a:rect l="l" t="t" r="r" b="b"/>
              <a:pathLst>
                <a:path w="1560" h="1561" extrusionOk="0">
                  <a:moveTo>
                    <a:pt x="780" y="0"/>
                  </a:moveTo>
                  <a:cubicBezTo>
                    <a:pt x="646" y="0"/>
                    <a:pt x="537" y="109"/>
                    <a:pt x="537" y="243"/>
                  </a:cubicBezTo>
                  <a:lnTo>
                    <a:pt x="537" y="537"/>
                  </a:lnTo>
                  <a:lnTo>
                    <a:pt x="244" y="537"/>
                  </a:lnTo>
                  <a:cubicBezTo>
                    <a:pt x="109" y="537"/>
                    <a:pt x="0" y="646"/>
                    <a:pt x="0" y="781"/>
                  </a:cubicBezTo>
                  <a:cubicBezTo>
                    <a:pt x="0" y="914"/>
                    <a:pt x="109" y="1023"/>
                    <a:pt x="244" y="1023"/>
                  </a:cubicBezTo>
                  <a:lnTo>
                    <a:pt x="537" y="1023"/>
                  </a:lnTo>
                  <a:lnTo>
                    <a:pt x="537" y="1317"/>
                  </a:lnTo>
                  <a:cubicBezTo>
                    <a:pt x="537" y="1451"/>
                    <a:pt x="646" y="1560"/>
                    <a:pt x="780" y="1560"/>
                  </a:cubicBezTo>
                  <a:cubicBezTo>
                    <a:pt x="915" y="1560"/>
                    <a:pt x="1023" y="1451"/>
                    <a:pt x="1023" y="1317"/>
                  </a:cubicBezTo>
                  <a:lnTo>
                    <a:pt x="1023" y="1023"/>
                  </a:lnTo>
                  <a:lnTo>
                    <a:pt x="1317" y="1023"/>
                  </a:lnTo>
                  <a:cubicBezTo>
                    <a:pt x="1451" y="1023"/>
                    <a:pt x="1559" y="914"/>
                    <a:pt x="1559" y="781"/>
                  </a:cubicBezTo>
                  <a:cubicBezTo>
                    <a:pt x="1559" y="646"/>
                    <a:pt x="1451" y="537"/>
                    <a:pt x="1317" y="537"/>
                  </a:cubicBezTo>
                  <a:lnTo>
                    <a:pt x="1023" y="537"/>
                  </a:lnTo>
                  <a:lnTo>
                    <a:pt x="1023" y="243"/>
                  </a:lnTo>
                  <a:cubicBezTo>
                    <a:pt x="1023" y="109"/>
                    <a:pt x="915"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9"/>
            <p:cNvSpPr/>
            <p:nvPr/>
          </p:nvSpPr>
          <p:spPr>
            <a:xfrm>
              <a:off x="5805765" y="4677161"/>
              <a:ext cx="41737" cy="41737"/>
            </a:xfrm>
            <a:custGeom>
              <a:avLst/>
              <a:gdLst/>
              <a:ahLst/>
              <a:cxnLst/>
              <a:rect l="l" t="t" r="r" b="b"/>
              <a:pathLst>
                <a:path w="1561" h="1561" extrusionOk="0">
                  <a:moveTo>
                    <a:pt x="781" y="0"/>
                  </a:moveTo>
                  <a:cubicBezTo>
                    <a:pt x="646" y="0"/>
                    <a:pt x="538" y="109"/>
                    <a:pt x="538" y="243"/>
                  </a:cubicBezTo>
                  <a:lnTo>
                    <a:pt x="538" y="537"/>
                  </a:lnTo>
                  <a:lnTo>
                    <a:pt x="244" y="537"/>
                  </a:lnTo>
                  <a:cubicBezTo>
                    <a:pt x="110" y="537"/>
                    <a:pt x="0" y="646"/>
                    <a:pt x="0" y="780"/>
                  </a:cubicBezTo>
                  <a:cubicBezTo>
                    <a:pt x="0" y="914"/>
                    <a:pt x="109" y="1023"/>
                    <a:pt x="244" y="1023"/>
                  </a:cubicBezTo>
                  <a:lnTo>
                    <a:pt x="538" y="1023"/>
                  </a:lnTo>
                  <a:lnTo>
                    <a:pt x="538" y="1317"/>
                  </a:lnTo>
                  <a:cubicBezTo>
                    <a:pt x="538" y="1450"/>
                    <a:pt x="646" y="1560"/>
                    <a:pt x="781" y="1560"/>
                  </a:cubicBezTo>
                  <a:cubicBezTo>
                    <a:pt x="915" y="1560"/>
                    <a:pt x="1024" y="1451"/>
                    <a:pt x="1024" y="1317"/>
                  </a:cubicBezTo>
                  <a:lnTo>
                    <a:pt x="1024" y="1023"/>
                  </a:lnTo>
                  <a:lnTo>
                    <a:pt x="1317" y="1023"/>
                  </a:lnTo>
                  <a:cubicBezTo>
                    <a:pt x="1452" y="1023"/>
                    <a:pt x="1560" y="914"/>
                    <a:pt x="1560" y="780"/>
                  </a:cubicBezTo>
                  <a:cubicBezTo>
                    <a:pt x="1560" y="646"/>
                    <a:pt x="1452" y="537"/>
                    <a:pt x="1317" y="537"/>
                  </a:cubicBezTo>
                  <a:lnTo>
                    <a:pt x="1024" y="537"/>
                  </a:lnTo>
                  <a:lnTo>
                    <a:pt x="1024" y="243"/>
                  </a:lnTo>
                  <a:cubicBezTo>
                    <a:pt x="1024" y="109"/>
                    <a:pt x="915" y="0"/>
                    <a:pt x="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9"/>
            <p:cNvSpPr/>
            <p:nvPr/>
          </p:nvSpPr>
          <p:spPr>
            <a:xfrm>
              <a:off x="5662308" y="4454743"/>
              <a:ext cx="41711" cy="41711"/>
            </a:xfrm>
            <a:custGeom>
              <a:avLst/>
              <a:gdLst/>
              <a:ahLst/>
              <a:cxnLst/>
              <a:rect l="l" t="t" r="r" b="b"/>
              <a:pathLst>
                <a:path w="1560" h="1560" extrusionOk="0">
                  <a:moveTo>
                    <a:pt x="780" y="486"/>
                  </a:moveTo>
                  <a:cubicBezTo>
                    <a:pt x="941" y="486"/>
                    <a:pt x="1074" y="618"/>
                    <a:pt x="1074" y="780"/>
                  </a:cubicBezTo>
                  <a:cubicBezTo>
                    <a:pt x="1074" y="942"/>
                    <a:pt x="941" y="1074"/>
                    <a:pt x="780" y="1074"/>
                  </a:cubicBezTo>
                  <a:cubicBezTo>
                    <a:pt x="617" y="1074"/>
                    <a:pt x="486" y="942"/>
                    <a:pt x="486" y="780"/>
                  </a:cubicBezTo>
                  <a:cubicBezTo>
                    <a:pt x="486" y="618"/>
                    <a:pt x="617" y="486"/>
                    <a:pt x="780" y="486"/>
                  </a:cubicBezTo>
                  <a:close/>
                  <a:moveTo>
                    <a:pt x="780" y="1"/>
                  </a:moveTo>
                  <a:cubicBezTo>
                    <a:pt x="350" y="1"/>
                    <a:pt x="0" y="351"/>
                    <a:pt x="0" y="780"/>
                  </a:cubicBezTo>
                  <a:cubicBezTo>
                    <a:pt x="0" y="1210"/>
                    <a:pt x="350" y="1560"/>
                    <a:pt x="780" y="1560"/>
                  </a:cubicBezTo>
                  <a:cubicBezTo>
                    <a:pt x="1209" y="1560"/>
                    <a:pt x="1559" y="1210"/>
                    <a:pt x="1559" y="780"/>
                  </a:cubicBezTo>
                  <a:cubicBezTo>
                    <a:pt x="1559" y="351"/>
                    <a:pt x="1209" y="1"/>
                    <a:pt x="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9"/>
            <p:cNvSpPr/>
            <p:nvPr/>
          </p:nvSpPr>
          <p:spPr>
            <a:xfrm>
              <a:off x="5619231" y="4375809"/>
              <a:ext cx="70427" cy="70400"/>
            </a:xfrm>
            <a:custGeom>
              <a:avLst/>
              <a:gdLst/>
              <a:ahLst/>
              <a:cxnLst/>
              <a:rect l="l" t="t" r="r" b="b"/>
              <a:pathLst>
                <a:path w="2634" h="2633" extrusionOk="0">
                  <a:moveTo>
                    <a:pt x="1317" y="487"/>
                  </a:moveTo>
                  <a:cubicBezTo>
                    <a:pt x="1775" y="487"/>
                    <a:pt x="2148" y="860"/>
                    <a:pt x="2148" y="1317"/>
                  </a:cubicBezTo>
                  <a:cubicBezTo>
                    <a:pt x="2148" y="1775"/>
                    <a:pt x="1775" y="2147"/>
                    <a:pt x="1317" y="2147"/>
                  </a:cubicBezTo>
                  <a:cubicBezTo>
                    <a:pt x="860" y="2147"/>
                    <a:pt x="487" y="1775"/>
                    <a:pt x="487" y="1317"/>
                  </a:cubicBezTo>
                  <a:cubicBezTo>
                    <a:pt x="487" y="860"/>
                    <a:pt x="860" y="487"/>
                    <a:pt x="1317" y="487"/>
                  </a:cubicBezTo>
                  <a:close/>
                  <a:moveTo>
                    <a:pt x="1317" y="1"/>
                  </a:moveTo>
                  <a:cubicBezTo>
                    <a:pt x="592" y="1"/>
                    <a:pt x="1" y="592"/>
                    <a:pt x="1" y="1317"/>
                  </a:cubicBezTo>
                  <a:cubicBezTo>
                    <a:pt x="1" y="2043"/>
                    <a:pt x="592" y="2633"/>
                    <a:pt x="1317" y="2633"/>
                  </a:cubicBezTo>
                  <a:cubicBezTo>
                    <a:pt x="2043" y="2633"/>
                    <a:pt x="2633" y="2043"/>
                    <a:pt x="2633" y="1317"/>
                  </a:cubicBezTo>
                  <a:cubicBezTo>
                    <a:pt x="2633" y="592"/>
                    <a:pt x="2043" y="1"/>
                    <a:pt x="13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9"/>
            <p:cNvSpPr/>
            <p:nvPr/>
          </p:nvSpPr>
          <p:spPr>
            <a:xfrm>
              <a:off x="5576208" y="4454743"/>
              <a:ext cx="77565" cy="77592"/>
            </a:xfrm>
            <a:custGeom>
              <a:avLst/>
              <a:gdLst/>
              <a:ahLst/>
              <a:cxnLst/>
              <a:rect l="l" t="t" r="r" b="b"/>
              <a:pathLst>
                <a:path w="2901" h="2902" extrusionOk="0">
                  <a:moveTo>
                    <a:pt x="1450" y="1"/>
                  </a:moveTo>
                  <a:cubicBezTo>
                    <a:pt x="651" y="1"/>
                    <a:pt x="0" y="651"/>
                    <a:pt x="0" y="1451"/>
                  </a:cubicBezTo>
                  <a:cubicBezTo>
                    <a:pt x="0" y="2250"/>
                    <a:pt x="651" y="2901"/>
                    <a:pt x="1450" y="2901"/>
                  </a:cubicBezTo>
                  <a:cubicBezTo>
                    <a:pt x="1578" y="2901"/>
                    <a:pt x="1704" y="2885"/>
                    <a:pt x="1826" y="2852"/>
                  </a:cubicBezTo>
                  <a:cubicBezTo>
                    <a:pt x="1955" y="2817"/>
                    <a:pt x="2033" y="2684"/>
                    <a:pt x="1998" y="2554"/>
                  </a:cubicBezTo>
                  <a:cubicBezTo>
                    <a:pt x="1969" y="2446"/>
                    <a:pt x="1871" y="2375"/>
                    <a:pt x="1763" y="2375"/>
                  </a:cubicBezTo>
                  <a:cubicBezTo>
                    <a:pt x="1743" y="2375"/>
                    <a:pt x="1722" y="2377"/>
                    <a:pt x="1701" y="2383"/>
                  </a:cubicBezTo>
                  <a:cubicBezTo>
                    <a:pt x="1620" y="2404"/>
                    <a:pt x="1535" y="2416"/>
                    <a:pt x="1450" y="2416"/>
                  </a:cubicBezTo>
                  <a:cubicBezTo>
                    <a:pt x="919" y="2416"/>
                    <a:pt x="487" y="1983"/>
                    <a:pt x="487" y="1451"/>
                  </a:cubicBezTo>
                  <a:cubicBezTo>
                    <a:pt x="487" y="919"/>
                    <a:pt x="919" y="486"/>
                    <a:pt x="1450" y="486"/>
                  </a:cubicBezTo>
                  <a:cubicBezTo>
                    <a:pt x="1982" y="486"/>
                    <a:pt x="2415" y="919"/>
                    <a:pt x="2415" y="1451"/>
                  </a:cubicBezTo>
                  <a:cubicBezTo>
                    <a:pt x="2415" y="1613"/>
                    <a:pt x="2375" y="1772"/>
                    <a:pt x="2298" y="1912"/>
                  </a:cubicBezTo>
                  <a:cubicBezTo>
                    <a:pt x="2234" y="2030"/>
                    <a:pt x="2277" y="2178"/>
                    <a:pt x="2395" y="2241"/>
                  </a:cubicBezTo>
                  <a:cubicBezTo>
                    <a:pt x="2433" y="2261"/>
                    <a:pt x="2473" y="2271"/>
                    <a:pt x="2512" y="2271"/>
                  </a:cubicBezTo>
                  <a:cubicBezTo>
                    <a:pt x="2598" y="2271"/>
                    <a:pt x="2681" y="2225"/>
                    <a:pt x="2725" y="2145"/>
                  </a:cubicBezTo>
                  <a:cubicBezTo>
                    <a:pt x="2840" y="1932"/>
                    <a:pt x="2900" y="1693"/>
                    <a:pt x="2900" y="1451"/>
                  </a:cubicBezTo>
                  <a:cubicBezTo>
                    <a:pt x="2900" y="651"/>
                    <a:pt x="2250" y="1"/>
                    <a:pt x="1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9"/>
            <p:cNvSpPr/>
            <p:nvPr/>
          </p:nvSpPr>
          <p:spPr>
            <a:xfrm>
              <a:off x="5547436" y="4318426"/>
              <a:ext cx="357454" cy="357373"/>
            </a:xfrm>
            <a:custGeom>
              <a:avLst/>
              <a:gdLst/>
              <a:ahLst/>
              <a:cxnLst/>
              <a:rect l="l" t="t" r="r" b="b"/>
              <a:pathLst>
                <a:path w="13369" h="13366" extrusionOk="0">
                  <a:moveTo>
                    <a:pt x="6929" y="491"/>
                  </a:moveTo>
                  <a:cubicBezTo>
                    <a:pt x="7178" y="501"/>
                    <a:pt x="7426" y="525"/>
                    <a:pt x="7670" y="564"/>
                  </a:cubicBezTo>
                  <a:lnTo>
                    <a:pt x="6929" y="1157"/>
                  </a:lnTo>
                  <a:lnTo>
                    <a:pt x="6929" y="491"/>
                  </a:lnTo>
                  <a:close/>
                  <a:moveTo>
                    <a:pt x="8285" y="694"/>
                  </a:moveTo>
                  <a:cubicBezTo>
                    <a:pt x="8509" y="754"/>
                    <a:pt x="8732" y="828"/>
                    <a:pt x="8950" y="914"/>
                  </a:cubicBezTo>
                  <a:lnTo>
                    <a:pt x="6929" y="2532"/>
                  </a:lnTo>
                  <a:lnTo>
                    <a:pt x="6929" y="1779"/>
                  </a:lnTo>
                  <a:lnTo>
                    <a:pt x="8285" y="694"/>
                  </a:lnTo>
                  <a:close/>
                  <a:moveTo>
                    <a:pt x="9128" y="1394"/>
                  </a:moveTo>
                  <a:cubicBezTo>
                    <a:pt x="9128" y="1406"/>
                    <a:pt x="9129" y="1418"/>
                    <a:pt x="9130" y="1430"/>
                  </a:cubicBezTo>
                  <a:cubicBezTo>
                    <a:pt x="9165" y="1839"/>
                    <a:pt x="9391" y="2197"/>
                    <a:pt x="9717" y="2414"/>
                  </a:cubicBezTo>
                  <a:lnTo>
                    <a:pt x="6929" y="4645"/>
                  </a:lnTo>
                  <a:lnTo>
                    <a:pt x="6929" y="3154"/>
                  </a:lnTo>
                  <a:lnTo>
                    <a:pt x="9128" y="1394"/>
                  </a:lnTo>
                  <a:close/>
                  <a:moveTo>
                    <a:pt x="11171" y="2418"/>
                  </a:moveTo>
                  <a:cubicBezTo>
                    <a:pt x="11177" y="2418"/>
                    <a:pt x="11182" y="2420"/>
                    <a:pt x="11186" y="2424"/>
                  </a:cubicBezTo>
                  <a:cubicBezTo>
                    <a:pt x="11220" y="2460"/>
                    <a:pt x="11253" y="2496"/>
                    <a:pt x="11287" y="2533"/>
                  </a:cubicBezTo>
                  <a:lnTo>
                    <a:pt x="6929" y="6019"/>
                  </a:lnTo>
                  <a:lnTo>
                    <a:pt x="6929" y="5268"/>
                  </a:lnTo>
                  <a:lnTo>
                    <a:pt x="10241" y="2618"/>
                  </a:lnTo>
                  <a:cubicBezTo>
                    <a:pt x="10278" y="2623"/>
                    <a:pt x="10316" y="2628"/>
                    <a:pt x="10355" y="2630"/>
                  </a:cubicBezTo>
                  <a:cubicBezTo>
                    <a:pt x="10385" y="2632"/>
                    <a:pt x="10414" y="2633"/>
                    <a:pt x="10443" y="2633"/>
                  </a:cubicBezTo>
                  <a:cubicBezTo>
                    <a:pt x="10697" y="2633"/>
                    <a:pt x="10941" y="2561"/>
                    <a:pt x="11155" y="2423"/>
                  </a:cubicBezTo>
                  <a:cubicBezTo>
                    <a:pt x="11160" y="2420"/>
                    <a:pt x="11165" y="2418"/>
                    <a:pt x="11171" y="2418"/>
                  </a:cubicBezTo>
                  <a:close/>
                  <a:moveTo>
                    <a:pt x="11598" y="2906"/>
                  </a:moveTo>
                  <a:cubicBezTo>
                    <a:pt x="11838" y="3218"/>
                    <a:pt x="12047" y="3550"/>
                    <a:pt x="12222" y="3898"/>
                  </a:cubicBezTo>
                  <a:lnTo>
                    <a:pt x="6929" y="8133"/>
                  </a:lnTo>
                  <a:lnTo>
                    <a:pt x="6929" y="6641"/>
                  </a:lnTo>
                  <a:lnTo>
                    <a:pt x="11598" y="2906"/>
                  </a:lnTo>
                  <a:close/>
                  <a:moveTo>
                    <a:pt x="12429" y="4355"/>
                  </a:moveTo>
                  <a:cubicBezTo>
                    <a:pt x="12507" y="4547"/>
                    <a:pt x="12576" y="4743"/>
                    <a:pt x="12634" y="4943"/>
                  </a:cubicBezTo>
                  <a:lnTo>
                    <a:pt x="6929" y="9507"/>
                  </a:lnTo>
                  <a:lnTo>
                    <a:pt x="6929" y="8755"/>
                  </a:lnTo>
                  <a:lnTo>
                    <a:pt x="12429" y="4355"/>
                  </a:lnTo>
                  <a:close/>
                  <a:moveTo>
                    <a:pt x="12762" y="5463"/>
                  </a:moveTo>
                  <a:cubicBezTo>
                    <a:pt x="12841" y="5861"/>
                    <a:pt x="12882" y="6270"/>
                    <a:pt x="12882" y="6683"/>
                  </a:cubicBezTo>
                  <a:cubicBezTo>
                    <a:pt x="12882" y="6743"/>
                    <a:pt x="12881" y="6802"/>
                    <a:pt x="12880" y="6861"/>
                  </a:cubicBezTo>
                  <a:lnTo>
                    <a:pt x="6929" y="11621"/>
                  </a:lnTo>
                  <a:lnTo>
                    <a:pt x="6929" y="10130"/>
                  </a:lnTo>
                  <a:lnTo>
                    <a:pt x="12762" y="5463"/>
                  </a:lnTo>
                  <a:close/>
                  <a:moveTo>
                    <a:pt x="12287" y="9331"/>
                  </a:moveTo>
                  <a:lnTo>
                    <a:pt x="12287" y="9331"/>
                  </a:lnTo>
                  <a:cubicBezTo>
                    <a:pt x="11479" y="11033"/>
                    <a:pt x="9918" y="12311"/>
                    <a:pt x="8037" y="12731"/>
                  </a:cubicBezTo>
                  <a:lnTo>
                    <a:pt x="12287" y="9331"/>
                  </a:lnTo>
                  <a:close/>
                  <a:moveTo>
                    <a:pt x="12825" y="7526"/>
                  </a:moveTo>
                  <a:lnTo>
                    <a:pt x="12825" y="7526"/>
                  </a:lnTo>
                  <a:cubicBezTo>
                    <a:pt x="12782" y="7838"/>
                    <a:pt x="12716" y="8140"/>
                    <a:pt x="12629" y="8435"/>
                  </a:cubicBezTo>
                  <a:lnTo>
                    <a:pt x="7090" y="12866"/>
                  </a:lnTo>
                  <a:cubicBezTo>
                    <a:pt x="7036" y="12870"/>
                    <a:pt x="6983" y="12873"/>
                    <a:pt x="6929" y="12875"/>
                  </a:cubicBezTo>
                  <a:lnTo>
                    <a:pt x="6929" y="12243"/>
                  </a:lnTo>
                  <a:lnTo>
                    <a:pt x="12825" y="7526"/>
                  </a:lnTo>
                  <a:close/>
                  <a:moveTo>
                    <a:pt x="6686" y="1"/>
                  </a:moveTo>
                  <a:cubicBezTo>
                    <a:pt x="5092" y="1"/>
                    <a:pt x="3549" y="574"/>
                    <a:pt x="2335" y="1620"/>
                  </a:cubicBezTo>
                  <a:cubicBezTo>
                    <a:pt x="2233" y="1707"/>
                    <a:pt x="2222" y="1861"/>
                    <a:pt x="2309" y="1962"/>
                  </a:cubicBezTo>
                  <a:cubicBezTo>
                    <a:pt x="2357" y="2018"/>
                    <a:pt x="2425" y="2046"/>
                    <a:pt x="2493" y="2046"/>
                  </a:cubicBezTo>
                  <a:cubicBezTo>
                    <a:pt x="2549" y="2046"/>
                    <a:pt x="2606" y="2027"/>
                    <a:pt x="2652" y="1987"/>
                  </a:cubicBezTo>
                  <a:cubicBezTo>
                    <a:pt x="3716" y="1072"/>
                    <a:pt x="5052" y="546"/>
                    <a:pt x="6442" y="491"/>
                  </a:cubicBezTo>
                  <a:lnTo>
                    <a:pt x="6442" y="12874"/>
                  </a:lnTo>
                  <a:cubicBezTo>
                    <a:pt x="6253" y="12866"/>
                    <a:pt x="6062" y="12851"/>
                    <a:pt x="5875" y="12826"/>
                  </a:cubicBezTo>
                  <a:cubicBezTo>
                    <a:pt x="5859" y="12825"/>
                    <a:pt x="5854" y="12807"/>
                    <a:pt x="5853" y="12797"/>
                  </a:cubicBezTo>
                  <a:cubicBezTo>
                    <a:pt x="5851" y="12766"/>
                    <a:pt x="5846" y="12734"/>
                    <a:pt x="5840" y="12703"/>
                  </a:cubicBezTo>
                  <a:cubicBezTo>
                    <a:pt x="5771" y="12355"/>
                    <a:pt x="5476" y="12097"/>
                    <a:pt x="5123" y="12076"/>
                  </a:cubicBezTo>
                  <a:cubicBezTo>
                    <a:pt x="5108" y="12075"/>
                    <a:pt x="5093" y="12074"/>
                    <a:pt x="5078" y="12074"/>
                  </a:cubicBezTo>
                  <a:cubicBezTo>
                    <a:pt x="4812" y="12074"/>
                    <a:pt x="4562" y="12210"/>
                    <a:pt x="4418" y="12435"/>
                  </a:cubicBezTo>
                  <a:cubicBezTo>
                    <a:pt x="4416" y="12439"/>
                    <a:pt x="4409" y="12442"/>
                    <a:pt x="4401" y="12442"/>
                  </a:cubicBezTo>
                  <a:cubicBezTo>
                    <a:pt x="4397" y="12442"/>
                    <a:pt x="4393" y="12442"/>
                    <a:pt x="4390" y="12440"/>
                  </a:cubicBezTo>
                  <a:cubicBezTo>
                    <a:pt x="2015" y="11492"/>
                    <a:pt x="484" y="9227"/>
                    <a:pt x="489" y="6670"/>
                  </a:cubicBezTo>
                  <a:cubicBezTo>
                    <a:pt x="492" y="5198"/>
                    <a:pt x="1025" y="3771"/>
                    <a:pt x="1990" y="2650"/>
                  </a:cubicBezTo>
                  <a:cubicBezTo>
                    <a:pt x="2078" y="2547"/>
                    <a:pt x="2067" y="2394"/>
                    <a:pt x="1964" y="2307"/>
                  </a:cubicBezTo>
                  <a:cubicBezTo>
                    <a:pt x="1918" y="2267"/>
                    <a:pt x="1862" y="2248"/>
                    <a:pt x="1806" y="2248"/>
                  </a:cubicBezTo>
                  <a:cubicBezTo>
                    <a:pt x="1738" y="2248"/>
                    <a:pt x="1670" y="2277"/>
                    <a:pt x="1622" y="2333"/>
                  </a:cubicBezTo>
                  <a:cubicBezTo>
                    <a:pt x="581" y="3541"/>
                    <a:pt x="6" y="5081"/>
                    <a:pt x="3" y="6669"/>
                  </a:cubicBezTo>
                  <a:cubicBezTo>
                    <a:pt x="1" y="8034"/>
                    <a:pt x="406" y="9349"/>
                    <a:pt x="1179" y="10469"/>
                  </a:cubicBezTo>
                  <a:cubicBezTo>
                    <a:pt x="1932" y="11562"/>
                    <a:pt x="2980" y="12401"/>
                    <a:pt x="4208" y="12891"/>
                  </a:cubicBezTo>
                  <a:cubicBezTo>
                    <a:pt x="4271" y="12916"/>
                    <a:pt x="4336" y="12928"/>
                    <a:pt x="4401" y="12928"/>
                  </a:cubicBezTo>
                  <a:cubicBezTo>
                    <a:pt x="4571" y="12928"/>
                    <a:pt x="4734" y="12845"/>
                    <a:pt x="4828" y="12697"/>
                  </a:cubicBezTo>
                  <a:cubicBezTo>
                    <a:pt x="4883" y="12611"/>
                    <a:pt x="4975" y="12561"/>
                    <a:pt x="5077" y="12561"/>
                  </a:cubicBezTo>
                  <a:cubicBezTo>
                    <a:pt x="5083" y="12561"/>
                    <a:pt x="5088" y="12561"/>
                    <a:pt x="5094" y="12561"/>
                  </a:cubicBezTo>
                  <a:cubicBezTo>
                    <a:pt x="5225" y="12569"/>
                    <a:pt x="5338" y="12669"/>
                    <a:pt x="5364" y="12798"/>
                  </a:cubicBezTo>
                  <a:cubicBezTo>
                    <a:pt x="5366" y="12810"/>
                    <a:pt x="5368" y="12822"/>
                    <a:pt x="5369" y="12833"/>
                  </a:cubicBezTo>
                  <a:cubicBezTo>
                    <a:pt x="5386" y="13082"/>
                    <a:pt x="5569" y="13276"/>
                    <a:pt x="5812" y="13308"/>
                  </a:cubicBezTo>
                  <a:cubicBezTo>
                    <a:pt x="6101" y="13347"/>
                    <a:pt x="6395" y="13365"/>
                    <a:pt x="6685" y="13365"/>
                  </a:cubicBezTo>
                  <a:cubicBezTo>
                    <a:pt x="10371" y="13365"/>
                    <a:pt x="13368" y="10368"/>
                    <a:pt x="13368" y="6683"/>
                  </a:cubicBezTo>
                  <a:cubicBezTo>
                    <a:pt x="13368" y="4967"/>
                    <a:pt x="12718" y="3336"/>
                    <a:pt x="11539" y="2091"/>
                  </a:cubicBezTo>
                  <a:cubicBezTo>
                    <a:pt x="11441" y="1986"/>
                    <a:pt x="11307" y="1932"/>
                    <a:pt x="11170" y="1932"/>
                  </a:cubicBezTo>
                  <a:cubicBezTo>
                    <a:pt x="11074" y="1932"/>
                    <a:pt x="10977" y="1959"/>
                    <a:pt x="10891" y="2015"/>
                  </a:cubicBezTo>
                  <a:cubicBezTo>
                    <a:pt x="10756" y="2102"/>
                    <a:pt x="10601" y="2147"/>
                    <a:pt x="10440" y="2147"/>
                  </a:cubicBezTo>
                  <a:cubicBezTo>
                    <a:pt x="10422" y="2147"/>
                    <a:pt x="10404" y="2147"/>
                    <a:pt x="10386" y="2146"/>
                  </a:cubicBezTo>
                  <a:cubicBezTo>
                    <a:pt x="9980" y="2119"/>
                    <a:pt x="9649" y="1794"/>
                    <a:pt x="9615" y="1389"/>
                  </a:cubicBezTo>
                  <a:cubicBezTo>
                    <a:pt x="9608" y="1302"/>
                    <a:pt x="9613" y="1215"/>
                    <a:pt x="9632" y="1131"/>
                  </a:cubicBezTo>
                  <a:cubicBezTo>
                    <a:pt x="9687" y="891"/>
                    <a:pt x="9564" y="646"/>
                    <a:pt x="9340" y="548"/>
                  </a:cubicBezTo>
                  <a:cubicBezTo>
                    <a:pt x="8517" y="192"/>
                    <a:pt x="7641" y="8"/>
                    <a:pt x="67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9"/>
            <p:cNvSpPr/>
            <p:nvPr/>
          </p:nvSpPr>
          <p:spPr>
            <a:xfrm>
              <a:off x="5899032" y="4605419"/>
              <a:ext cx="13048" cy="27352"/>
            </a:xfrm>
            <a:custGeom>
              <a:avLst/>
              <a:gdLst/>
              <a:ahLst/>
              <a:cxnLst/>
              <a:rect l="l" t="t" r="r" b="b"/>
              <a:pathLst>
                <a:path w="488" h="1023" extrusionOk="0">
                  <a:moveTo>
                    <a:pt x="244" y="0"/>
                  </a:moveTo>
                  <a:cubicBezTo>
                    <a:pt x="110" y="0"/>
                    <a:pt x="1" y="109"/>
                    <a:pt x="1" y="243"/>
                  </a:cubicBezTo>
                  <a:lnTo>
                    <a:pt x="1" y="779"/>
                  </a:lnTo>
                  <a:cubicBezTo>
                    <a:pt x="1" y="914"/>
                    <a:pt x="110" y="1023"/>
                    <a:pt x="244" y="1023"/>
                  </a:cubicBezTo>
                  <a:cubicBezTo>
                    <a:pt x="379" y="1023"/>
                    <a:pt x="487" y="914"/>
                    <a:pt x="487" y="779"/>
                  </a:cubicBezTo>
                  <a:lnTo>
                    <a:pt x="487" y="243"/>
                  </a:lnTo>
                  <a:cubicBezTo>
                    <a:pt x="487" y="109"/>
                    <a:pt x="379"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9"/>
            <p:cNvSpPr/>
            <p:nvPr/>
          </p:nvSpPr>
          <p:spPr>
            <a:xfrm>
              <a:off x="5899032" y="4662802"/>
              <a:ext cx="13048" cy="27379"/>
            </a:xfrm>
            <a:custGeom>
              <a:avLst/>
              <a:gdLst/>
              <a:ahLst/>
              <a:cxnLst/>
              <a:rect l="l" t="t" r="r" b="b"/>
              <a:pathLst>
                <a:path w="488" h="1024" extrusionOk="0">
                  <a:moveTo>
                    <a:pt x="244" y="1"/>
                  </a:moveTo>
                  <a:cubicBezTo>
                    <a:pt x="110" y="1"/>
                    <a:pt x="1" y="110"/>
                    <a:pt x="1" y="243"/>
                  </a:cubicBezTo>
                  <a:lnTo>
                    <a:pt x="1" y="780"/>
                  </a:lnTo>
                  <a:cubicBezTo>
                    <a:pt x="1" y="914"/>
                    <a:pt x="110" y="1024"/>
                    <a:pt x="244" y="1024"/>
                  </a:cubicBezTo>
                  <a:cubicBezTo>
                    <a:pt x="379" y="1024"/>
                    <a:pt x="487" y="915"/>
                    <a:pt x="487" y="780"/>
                  </a:cubicBezTo>
                  <a:lnTo>
                    <a:pt x="487" y="243"/>
                  </a:lnTo>
                  <a:cubicBezTo>
                    <a:pt x="487" y="110"/>
                    <a:pt x="379" y="1"/>
                    <a:pt x="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9"/>
            <p:cNvSpPr/>
            <p:nvPr/>
          </p:nvSpPr>
          <p:spPr>
            <a:xfrm>
              <a:off x="5920584" y="4641277"/>
              <a:ext cx="27352" cy="13048"/>
            </a:xfrm>
            <a:custGeom>
              <a:avLst/>
              <a:gdLst/>
              <a:ahLst/>
              <a:cxnLst/>
              <a:rect l="l" t="t" r="r" b="b"/>
              <a:pathLst>
                <a:path w="1023" h="488" extrusionOk="0">
                  <a:moveTo>
                    <a:pt x="243" y="1"/>
                  </a:moveTo>
                  <a:cubicBezTo>
                    <a:pt x="109" y="1"/>
                    <a:pt x="0" y="109"/>
                    <a:pt x="0" y="244"/>
                  </a:cubicBezTo>
                  <a:cubicBezTo>
                    <a:pt x="0" y="378"/>
                    <a:pt x="109" y="487"/>
                    <a:pt x="243" y="487"/>
                  </a:cubicBezTo>
                  <a:lnTo>
                    <a:pt x="780" y="487"/>
                  </a:lnTo>
                  <a:cubicBezTo>
                    <a:pt x="914" y="487"/>
                    <a:pt x="1023" y="378"/>
                    <a:pt x="1023" y="244"/>
                  </a:cubicBezTo>
                  <a:cubicBezTo>
                    <a:pt x="1023" y="109"/>
                    <a:pt x="914" y="1"/>
                    <a:pt x="7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9"/>
            <p:cNvSpPr/>
            <p:nvPr/>
          </p:nvSpPr>
          <p:spPr>
            <a:xfrm>
              <a:off x="5863174" y="4641277"/>
              <a:ext cx="27352" cy="13048"/>
            </a:xfrm>
            <a:custGeom>
              <a:avLst/>
              <a:gdLst/>
              <a:ahLst/>
              <a:cxnLst/>
              <a:rect l="l" t="t" r="r" b="b"/>
              <a:pathLst>
                <a:path w="1023" h="488" extrusionOk="0">
                  <a:moveTo>
                    <a:pt x="244" y="1"/>
                  </a:moveTo>
                  <a:cubicBezTo>
                    <a:pt x="110" y="1"/>
                    <a:pt x="0" y="109"/>
                    <a:pt x="0" y="244"/>
                  </a:cubicBezTo>
                  <a:cubicBezTo>
                    <a:pt x="0" y="378"/>
                    <a:pt x="109" y="487"/>
                    <a:pt x="244" y="487"/>
                  </a:cubicBezTo>
                  <a:lnTo>
                    <a:pt x="781" y="487"/>
                  </a:lnTo>
                  <a:cubicBezTo>
                    <a:pt x="914" y="487"/>
                    <a:pt x="1023" y="378"/>
                    <a:pt x="1023" y="244"/>
                  </a:cubicBezTo>
                  <a:cubicBezTo>
                    <a:pt x="1023" y="109"/>
                    <a:pt x="914" y="1"/>
                    <a:pt x="7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9"/>
            <p:cNvSpPr/>
            <p:nvPr/>
          </p:nvSpPr>
          <p:spPr>
            <a:xfrm>
              <a:off x="5540324" y="4304067"/>
              <a:ext cx="13048" cy="27379"/>
            </a:xfrm>
            <a:custGeom>
              <a:avLst/>
              <a:gdLst/>
              <a:ahLst/>
              <a:cxnLst/>
              <a:rect l="l" t="t" r="r" b="b"/>
              <a:pathLst>
                <a:path w="488" h="1024" extrusionOk="0">
                  <a:moveTo>
                    <a:pt x="244" y="1"/>
                  </a:moveTo>
                  <a:cubicBezTo>
                    <a:pt x="109" y="1"/>
                    <a:pt x="1" y="109"/>
                    <a:pt x="1" y="244"/>
                  </a:cubicBezTo>
                  <a:lnTo>
                    <a:pt x="1" y="780"/>
                  </a:lnTo>
                  <a:cubicBezTo>
                    <a:pt x="1" y="915"/>
                    <a:pt x="109" y="1023"/>
                    <a:pt x="244" y="1023"/>
                  </a:cubicBezTo>
                  <a:cubicBezTo>
                    <a:pt x="377" y="1023"/>
                    <a:pt x="487" y="915"/>
                    <a:pt x="487" y="780"/>
                  </a:cubicBezTo>
                  <a:lnTo>
                    <a:pt x="487" y="244"/>
                  </a:lnTo>
                  <a:cubicBezTo>
                    <a:pt x="487" y="109"/>
                    <a:pt x="377" y="1"/>
                    <a:pt x="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9"/>
            <p:cNvSpPr/>
            <p:nvPr/>
          </p:nvSpPr>
          <p:spPr>
            <a:xfrm>
              <a:off x="5540324" y="4361477"/>
              <a:ext cx="13048" cy="27379"/>
            </a:xfrm>
            <a:custGeom>
              <a:avLst/>
              <a:gdLst/>
              <a:ahLst/>
              <a:cxnLst/>
              <a:rect l="l" t="t" r="r" b="b"/>
              <a:pathLst>
                <a:path w="488" h="1024" extrusionOk="0">
                  <a:moveTo>
                    <a:pt x="244" y="0"/>
                  </a:moveTo>
                  <a:cubicBezTo>
                    <a:pt x="109" y="0"/>
                    <a:pt x="1" y="109"/>
                    <a:pt x="1" y="244"/>
                  </a:cubicBezTo>
                  <a:lnTo>
                    <a:pt x="1" y="780"/>
                  </a:lnTo>
                  <a:cubicBezTo>
                    <a:pt x="1" y="914"/>
                    <a:pt x="109" y="1023"/>
                    <a:pt x="244" y="1023"/>
                  </a:cubicBezTo>
                  <a:cubicBezTo>
                    <a:pt x="377" y="1023"/>
                    <a:pt x="487" y="914"/>
                    <a:pt x="487" y="780"/>
                  </a:cubicBezTo>
                  <a:lnTo>
                    <a:pt x="487" y="244"/>
                  </a:lnTo>
                  <a:cubicBezTo>
                    <a:pt x="487" y="109"/>
                    <a:pt x="377" y="0"/>
                    <a:pt x="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9"/>
            <p:cNvSpPr/>
            <p:nvPr/>
          </p:nvSpPr>
          <p:spPr>
            <a:xfrm>
              <a:off x="5561849" y="4339952"/>
              <a:ext cx="27379" cy="13021"/>
            </a:xfrm>
            <a:custGeom>
              <a:avLst/>
              <a:gdLst/>
              <a:ahLst/>
              <a:cxnLst/>
              <a:rect l="l" t="t" r="r" b="b"/>
              <a:pathLst>
                <a:path w="1024" h="487" extrusionOk="0">
                  <a:moveTo>
                    <a:pt x="243" y="0"/>
                  </a:moveTo>
                  <a:cubicBezTo>
                    <a:pt x="110" y="0"/>
                    <a:pt x="1" y="109"/>
                    <a:pt x="1" y="243"/>
                  </a:cubicBezTo>
                  <a:cubicBezTo>
                    <a:pt x="1" y="378"/>
                    <a:pt x="110" y="487"/>
                    <a:pt x="243" y="487"/>
                  </a:cubicBezTo>
                  <a:lnTo>
                    <a:pt x="780" y="487"/>
                  </a:lnTo>
                  <a:cubicBezTo>
                    <a:pt x="914" y="487"/>
                    <a:pt x="1024" y="378"/>
                    <a:pt x="1024" y="243"/>
                  </a:cubicBezTo>
                  <a:cubicBezTo>
                    <a:pt x="1024" y="109"/>
                    <a:pt x="914"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9"/>
            <p:cNvSpPr/>
            <p:nvPr/>
          </p:nvSpPr>
          <p:spPr>
            <a:xfrm>
              <a:off x="5504439" y="4339952"/>
              <a:ext cx="27379" cy="13021"/>
            </a:xfrm>
            <a:custGeom>
              <a:avLst/>
              <a:gdLst/>
              <a:ahLst/>
              <a:cxnLst/>
              <a:rect l="l" t="t" r="r" b="b"/>
              <a:pathLst>
                <a:path w="1024" h="487" extrusionOk="0">
                  <a:moveTo>
                    <a:pt x="244" y="0"/>
                  </a:moveTo>
                  <a:cubicBezTo>
                    <a:pt x="110" y="0"/>
                    <a:pt x="1" y="109"/>
                    <a:pt x="1" y="243"/>
                  </a:cubicBezTo>
                  <a:cubicBezTo>
                    <a:pt x="1" y="378"/>
                    <a:pt x="110" y="487"/>
                    <a:pt x="244" y="487"/>
                  </a:cubicBezTo>
                  <a:lnTo>
                    <a:pt x="780" y="487"/>
                  </a:lnTo>
                  <a:cubicBezTo>
                    <a:pt x="915" y="487"/>
                    <a:pt x="1024" y="378"/>
                    <a:pt x="1024" y="243"/>
                  </a:cubicBezTo>
                  <a:cubicBezTo>
                    <a:pt x="1024" y="109"/>
                    <a:pt x="915" y="0"/>
                    <a:pt x="7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 name="Google Shape;1350;p79"/>
          <p:cNvGrpSpPr/>
          <p:nvPr/>
        </p:nvGrpSpPr>
        <p:grpSpPr>
          <a:xfrm>
            <a:off x="6371747" y="4032600"/>
            <a:ext cx="374325" cy="374325"/>
            <a:chOff x="4984707" y="4309950"/>
            <a:chExt cx="374325" cy="374325"/>
          </a:xfrm>
        </p:grpSpPr>
        <p:sp>
          <p:nvSpPr>
            <p:cNvPr id="1351" name="Google Shape;1351;p79"/>
            <p:cNvSpPr/>
            <p:nvPr/>
          </p:nvSpPr>
          <p:spPr>
            <a:xfrm>
              <a:off x="4984707" y="4309950"/>
              <a:ext cx="374325" cy="374325"/>
            </a:xfrm>
            <a:custGeom>
              <a:avLst/>
              <a:gdLst/>
              <a:ahLst/>
              <a:cxnLst/>
              <a:rect l="l" t="t" r="r" b="b"/>
              <a:pathLst>
                <a:path w="14000" h="14000" extrusionOk="0">
                  <a:moveTo>
                    <a:pt x="3440" y="411"/>
                  </a:moveTo>
                  <a:cubicBezTo>
                    <a:pt x="3577" y="411"/>
                    <a:pt x="3715" y="429"/>
                    <a:pt x="3852" y="466"/>
                  </a:cubicBezTo>
                  <a:lnTo>
                    <a:pt x="5602" y="935"/>
                  </a:lnTo>
                  <a:cubicBezTo>
                    <a:pt x="6238" y="1104"/>
                    <a:pt x="6694" y="1648"/>
                    <a:pt x="6779" y="2276"/>
                  </a:cubicBezTo>
                  <a:cubicBezTo>
                    <a:pt x="6578" y="2118"/>
                    <a:pt x="6335" y="2039"/>
                    <a:pt x="6092" y="2039"/>
                  </a:cubicBezTo>
                  <a:cubicBezTo>
                    <a:pt x="5829" y="2039"/>
                    <a:pt x="5565" y="2133"/>
                    <a:pt x="5355" y="2320"/>
                  </a:cubicBezTo>
                  <a:lnTo>
                    <a:pt x="4062" y="1973"/>
                  </a:lnTo>
                  <a:cubicBezTo>
                    <a:pt x="4055" y="1971"/>
                    <a:pt x="4049" y="1965"/>
                    <a:pt x="4047" y="1956"/>
                  </a:cubicBezTo>
                  <a:lnTo>
                    <a:pt x="3963" y="1545"/>
                  </a:lnTo>
                  <a:cubicBezTo>
                    <a:pt x="3930" y="1384"/>
                    <a:pt x="3811" y="1258"/>
                    <a:pt x="3651" y="1215"/>
                  </a:cubicBezTo>
                  <a:cubicBezTo>
                    <a:pt x="3614" y="1205"/>
                    <a:pt x="3576" y="1200"/>
                    <a:pt x="3538" y="1200"/>
                  </a:cubicBezTo>
                  <a:cubicBezTo>
                    <a:pt x="3417" y="1200"/>
                    <a:pt x="3300" y="1252"/>
                    <a:pt x="3217" y="1346"/>
                  </a:cubicBezTo>
                  <a:lnTo>
                    <a:pt x="2939" y="1659"/>
                  </a:lnTo>
                  <a:cubicBezTo>
                    <a:pt x="2934" y="1664"/>
                    <a:pt x="2929" y="1666"/>
                    <a:pt x="2923" y="1666"/>
                  </a:cubicBezTo>
                  <a:cubicBezTo>
                    <a:pt x="2921" y="1666"/>
                    <a:pt x="2919" y="1666"/>
                    <a:pt x="2917" y="1666"/>
                  </a:cubicBezTo>
                  <a:lnTo>
                    <a:pt x="1974" y="1413"/>
                  </a:lnTo>
                  <a:cubicBezTo>
                    <a:pt x="1972" y="1413"/>
                    <a:pt x="1965" y="1411"/>
                    <a:pt x="1961" y="1403"/>
                  </a:cubicBezTo>
                  <a:cubicBezTo>
                    <a:pt x="1958" y="1396"/>
                    <a:pt x="1958" y="1389"/>
                    <a:pt x="1961" y="1382"/>
                  </a:cubicBezTo>
                  <a:cubicBezTo>
                    <a:pt x="2217" y="784"/>
                    <a:pt x="2811" y="411"/>
                    <a:pt x="3440" y="411"/>
                  </a:cubicBezTo>
                  <a:close/>
                  <a:moveTo>
                    <a:pt x="10558" y="411"/>
                  </a:moveTo>
                  <a:cubicBezTo>
                    <a:pt x="11186" y="411"/>
                    <a:pt x="11781" y="784"/>
                    <a:pt x="12038" y="1383"/>
                  </a:cubicBezTo>
                  <a:cubicBezTo>
                    <a:pt x="12040" y="1389"/>
                    <a:pt x="12040" y="1396"/>
                    <a:pt x="12037" y="1403"/>
                  </a:cubicBezTo>
                  <a:cubicBezTo>
                    <a:pt x="12033" y="1411"/>
                    <a:pt x="12026" y="1413"/>
                    <a:pt x="12023" y="1414"/>
                  </a:cubicBezTo>
                  <a:lnTo>
                    <a:pt x="11081" y="1667"/>
                  </a:lnTo>
                  <a:cubicBezTo>
                    <a:pt x="11080" y="1667"/>
                    <a:pt x="11078" y="1667"/>
                    <a:pt x="11076" y="1667"/>
                  </a:cubicBezTo>
                  <a:cubicBezTo>
                    <a:pt x="11070" y="1667"/>
                    <a:pt x="11064" y="1664"/>
                    <a:pt x="11060" y="1659"/>
                  </a:cubicBezTo>
                  <a:lnTo>
                    <a:pt x="10780" y="1346"/>
                  </a:lnTo>
                  <a:cubicBezTo>
                    <a:pt x="10697" y="1252"/>
                    <a:pt x="10580" y="1200"/>
                    <a:pt x="10459" y="1200"/>
                  </a:cubicBezTo>
                  <a:cubicBezTo>
                    <a:pt x="10422" y="1200"/>
                    <a:pt x="10384" y="1205"/>
                    <a:pt x="10346" y="1215"/>
                  </a:cubicBezTo>
                  <a:cubicBezTo>
                    <a:pt x="10187" y="1258"/>
                    <a:pt x="10068" y="1384"/>
                    <a:pt x="10035" y="1545"/>
                  </a:cubicBezTo>
                  <a:lnTo>
                    <a:pt x="9951" y="1956"/>
                  </a:lnTo>
                  <a:cubicBezTo>
                    <a:pt x="9949" y="1965"/>
                    <a:pt x="9944" y="1971"/>
                    <a:pt x="9935" y="1973"/>
                  </a:cubicBezTo>
                  <a:lnTo>
                    <a:pt x="7986" y="2496"/>
                  </a:lnTo>
                  <a:cubicBezTo>
                    <a:pt x="7958" y="2494"/>
                    <a:pt x="7930" y="2493"/>
                    <a:pt x="7902" y="2493"/>
                  </a:cubicBezTo>
                  <a:cubicBezTo>
                    <a:pt x="7684" y="2493"/>
                    <a:pt x="7466" y="2557"/>
                    <a:pt x="7279" y="2685"/>
                  </a:cubicBezTo>
                  <a:lnTo>
                    <a:pt x="7242" y="2694"/>
                  </a:lnTo>
                  <a:cubicBezTo>
                    <a:pt x="7241" y="2695"/>
                    <a:pt x="7239" y="2696"/>
                    <a:pt x="7236" y="2696"/>
                  </a:cubicBezTo>
                  <a:cubicBezTo>
                    <a:pt x="7233" y="2696"/>
                    <a:pt x="7229" y="2695"/>
                    <a:pt x="7226" y="2691"/>
                  </a:cubicBezTo>
                  <a:cubicBezTo>
                    <a:pt x="7219" y="2688"/>
                    <a:pt x="7216" y="2682"/>
                    <a:pt x="7215" y="2675"/>
                  </a:cubicBezTo>
                  <a:cubicBezTo>
                    <a:pt x="7121" y="1888"/>
                    <a:pt x="7628" y="1140"/>
                    <a:pt x="8395" y="935"/>
                  </a:cubicBezTo>
                  <a:lnTo>
                    <a:pt x="10146" y="466"/>
                  </a:lnTo>
                  <a:cubicBezTo>
                    <a:pt x="10282" y="429"/>
                    <a:pt x="10421" y="411"/>
                    <a:pt x="10558" y="411"/>
                  </a:cubicBezTo>
                  <a:close/>
                  <a:moveTo>
                    <a:pt x="6093" y="2449"/>
                  </a:moveTo>
                  <a:cubicBezTo>
                    <a:pt x="6272" y="2449"/>
                    <a:pt x="6451" y="2517"/>
                    <a:pt x="6588" y="2654"/>
                  </a:cubicBezTo>
                  <a:cubicBezTo>
                    <a:pt x="6720" y="2787"/>
                    <a:pt x="6794" y="2963"/>
                    <a:pt x="6794" y="3150"/>
                  </a:cubicBezTo>
                  <a:cubicBezTo>
                    <a:pt x="6794" y="3336"/>
                    <a:pt x="6720" y="3512"/>
                    <a:pt x="6588" y="3645"/>
                  </a:cubicBezTo>
                  <a:cubicBezTo>
                    <a:pt x="6511" y="3722"/>
                    <a:pt x="6420" y="3777"/>
                    <a:pt x="6324" y="3811"/>
                  </a:cubicBezTo>
                  <a:lnTo>
                    <a:pt x="6226" y="3837"/>
                  </a:lnTo>
                  <a:cubicBezTo>
                    <a:pt x="6182" y="3846"/>
                    <a:pt x="6137" y="3850"/>
                    <a:pt x="6092" y="3850"/>
                  </a:cubicBezTo>
                  <a:cubicBezTo>
                    <a:pt x="5979" y="3850"/>
                    <a:pt x="5867" y="3823"/>
                    <a:pt x="5765" y="3768"/>
                  </a:cubicBezTo>
                  <a:lnTo>
                    <a:pt x="5765" y="3768"/>
                  </a:lnTo>
                  <a:lnTo>
                    <a:pt x="5917" y="3615"/>
                  </a:lnTo>
                  <a:cubicBezTo>
                    <a:pt x="5998" y="3535"/>
                    <a:pt x="5998" y="3405"/>
                    <a:pt x="5917" y="3325"/>
                  </a:cubicBezTo>
                  <a:cubicBezTo>
                    <a:pt x="5877" y="3285"/>
                    <a:pt x="5825" y="3265"/>
                    <a:pt x="5773" y="3265"/>
                  </a:cubicBezTo>
                  <a:cubicBezTo>
                    <a:pt x="5720" y="3265"/>
                    <a:pt x="5668" y="3285"/>
                    <a:pt x="5627" y="3325"/>
                  </a:cubicBezTo>
                  <a:lnTo>
                    <a:pt x="5474" y="3479"/>
                  </a:lnTo>
                  <a:cubicBezTo>
                    <a:pt x="5420" y="3379"/>
                    <a:pt x="5392" y="3266"/>
                    <a:pt x="5392" y="3150"/>
                  </a:cubicBezTo>
                  <a:cubicBezTo>
                    <a:pt x="5392" y="2963"/>
                    <a:pt x="5465" y="2787"/>
                    <a:pt x="5597" y="2654"/>
                  </a:cubicBezTo>
                  <a:cubicBezTo>
                    <a:pt x="5734" y="2517"/>
                    <a:pt x="5913" y="2449"/>
                    <a:pt x="6093" y="2449"/>
                  </a:cubicBezTo>
                  <a:close/>
                  <a:moveTo>
                    <a:pt x="7905" y="2903"/>
                  </a:moveTo>
                  <a:cubicBezTo>
                    <a:pt x="8084" y="2903"/>
                    <a:pt x="8264" y="2971"/>
                    <a:pt x="8400" y="3107"/>
                  </a:cubicBezTo>
                  <a:cubicBezTo>
                    <a:pt x="8623" y="3330"/>
                    <a:pt x="8664" y="3666"/>
                    <a:pt x="8524" y="3931"/>
                  </a:cubicBezTo>
                  <a:lnTo>
                    <a:pt x="8370" y="3778"/>
                  </a:lnTo>
                  <a:cubicBezTo>
                    <a:pt x="8330" y="3738"/>
                    <a:pt x="8277" y="3718"/>
                    <a:pt x="8225" y="3718"/>
                  </a:cubicBezTo>
                  <a:cubicBezTo>
                    <a:pt x="8172" y="3718"/>
                    <a:pt x="8120" y="3738"/>
                    <a:pt x="8079" y="3778"/>
                  </a:cubicBezTo>
                  <a:cubicBezTo>
                    <a:pt x="8000" y="3858"/>
                    <a:pt x="8000" y="3987"/>
                    <a:pt x="8079" y="4068"/>
                  </a:cubicBezTo>
                  <a:lnTo>
                    <a:pt x="8234" y="4221"/>
                  </a:lnTo>
                  <a:cubicBezTo>
                    <a:pt x="8131" y="4276"/>
                    <a:pt x="8018" y="4303"/>
                    <a:pt x="7905" y="4303"/>
                  </a:cubicBezTo>
                  <a:cubicBezTo>
                    <a:pt x="7725" y="4303"/>
                    <a:pt x="7546" y="4235"/>
                    <a:pt x="7409" y="4098"/>
                  </a:cubicBezTo>
                  <a:cubicBezTo>
                    <a:pt x="7135" y="3825"/>
                    <a:pt x="7135" y="3381"/>
                    <a:pt x="7409" y="3107"/>
                  </a:cubicBezTo>
                  <a:cubicBezTo>
                    <a:pt x="7545" y="2971"/>
                    <a:pt x="7725" y="2903"/>
                    <a:pt x="7905" y="2903"/>
                  </a:cubicBezTo>
                  <a:close/>
                  <a:moveTo>
                    <a:pt x="6902" y="4079"/>
                  </a:moveTo>
                  <a:cubicBezTo>
                    <a:pt x="6954" y="4191"/>
                    <a:pt x="7027" y="4296"/>
                    <a:pt x="7119" y="4388"/>
                  </a:cubicBezTo>
                  <a:cubicBezTo>
                    <a:pt x="7219" y="4488"/>
                    <a:pt x="7334" y="4565"/>
                    <a:pt x="7457" y="4619"/>
                  </a:cubicBezTo>
                  <a:lnTo>
                    <a:pt x="7466" y="4869"/>
                  </a:lnTo>
                  <a:lnTo>
                    <a:pt x="6532" y="4869"/>
                  </a:lnTo>
                  <a:lnTo>
                    <a:pt x="6557" y="4174"/>
                  </a:lnTo>
                  <a:lnTo>
                    <a:pt x="6884" y="4086"/>
                  </a:lnTo>
                  <a:cubicBezTo>
                    <a:pt x="6890" y="4084"/>
                    <a:pt x="6896" y="4082"/>
                    <a:pt x="6902" y="4079"/>
                  </a:cubicBezTo>
                  <a:close/>
                  <a:moveTo>
                    <a:pt x="5075" y="2706"/>
                  </a:moveTo>
                  <a:lnTo>
                    <a:pt x="5075" y="2706"/>
                  </a:lnTo>
                  <a:cubicBezTo>
                    <a:pt x="5014" y="2844"/>
                    <a:pt x="4982" y="2994"/>
                    <a:pt x="4982" y="3150"/>
                  </a:cubicBezTo>
                  <a:cubicBezTo>
                    <a:pt x="4982" y="3446"/>
                    <a:pt x="5097" y="3725"/>
                    <a:pt x="5307" y="3936"/>
                  </a:cubicBezTo>
                  <a:cubicBezTo>
                    <a:pt x="5349" y="3977"/>
                    <a:pt x="5393" y="4014"/>
                    <a:pt x="5440" y="4048"/>
                  </a:cubicBezTo>
                  <a:lnTo>
                    <a:pt x="4085" y="4411"/>
                  </a:lnTo>
                  <a:cubicBezTo>
                    <a:pt x="4083" y="4411"/>
                    <a:pt x="4081" y="4411"/>
                    <a:pt x="4079" y="4411"/>
                  </a:cubicBezTo>
                  <a:cubicBezTo>
                    <a:pt x="4074" y="4411"/>
                    <a:pt x="4068" y="4409"/>
                    <a:pt x="4063" y="4404"/>
                  </a:cubicBezTo>
                  <a:lnTo>
                    <a:pt x="3785" y="4091"/>
                  </a:lnTo>
                  <a:cubicBezTo>
                    <a:pt x="3701" y="3996"/>
                    <a:pt x="3584" y="3945"/>
                    <a:pt x="3462" y="3945"/>
                  </a:cubicBezTo>
                  <a:cubicBezTo>
                    <a:pt x="3425" y="3945"/>
                    <a:pt x="3387" y="3949"/>
                    <a:pt x="3350" y="3959"/>
                  </a:cubicBezTo>
                  <a:cubicBezTo>
                    <a:pt x="3192" y="4003"/>
                    <a:pt x="3073" y="4129"/>
                    <a:pt x="3039" y="4291"/>
                  </a:cubicBezTo>
                  <a:lnTo>
                    <a:pt x="2956" y="4702"/>
                  </a:lnTo>
                  <a:cubicBezTo>
                    <a:pt x="2954" y="4710"/>
                    <a:pt x="2947" y="4716"/>
                    <a:pt x="2940" y="4718"/>
                  </a:cubicBezTo>
                  <a:lnTo>
                    <a:pt x="1997" y="4971"/>
                  </a:lnTo>
                  <a:cubicBezTo>
                    <a:pt x="1996" y="4971"/>
                    <a:pt x="1994" y="4972"/>
                    <a:pt x="1992" y="4972"/>
                  </a:cubicBezTo>
                  <a:cubicBezTo>
                    <a:pt x="1989" y="4972"/>
                    <a:pt x="1984" y="4971"/>
                    <a:pt x="1979" y="4968"/>
                  </a:cubicBezTo>
                  <a:cubicBezTo>
                    <a:pt x="1974" y="4963"/>
                    <a:pt x="1970" y="4958"/>
                    <a:pt x="1969" y="4951"/>
                  </a:cubicBezTo>
                  <a:cubicBezTo>
                    <a:pt x="1876" y="4164"/>
                    <a:pt x="2383" y="3416"/>
                    <a:pt x="3149" y="3211"/>
                  </a:cubicBezTo>
                  <a:lnTo>
                    <a:pt x="4900" y="2742"/>
                  </a:lnTo>
                  <a:cubicBezTo>
                    <a:pt x="4958" y="2727"/>
                    <a:pt x="5016" y="2714"/>
                    <a:pt x="5075" y="2706"/>
                  </a:cubicBezTo>
                  <a:close/>
                  <a:moveTo>
                    <a:pt x="8830" y="2693"/>
                  </a:moveTo>
                  <a:cubicBezTo>
                    <a:pt x="8920" y="2703"/>
                    <a:pt x="9010" y="2718"/>
                    <a:pt x="9098" y="2742"/>
                  </a:cubicBezTo>
                  <a:lnTo>
                    <a:pt x="10848" y="3211"/>
                  </a:lnTo>
                  <a:cubicBezTo>
                    <a:pt x="11614" y="3416"/>
                    <a:pt x="12122" y="4164"/>
                    <a:pt x="12029" y="4951"/>
                  </a:cubicBezTo>
                  <a:cubicBezTo>
                    <a:pt x="12027" y="4958"/>
                    <a:pt x="12024" y="4963"/>
                    <a:pt x="12018" y="4968"/>
                  </a:cubicBezTo>
                  <a:cubicBezTo>
                    <a:pt x="12013" y="4971"/>
                    <a:pt x="12009" y="4972"/>
                    <a:pt x="12006" y="4972"/>
                  </a:cubicBezTo>
                  <a:cubicBezTo>
                    <a:pt x="12004" y="4972"/>
                    <a:pt x="12002" y="4971"/>
                    <a:pt x="12001" y="4971"/>
                  </a:cubicBezTo>
                  <a:lnTo>
                    <a:pt x="11059" y="4718"/>
                  </a:lnTo>
                  <a:cubicBezTo>
                    <a:pt x="11050" y="4716"/>
                    <a:pt x="11044" y="4710"/>
                    <a:pt x="11043" y="4702"/>
                  </a:cubicBezTo>
                  <a:lnTo>
                    <a:pt x="10958" y="4291"/>
                  </a:lnTo>
                  <a:cubicBezTo>
                    <a:pt x="10925" y="4129"/>
                    <a:pt x="10806" y="4003"/>
                    <a:pt x="10648" y="3959"/>
                  </a:cubicBezTo>
                  <a:cubicBezTo>
                    <a:pt x="10610" y="3949"/>
                    <a:pt x="10573" y="3945"/>
                    <a:pt x="10535" y="3945"/>
                  </a:cubicBezTo>
                  <a:cubicBezTo>
                    <a:pt x="10413" y="3945"/>
                    <a:pt x="10296" y="3996"/>
                    <a:pt x="10213" y="4091"/>
                  </a:cubicBezTo>
                  <a:lnTo>
                    <a:pt x="9934" y="4404"/>
                  </a:lnTo>
                  <a:cubicBezTo>
                    <a:pt x="9930" y="4409"/>
                    <a:pt x="9925" y="4411"/>
                    <a:pt x="9919" y="4411"/>
                  </a:cubicBezTo>
                  <a:cubicBezTo>
                    <a:pt x="9917" y="4411"/>
                    <a:pt x="9915" y="4411"/>
                    <a:pt x="9913" y="4411"/>
                  </a:cubicBezTo>
                  <a:lnTo>
                    <a:pt x="8880" y="4134"/>
                  </a:lnTo>
                  <a:cubicBezTo>
                    <a:pt x="9109" y="3713"/>
                    <a:pt x="9046" y="3173"/>
                    <a:pt x="8690" y="2817"/>
                  </a:cubicBezTo>
                  <a:cubicBezTo>
                    <a:pt x="8667" y="2794"/>
                    <a:pt x="8643" y="2772"/>
                    <a:pt x="8618" y="2750"/>
                  </a:cubicBezTo>
                  <a:lnTo>
                    <a:pt x="8830" y="2693"/>
                  </a:lnTo>
                  <a:close/>
                  <a:moveTo>
                    <a:pt x="7556" y="7431"/>
                  </a:moveTo>
                  <a:lnTo>
                    <a:pt x="7617" y="9172"/>
                  </a:lnTo>
                  <a:lnTo>
                    <a:pt x="6381" y="9172"/>
                  </a:lnTo>
                  <a:lnTo>
                    <a:pt x="6442" y="7431"/>
                  </a:lnTo>
                  <a:close/>
                  <a:moveTo>
                    <a:pt x="7631" y="9582"/>
                  </a:moveTo>
                  <a:lnTo>
                    <a:pt x="7692" y="11324"/>
                  </a:lnTo>
                  <a:lnTo>
                    <a:pt x="6305" y="11324"/>
                  </a:lnTo>
                  <a:lnTo>
                    <a:pt x="6366" y="9582"/>
                  </a:lnTo>
                  <a:close/>
                  <a:moveTo>
                    <a:pt x="2974" y="11734"/>
                  </a:moveTo>
                  <a:cubicBezTo>
                    <a:pt x="2727" y="12046"/>
                    <a:pt x="2351" y="12230"/>
                    <a:pt x="1942" y="12230"/>
                  </a:cubicBezTo>
                  <a:lnTo>
                    <a:pt x="409" y="12230"/>
                  </a:lnTo>
                  <a:lnTo>
                    <a:pt x="409" y="11784"/>
                  </a:lnTo>
                  <a:cubicBezTo>
                    <a:pt x="409" y="11757"/>
                    <a:pt x="432" y="11734"/>
                    <a:pt x="459" y="11734"/>
                  </a:cubicBezTo>
                  <a:close/>
                  <a:moveTo>
                    <a:pt x="13539" y="11734"/>
                  </a:moveTo>
                  <a:cubicBezTo>
                    <a:pt x="13566" y="11734"/>
                    <a:pt x="13588" y="11756"/>
                    <a:pt x="13588" y="11784"/>
                  </a:cubicBezTo>
                  <a:lnTo>
                    <a:pt x="13588" y="12230"/>
                  </a:lnTo>
                  <a:lnTo>
                    <a:pt x="12055" y="12230"/>
                  </a:lnTo>
                  <a:cubicBezTo>
                    <a:pt x="11647" y="12230"/>
                    <a:pt x="11271" y="12045"/>
                    <a:pt x="11023" y="11734"/>
                  </a:cubicBezTo>
                  <a:close/>
                  <a:moveTo>
                    <a:pt x="3437" y="1"/>
                  </a:moveTo>
                  <a:cubicBezTo>
                    <a:pt x="3131" y="1"/>
                    <a:pt x="2827" y="70"/>
                    <a:pt x="2549" y="207"/>
                  </a:cubicBezTo>
                  <a:cubicBezTo>
                    <a:pt x="2116" y="419"/>
                    <a:pt x="1772" y="779"/>
                    <a:pt x="1584" y="1220"/>
                  </a:cubicBezTo>
                  <a:cubicBezTo>
                    <a:pt x="1534" y="1336"/>
                    <a:pt x="1536" y="1468"/>
                    <a:pt x="1592" y="1582"/>
                  </a:cubicBezTo>
                  <a:cubicBezTo>
                    <a:pt x="1646" y="1695"/>
                    <a:pt x="1748" y="1777"/>
                    <a:pt x="1868" y="1809"/>
                  </a:cubicBezTo>
                  <a:lnTo>
                    <a:pt x="2811" y="2062"/>
                  </a:lnTo>
                  <a:cubicBezTo>
                    <a:pt x="2848" y="2072"/>
                    <a:pt x="2886" y="2077"/>
                    <a:pt x="2924" y="2077"/>
                  </a:cubicBezTo>
                  <a:cubicBezTo>
                    <a:pt x="3046" y="2077"/>
                    <a:pt x="3162" y="2026"/>
                    <a:pt x="3245" y="1932"/>
                  </a:cubicBezTo>
                  <a:lnTo>
                    <a:pt x="3524" y="1618"/>
                  </a:lnTo>
                  <a:cubicBezTo>
                    <a:pt x="3526" y="1615"/>
                    <a:pt x="3531" y="1610"/>
                    <a:pt x="3539" y="1610"/>
                  </a:cubicBezTo>
                  <a:cubicBezTo>
                    <a:pt x="3541" y="1610"/>
                    <a:pt x="3543" y="1610"/>
                    <a:pt x="3546" y="1611"/>
                  </a:cubicBezTo>
                  <a:cubicBezTo>
                    <a:pt x="3558" y="1615"/>
                    <a:pt x="3560" y="1623"/>
                    <a:pt x="3561" y="1627"/>
                  </a:cubicBezTo>
                  <a:lnTo>
                    <a:pt x="3645" y="2039"/>
                  </a:lnTo>
                  <a:cubicBezTo>
                    <a:pt x="3678" y="2200"/>
                    <a:pt x="3797" y="2327"/>
                    <a:pt x="3957" y="2369"/>
                  </a:cubicBezTo>
                  <a:lnTo>
                    <a:pt x="4331" y="2470"/>
                  </a:lnTo>
                  <a:lnTo>
                    <a:pt x="3044" y="2815"/>
                  </a:lnTo>
                  <a:cubicBezTo>
                    <a:pt x="2573" y="2941"/>
                    <a:pt x="2163" y="3234"/>
                    <a:pt x="1891" y="3638"/>
                  </a:cubicBezTo>
                  <a:cubicBezTo>
                    <a:pt x="1622" y="4039"/>
                    <a:pt x="1505" y="4522"/>
                    <a:pt x="1562" y="5000"/>
                  </a:cubicBezTo>
                  <a:cubicBezTo>
                    <a:pt x="1578" y="5125"/>
                    <a:pt x="1646" y="5237"/>
                    <a:pt x="1750" y="5307"/>
                  </a:cubicBezTo>
                  <a:cubicBezTo>
                    <a:pt x="1822" y="5357"/>
                    <a:pt x="1906" y="5382"/>
                    <a:pt x="1992" y="5382"/>
                  </a:cubicBezTo>
                  <a:cubicBezTo>
                    <a:pt x="2029" y="5382"/>
                    <a:pt x="2066" y="5376"/>
                    <a:pt x="2103" y="5367"/>
                  </a:cubicBezTo>
                  <a:lnTo>
                    <a:pt x="3046" y="5115"/>
                  </a:lnTo>
                  <a:cubicBezTo>
                    <a:pt x="3205" y="5071"/>
                    <a:pt x="3324" y="4945"/>
                    <a:pt x="3357" y="4783"/>
                  </a:cubicBezTo>
                  <a:lnTo>
                    <a:pt x="3441" y="4372"/>
                  </a:lnTo>
                  <a:cubicBezTo>
                    <a:pt x="3442" y="4368"/>
                    <a:pt x="3444" y="4360"/>
                    <a:pt x="3457" y="4356"/>
                  </a:cubicBezTo>
                  <a:cubicBezTo>
                    <a:pt x="3459" y="4355"/>
                    <a:pt x="3461" y="4355"/>
                    <a:pt x="3463" y="4355"/>
                  </a:cubicBezTo>
                  <a:cubicBezTo>
                    <a:pt x="3471" y="4355"/>
                    <a:pt x="3476" y="4360"/>
                    <a:pt x="3478" y="4362"/>
                  </a:cubicBezTo>
                  <a:lnTo>
                    <a:pt x="3757" y="4677"/>
                  </a:lnTo>
                  <a:cubicBezTo>
                    <a:pt x="3841" y="4771"/>
                    <a:pt x="3957" y="4822"/>
                    <a:pt x="4078" y="4822"/>
                  </a:cubicBezTo>
                  <a:cubicBezTo>
                    <a:pt x="4116" y="4822"/>
                    <a:pt x="4154" y="4817"/>
                    <a:pt x="4192" y="4807"/>
                  </a:cubicBezTo>
                  <a:lnTo>
                    <a:pt x="6143" y="4284"/>
                  </a:lnTo>
                  <a:lnTo>
                    <a:pt x="6090" y="5772"/>
                  </a:lnTo>
                  <a:cubicBezTo>
                    <a:pt x="6086" y="5886"/>
                    <a:pt x="6175" y="5981"/>
                    <a:pt x="6288" y="5984"/>
                  </a:cubicBezTo>
                  <a:lnTo>
                    <a:pt x="6295" y="5984"/>
                  </a:lnTo>
                  <a:cubicBezTo>
                    <a:pt x="6405" y="5984"/>
                    <a:pt x="6496" y="5897"/>
                    <a:pt x="6500" y="5786"/>
                  </a:cubicBezTo>
                  <a:lnTo>
                    <a:pt x="6517" y="5279"/>
                  </a:lnTo>
                  <a:lnTo>
                    <a:pt x="7481" y="5279"/>
                  </a:lnTo>
                  <a:lnTo>
                    <a:pt x="7542" y="7021"/>
                  </a:lnTo>
                  <a:lnTo>
                    <a:pt x="6456" y="7021"/>
                  </a:lnTo>
                  <a:lnTo>
                    <a:pt x="6471" y="6607"/>
                  </a:lnTo>
                  <a:cubicBezTo>
                    <a:pt x="6475" y="6493"/>
                    <a:pt x="6387" y="6399"/>
                    <a:pt x="6273" y="6395"/>
                  </a:cubicBezTo>
                  <a:cubicBezTo>
                    <a:pt x="6271" y="6395"/>
                    <a:pt x="6269" y="6395"/>
                    <a:pt x="6267" y="6395"/>
                  </a:cubicBezTo>
                  <a:cubicBezTo>
                    <a:pt x="6158" y="6395"/>
                    <a:pt x="6065" y="6482"/>
                    <a:pt x="6061" y="6593"/>
                  </a:cubicBezTo>
                  <a:lnTo>
                    <a:pt x="5927" y="10419"/>
                  </a:lnTo>
                  <a:lnTo>
                    <a:pt x="4735" y="10419"/>
                  </a:lnTo>
                  <a:cubicBezTo>
                    <a:pt x="4094" y="10419"/>
                    <a:pt x="3517" y="10763"/>
                    <a:pt x="3213" y="11324"/>
                  </a:cubicBezTo>
                  <a:lnTo>
                    <a:pt x="460" y="11324"/>
                  </a:lnTo>
                  <a:cubicBezTo>
                    <a:pt x="206" y="11324"/>
                    <a:pt x="0" y="11530"/>
                    <a:pt x="0" y="11784"/>
                  </a:cubicBezTo>
                  <a:lnTo>
                    <a:pt x="0" y="13341"/>
                  </a:lnTo>
                  <a:cubicBezTo>
                    <a:pt x="0" y="13704"/>
                    <a:pt x="295" y="13999"/>
                    <a:pt x="658" y="13999"/>
                  </a:cubicBezTo>
                  <a:lnTo>
                    <a:pt x="1344" y="13999"/>
                  </a:lnTo>
                  <a:cubicBezTo>
                    <a:pt x="1457" y="13999"/>
                    <a:pt x="1549" y="13907"/>
                    <a:pt x="1549" y="13794"/>
                  </a:cubicBezTo>
                  <a:cubicBezTo>
                    <a:pt x="1549" y="13680"/>
                    <a:pt x="1457" y="13589"/>
                    <a:pt x="1344" y="13589"/>
                  </a:cubicBezTo>
                  <a:lnTo>
                    <a:pt x="658" y="13589"/>
                  </a:lnTo>
                  <a:cubicBezTo>
                    <a:pt x="521" y="13589"/>
                    <a:pt x="410" y="13477"/>
                    <a:pt x="410" y="13341"/>
                  </a:cubicBezTo>
                  <a:lnTo>
                    <a:pt x="410" y="12640"/>
                  </a:lnTo>
                  <a:lnTo>
                    <a:pt x="1943" y="12640"/>
                  </a:lnTo>
                  <a:cubicBezTo>
                    <a:pt x="2603" y="12640"/>
                    <a:pt x="3196" y="12274"/>
                    <a:pt x="3491" y="11684"/>
                  </a:cubicBezTo>
                  <a:lnTo>
                    <a:pt x="3554" y="11558"/>
                  </a:lnTo>
                  <a:cubicBezTo>
                    <a:pt x="3779" y="11108"/>
                    <a:pt x="4231" y="10829"/>
                    <a:pt x="4735" y="10829"/>
                  </a:cubicBezTo>
                  <a:lnTo>
                    <a:pt x="5913" y="10829"/>
                  </a:lnTo>
                  <a:lnTo>
                    <a:pt x="5895" y="11324"/>
                  </a:lnTo>
                  <a:lnTo>
                    <a:pt x="5641" y="11324"/>
                  </a:lnTo>
                  <a:cubicBezTo>
                    <a:pt x="5528" y="11324"/>
                    <a:pt x="5436" y="11415"/>
                    <a:pt x="5436" y="11529"/>
                  </a:cubicBezTo>
                  <a:cubicBezTo>
                    <a:pt x="5436" y="11642"/>
                    <a:pt x="5528" y="11734"/>
                    <a:pt x="5641" y="11734"/>
                  </a:cubicBezTo>
                  <a:lnTo>
                    <a:pt x="8358" y="11734"/>
                  </a:lnTo>
                  <a:cubicBezTo>
                    <a:pt x="8472" y="11734"/>
                    <a:pt x="8564" y="11642"/>
                    <a:pt x="8564" y="11529"/>
                  </a:cubicBezTo>
                  <a:cubicBezTo>
                    <a:pt x="8564" y="11415"/>
                    <a:pt x="8472" y="11324"/>
                    <a:pt x="8358" y="11324"/>
                  </a:cubicBezTo>
                  <a:lnTo>
                    <a:pt x="8103" y="11324"/>
                  </a:lnTo>
                  <a:lnTo>
                    <a:pt x="8086" y="10829"/>
                  </a:lnTo>
                  <a:lnTo>
                    <a:pt x="9265" y="10829"/>
                  </a:lnTo>
                  <a:cubicBezTo>
                    <a:pt x="9768" y="10829"/>
                    <a:pt x="10220" y="11108"/>
                    <a:pt x="10446" y="11558"/>
                  </a:cubicBezTo>
                  <a:lnTo>
                    <a:pt x="10508" y="11684"/>
                  </a:lnTo>
                  <a:cubicBezTo>
                    <a:pt x="10803" y="12274"/>
                    <a:pt x="11396" y="12640"/>
                    <a:pt x="12056" y="12640"/>
                  </a:cubicBezTo>
                  <a:lnTo>
                    <a:pt x="13588" y="12640"/>
                  </a:lnTo>
                  <a:lnTo>
                    <a:pt x="13588" y="13341"/>
                  </a:lnTo>
                  <a:cubicBezTo>
                    <a:pt x="13588" y="13477"/>
                    <a:pt x="13478" y="13589"/>
                    <a:pt x="13341" y="13589"/>
                  </a:cubicBezTo>
                  <a:lnTo>
                    <a:pt x="2155" y="13589"/>
                  </a:lnTo>
                  <a:cubicBezTo>
                    <a:pt x="2043" y="13589"/>
                    <a:pt x="1950" y="13680"/>
                    <a:pt x="1950" y="13794"/>
                  </a:cubicBezTo>
                  <a:cubicBezTo>
                    <a:pt x="1950" y="13907"/>
                    <a:pt x="2043" y="13999"/>
                    <a:pt x="2155" y="13999"/>
                  </a:cubicBezTo>
                  <a:lnTo>
                    <a:pt x="13341" y="13999"/>
                  </a:lnTo>
                  <a:cubicBezTo>
                    <a:pt x="13703" y="13999"/>
                    <a:pt x="13999" y="13704"/>
                    <a:pt x="13999" y="13341"/>
                  </a:cubicBezTo>
                  <a:lnTo>
                    <a:pt x="13999" y="11784"/>
                  </a:lnTo>
                  <a:cubicBezTo>
                    <a:pt x="13999" y="11530"/>
                    <a:pt x="13792" y="11324"/>
                    <a:pt x="13539" y="11324"/>
                  </a:cubicBezTo>
                  <a:lnTo>
                    <a:pt x="10785" y="11324"/>
                  </a:lnTo>
                  <a:cubicBezTo>
                    <a:pt x="10482" y="10764"/>
                    <a:pt x="9904" y="10419"/>
                    <a:pt x="9264" y="10419"/>
                  </a:cubicBezTo>
                  <a:lnTo>
                    <a:pt x="8071" y="10419"/>
                  </a:lnTo>
                  <a:lnTo>
                    <a:pt x="7871" y="4712"/>
                  </a:lnTo>
                  <a:lnTo>
                    <a:pt x="7871" y="4712"/>
                  </a:lnTo>
                  <a:cubicBezTo>
                    <a:pt x="7882" y="4713"/>
                    <a:pt x="7893" y="4713"/>
                    <a:pt x="7905" y="4713"/>
                  </a:cubicBezTo>
                  <a:cubicBezTo>
                    <a:pt x="8146" y="4713"/>
                    <a:pt x="8386" y="4635"/>
                    <a:pt x="8586" y="4480"/>
                  </a:cubicBezTo>
                  <a:lnTo>
                    <a:pt x="9807" y="4807"/>
                  </a:lnTo>
                  <a:cubicBezTo>
                    <a:pt x="9845" y="4817"/>
                    <a:pt x="9882" y="4822"/>
                    <a:pt x="9920" y="4822"/>
                  </a:cubicBezTo>
                  <a:cubicBezTo>
                    <a:pt x="10041" y="4822"/>
                    <a:pt x="10158" y="4771"/>
                    <a:pt x="10241" y="4677"/>
                  </a:cubicBezTo>
                  <a:lnTo>
                    <a:pt x="10520" y="4362"/>
                  </a:lnTo>
                  <a:cubicBezTo>
                    <a:pt x="10522" y="4360"/>
                    <a:pt x="10526" y="4355"/>
                    <a:pt x="10535" y="4355"/>
                  </a:cubicBezTo>
                  <a:cubicBezTo>
                    <a:pt x="10537" y="4355"/>
                    <a:pt x="10539" y="4355"/>
                    <a:pt x="10541" y="4356"/>
                  </a:cubicBezTo>
                  <a:cubicBezTo>
                    <a:pt x="10554" y="4360"/>
                    <a:pt x="10557" y="4368"/>
                    <a:pt x="10557" y="4372"/>
                  </a:cubicBezTo>
                  <a:lnTo>
                    <a:pt x="10641" y="4784"/>
                  </a:lnTo>
                  <a:cubicBezTo>
                    <a:pt x="10675" y="4945"/>
                    <a:pt x="10794" y="5072"/>
                    <a:pt x="10952" y="5115"/>
                  </a:cubicBezTo>
                  <a:lnTo>
                    <a:pt x="11895" y="5367"/>
                  </a:lnTo>
                  <a:cubicBezTo>
                    <a:pt x="11932" y="5376"/>
                    <a:pt x="11970" y="5382"/>
                    <a:pt x="12007" y="5382"/>
                  </a:cubicBezTo>
                  <a:cubicBezTo>
                    <a:pt x="12092" y="5382"/>
                    <a:pt x="12177" y="5356"/>
                    <a:pt x="12248" y="5307"/>
                  </a:cubicBezTo>
                  <a:cubicBezTo>
                    <a:pt x="12353" y="5237"/>
                    <a:pt x="12421" y="5125"/>
                    <a:pt x="12435" y="5000"/>
                  </a:cubicBezTo>
                  <a:cubicBezTo>
                    <a:pt x="12492" y="4522"/>
                    <a:pt x="12376" y="4039"/>
                    <a:pt x="12107" y="3638"/>
                  </a:cubicBezTo>
                  <a:cubicBezTo>
                    <a:pt x="11835" y="3234"/>
                    <a:pt x="11426" y="2941"/>
                    <a:pt x="10955" y="2815"/>
                  </a:cubicBezTo>
                  <a:lnTo>
                    <a:pt x="9667" y="2470"/>
                  </a:lnTo>
                  <a:lnTo>
                    <a:pt x="10042" y="2369"/>
                  </a:lnTo>
                  <a:cubicBezTo>
                    <a:pt x="10200" y="2327"/>
                    <a:pt x="10320" y="2200"/>
                    <a:pt x="10353" y="2039"/>
                  </a:cubicBezTo>
                  <a:lnTo>
                    <a:pt x="10438" y="1627"/>
                  </a:lnTo>
                  <a:cubicBezTo>
                    <a:pt x="10438" y="1623"/>
                    <a:pt x="10440" y="1615"/>
                    <a:pt x="10452" y="1611"/>
                  </a:cubicBezTo>
                  <a:cubicBezTo>
                    <a:pt x="10455" y="1610"/>
                    <a:pt x="10457" y="1610"/>
                    <a:pt x="10459" y="1610"/>
                  </a:cubicBezTo>
                  <a:cubicBezTo>
                    <a:pt x="10468" y="1610"/>
                    <a:pt x="10472" y="1615"/>
                    <a:pt x="10474" y="1618"/>
                  </a:cubicBezTo>
                  <a:lnTo>
                    <a:pt x="10752" y="1932"/>
                  </a:lnTo>
                  <a:cubicBezTo>
                    <a:pt x="10836" y="2026"/>
                    <a:pt x="10953" y="2077"/>
                    <a:pt x="11074" y="2077"/>
                  </a:cubicBezTo>
                  <a:cubicBezTo>
                    <a:pt x="11112" y="2077"/>
                    <a:pt x="11150" y="2072"/>
                    <a:pt x="11187" y="2062"/>
                  </a:cubicBezTo>
                  <a:lnTo>
                    <a:pt x="12130" y="1809"/>
                  </a:lnTo>
                  <a:cubicBezTo>
                    <a:pt x="12251" y="1777"/>
                    <a:pt x="12351" y="1695"/>
                    <a:pt x="12406" y="1582"/>
                  </a:cubicBezTo>
                  <a:cubicBezTo>
                    <a:pt x="12461" y="1468"/>
                    <a:pt x="12464" y="1336"/>
                    <a:pt x="12415" y="1220"/>
                  </a:cubicBezTo>
                  <a:cubicBezTo>
                    <a:pt x="12225" y="779"/>
                    <a:pt x="11883" y="419"/>
                    <a:pt x="11449" y="207"/>
                  </a:cubicBezTo>
                  <a:cubicBezTo>
                    <a:pt x="11170" y="70"/>
                    <a:pt x="10867" y="1"/>
                    <a:pt x="10561" y="1"/>
                  </a:cubicBezTo>
                  <a:cubicBezTo>
                    <a:pt x="10386" y="1"/>
                    <a:pt x="10211" y="23"/>
                    <a:pt x="10039" y="69"/>
                  </a:cubicBezTo>
                  <a:lnTo>
                    <a:pt x="8290" y="538"/>
                  </a:lnTo>
                  <a:cubicBezTo>
                    <a:pt x="7818" y="665"/>
                    <a:pt x="7409" y="958"/>
                    <a:pt x="7138" y="1362"/>
                  </a:cubicBezTo>
                  <a:cubicBezTo>
                    <a:pt x="7086" y="1439"/>
                    <a:pt x="7039" y="1519"/>
                    <a:pt x="6999" y="1601"/>
                  </a:cubicBezTo>
                  <a:cubicBezTo>
                    <a:pt x="6958" y="1520"/>
                    <a:pt x="6913" y="1439"/>
                    <a:pt x="6861" y="1362"/>
                  </a:cubicBezTo>
                  <a:cubicBezTo>
                    <a:pt x="6589" y="958"/>
                    <a:pt x="6180" y="665"/>
                    <a:pt x="5709" y="538"/>
                  </a:cubicBezTo>
                  <a:lnTo>
                    <a:pt x="3959" y="69"/>
                  </a:lnTo>
                  <a:cubicBezTo>
                    <a:pt x="3787" y="23"/>
                    <a:pt x="3612" y="1"/>
                    <a:pt x="3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9"/>
            <p:cNvSpPr/>
            <p:nvPr/>
          </p:nvSpPr>
          <p:spPr>
            <a:xfrm>
              <a:off x="5093669" y="4624859"/>
              <a:ext cx="47325" cy="35213"/>
            </a:xfrm>
            <a:custGeom>
              <a:avLst/>
              <a:gdLst/>
              <a:ahLst/>
              <a:cxnLst/>
              <a:rect l="l" t="t" r="r" b="b"/>
              <a:pathLst>
                <a:path w="1770" h="1317" extrusionOk="0">
                  <a:moveTo>
                    <a:pt x="1112" y="411"/>
                  </a:moveTo>
                  <a:cubicBezTo>
                    <a:pt x="1249" y="411"/>
                    <a:pt x="1360" y="521"/>
                    <a:pt x="1360" y="658"/>
                  </a:cubicBezTo>
                  <a:cubicBezTo>
                    <a:pt x="1360" y="795"/>
                    <a:pt x="1249" y="906"/>
                    <a:pt x="1112" y="906"/>
                  </a:cubicBezTo>
                  <a:lnTo>
                    <a:pt x="659" y="906"/>
                  </a:lnTo>
                  <a:cubicBezTo>
                    <a:pt x="522" y="906"/>
                    <a:pt x="412" y="795"/>
                    <a:pt x="412" y="658"/>
                  </a:cubicBezTo>
                  <a:cubicBezTo>
                    <a:pt x="412" y="521"/>
                    <a:pt x="522" y="411"/>
                    <a:pt x="659" y="411"/>
                  </a:cubicBezTo>
                  <a:close/>
                  <a:moveTo>
                    <a:pt x="659" y="1"/>
                  </a:moveTo>
                  <a:cubicBezTo>
                    <a:pt x="296" y="1"/>
                    <a:pt x="1" y="296"/>
                    <a:pt x="1" y="658"/>
                  </a:cubicBezTo>
                  <a:cubicBezTo>
                    <a:pt x="1" y="1021"/>
                    <a:pt x="296" y="1316"/>
                    <a:pt x="659" y="1316"/>
                  </a:cubicBezTo>
                  <a:lnTo>
                    <a:pt x="1112" y="1316"/>
                  </a:lnTo>
                  <a:cubicBezTo>
                    <a:pt x="1475" y="1316"/>
                    <a:pt x="1770" y="1021"/>
                    <a:pt x="1770" y="658"/>
                  </a:cubicBezTo>
                  <a:cubicBezTo>
                    <a:pt x="1770" y="296"/>
                    <a:pt x="1475" y="1"/>
                    <a:pt x="1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9"/>
            <p:cNvSpPr/>
            <p:nvPr/>
          </p:nvSpPr>
          <p:spPr>
            <a:xfrm>
              <a:off x="5250790" y="4467391"/>
              <a:ext cx="96335" cy="59464"/>
            </a:xfrm>
            <a:custGeom>
              <a:avLst/>
              <a:gdLst/>
              <a:ahLst/>
              <a:cxnLst/>
              <a:rect l="l" t="t" r="r" b="b"/>
              <a:pathLst>
                <a:path w="3603" h="2224" extrusionOk="0">
                  <a:moveTo>
                    <a:pt x="1578" y="411"/>
                  </a:moveTo>
                  <a:cubicBezTo>
                    <a:pt x="1920" y="411"/>
                    <a:pt x="2199" y="647"/>
                    <a:pt x="2264" y="972"/>
                  </a:cubicBezTo>
                  <a:cubicBezTo>
                    <a:pt x="2305" y="1172"/>
                    <a:pt x="2482" y="1318"/>
                    <a:pt x="2687" y="1318"/>
                  </a:cubicBezTo>
                  <a:lnTo>
                    <a:pt x="2687" y="1317"/>
                  </a:lnTo>
                  <a:lnTo>
                    <a:pt x="2923" y="1317"/>
                  </a:lnTo>
                  <a:cubicBezTo>
                    <a:pt x="3061" y="1317"/>
                    <a:pt x="3178" y="1422"/>
                    <a:pt x="3184" y="1553"/>
                  </a:cubicBezTo>
                  <a:cubicBezTo>
                    <a:pt x="3187" y="1621"/>
                    <a:pt x="3162" y="1686"/>
                    <a:pt x="3116" y="1736"/>
                  </a:cubicBezTo>
                  <a:cubicBezTo>
                    <a:pt x="3068" y="1785"/>
                    <a:pt x="3005" y="1812"/>
                    <a:pt x="2937" y="1812"/>
                  </a:cubicBezTo>
                  <a:lnTo>
                    <a:pt x="684" y="1812"/>
                  </a:lnTo>
                  <a:cubicBezTo>
                    <a:pt x="547" y="1812"/>
                    <a:pt x="430" y="1707"/>
                    <a:pt x="424" y="1577"/>
                  </a:cubicBezTo>
                  <a:cubicBezTo>
                    <a:pt x="419" y="1466"/>
                    <a:pt x="489" y="1364"/>
                    <a:pt x="594" y="1329"/>
                  </a:cubicBezTo>
                  <a:cubicBezTo>
                    <a:pt x="747" y="1279"/>
                    <a:pt x="860" y="1150"/>
                    <a:pt x="887" y="993"/>
                  </a:cubicBezTo>
                  <a:cubicBezTo>
                    <a:pt x="944" y="656"/>
                    <a:pt x="1235" y="411"/>
                    <a:pt x="1578" y="411"/>
                  </a:cubicBezTo>
                  <a:close/>
                  <a:moveTo>
                    <a:pt x="1578" y="1"/>
                  </a:moveTo>
                  <a:cubicBezTo>
                    <a:pt x="1034" y="1"/>
                    <a:pt x="573" y="389"/>
                    <a:pt x="482" y="924"/>
                  </a:cubicBezTo>
                  <a:cubicBezTo>
                    <a:pt x="480" y="934"/>
                    <a:pt x="470" y="938"/>
                    <a:pt x="466" y="940"/>
                  </a:cubicBezTo>
                  <a:cubicBezTo>
                    <a:pt x="186" y="1032"/>
                    <a:pt x="0" y="1301"/>
                    <a:pt x="15" y="1596"/>
                  </a:cubicBezTo>
                  <a:cubicBezTo>
                    <a:pt x="31" y="1948"/>
                    <a:pt x="325" y="2223"/>
                    <a:pt x="684" y="2223"/>
                  </a:cubicBezTo>
                  <a:lnTo>
                    <a:pt x="2937" y="2223"/>
                  </a:lnTo>
                  <a:cubicBezTo>
                    <a:pt x="3115" y="2223"/>
                    <a:pt x="3289" y="2149"/>
                    <a:pt x="3413" y="2019"/>
                  </a:cubicBezTo>
                  <a:cubicBezTo>
                    <a:pt x="3538" y="1888"/>
                    <a:pt x="3602" y="1715"/>
                    <a:pt x="3594" y="1533"/>
                  </a:cubicBezTo>
                  <a:cubicBezTo>
                    <a:pt x="3577" y="1182"/>
                    <a:pt x="3282" y="907"/>
                    <a:pt x="2923" y="907"/>
                  </a:cubicBezTo>
                  <a:lnTo>
                    <a:pt x="2687" y="907"/>
                  </a:lnTo>
                  <a:cubicBezTo>
                    <a:pt x="2677" y="907"/>
                    <a:pt x="2668" y="899"/>
                    <a:pt x="2667" y="890"/>
                  </a:cubicBezTo>
                  <a:cubicBezTo>
                    <a:pt x="2562" y="375"/>
                    <a:pt x="2103" y="1"/>
                    <a:pt x="15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9"/>
            <p:cNvSpPr/>
            <p:nvPr/>
          </p:nvSpPr>
          <p:spPr>
            <a:xfrm>
              <a:off x="4996579" y="4467391"/>
              <a:ext cx="96335" cy="59437"/>
            </a:xfrm>
            <a:custGeom>
              <a:avLst/>
              <a:gdLst/>
              <a:ahLst/>
              <a:cxnLst/>
              <a:rect l="l" t="t" r="r" b="b"/>
              <a:pathLst>
                <a:path w="3603" h="2223" extrusionOk="0">
                  <a:moveTo>
                    <a:pt x="2025" y="411"/>
                  </a:moveTo>
                  <a:cubicBezTo>
                    <a:pt x="2357" y="411"/>
                    <a:pt x="2659" y="655"/>
                    <a:pt x="2717" y="993"/>
                  </a:cubicBezTo>
                  <a:cubicBezTo>
                    <a:pt x="2742" y="1150"/>
                    <a:pt x="2855" y="1278"/>
                    <a:pt x="3008" y="1329"/>
                  </a:cubicBezTo>
                  <a:cubicBezTo>
                    <a:pt x="3114" y="1363"/>
                    <a:pt x="3184" y="1466"/>
                    <a:pt x="3179" y="1576"/>
                  </a:cubicBezTo>
                  <a:cubicBezTo>
                    <a:pt x="3173" y="1707"/>
                    <a:pt x="3056" y="1812"/>
                    <a:pt x="2918" y="1812"/>
                  </a:cubicBezTo>
                  <a:lnTo>
                    <a:pt x="666" y="1812"/>
                  </a:lnTo>
                  <a:cubicBezTo>
                    <a:pt x="598" y="1812"/>
                    <a:pt x="534" y="1785"/>
                    <a:pt x="487" y="1736"/>
                  </a:cubicBezTo>
                  <a:cubicBezTo>
                    <a:pt x="439" y="1686"/>
                    <a:pt x="415" y="1621"/>
                    <a:pt x="419" y="1553"/>
                  </a:cubicBezTo>
                  <a:cubicBezTo>
                    <a:pt x="425" y="1422"/>
                    <a:pt x="542" y="1317"/>
                    <a:pt x="679" y="1317"/>
                  </a:cubicBezTo>
                  <a:lnTo>
                    <a:pt x="915" y="1317"/>
                  </a:lnTo>
                  <a:cubicBezTo>
                    <a:pt x="1120" y="1317"/>
                    <a:pt x="1297" y="1172"/>
                    <a:pt x="1339" y="971"/>
                  </a:cubicBezTo>
                  <a:cubicBezTo>
                    <a:pt x="1404" y="647"/>
                    <a:pt x="1693" y="411"/>
                    <a:pt x="2025" y="411"/>
                  </a:cubicBezTo>
                  <a:close/>
                  <a:moveTo>
                    <a:pt x="2025" y="1"/>
                  </a:moveTo>
                  <a:cubicBezTo>
                    <a:pt x="1483" y="1"/>
                    <a:pt x="1042" y="375"/>
                    <a:pt x="937" y="890"/>
                  </a:cubicBezTo>
                  <a:cubicBezTo>
                    <a:pt x="935" y="899"/>
                    <a:pt x="926" y="907"/>
                    <a:pt x="916" y="907"/>
                  </a:cubicBezTo>
                  <a:lnTo>
                    <a:pt x="679" y="907"/>
                  </a:lnTo>
                  <a:cubicBezTo>
                    <a:pt x="320" y="907"/>
                    <a:pt x="26" y="1182"/>
                    <a:pt x="10" y="1533"/>
                  </a:cubicBezTo>
                  <a:cubicBezTo>
                    <a:pt x="0" y="1715"/>
                    <a:pt x="65" y="1887"/>
                    <a:pt x="191" y="2019"/>
                  </a:cubicBezTo>
                  <a:cubicBezTo>
                    <a:pt x="314" y="2149"/>
                    <a:pt x="488" y="2222"/>
                    <a:pt x="667" y="2222"/>
                  </a:cubicBezTo>
                  <a:lnTo>
                    <a:pt x="2918" y="2222"/>
                  </a:lnTo>
                  <a:cubicBezTo>
                    <a:pt x="3278" y="2222"/>
                    <a:pt x="3572" y="1947"/>
                    <a:pt x="3588" y="1596"/>
                  </a:cubicBezTo>
                  <a:cubicBezTo>
                    <a:pt x="3603" y="1301"/>
                    <a:pt x="3416" y="1032"/>
                    <a:pt x="3137" y="940"/>
                  </a:cubicBezTo>
                  <a:cubicBezTo>
                    <a:pt x="3133" y="938"/>
                    <a:pt x="3122" y="934"/>
                    <a:pt x="3120" y="924"/>
                  </a:cubicBezTo>
                  <a:cubicBezTo>
                    <a:pt x="3029" y="389"/>
                    <a:pt x="2569" y="1"/>
                    <a:pt x="2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 name="Google Shape;1355;p79"/>
          <p:cNvGrpSpPr/>
          <p:nvPr/>
        </p:nvGrpSpPr>
        <p:grpSpPr>
          <a:xfrm>
            <a:off x="5546987" y="4005968"/>
            <a:ext cx="427878" cy="427602"/>
            <a:chOff x="4411361" y="4283318"/>
            <a:chExt cx="427878" cy="427602"/>
          </a:xfrm>
        </p:grpSpPr>
        <p:sp>
          <p:nvSpPr>
            <p:cNvPr id="1356" name="Google Shape;1356;p79"/>
            <p:cNvSpPr/>
            <p:nvPr/>
          </p:nvSpPr>
          <p:spPr>
            <a:xfrm>
              <a:off x="4411361" y="4516324"/>
              <a:ext cx="150906" cy="194596"/>
            </a:xfrm>
            <a:custGeom>
              <a:avLst/>
              <a:gdLst/>
              <a:ahLst/>
              <a:cxnLst/>
              <a:rect l="l" t="t" r="r" b="b"/>
              <a:pathLst>
                <a:path w="5644" h="7278" extrusionOk="0">
                  <a:moveTo>
                    <a:pt x="3176" y="1"/>
                  </a:moveTo>
                  <a:cubicBezTo>
                    <a:pt x="3094" y="1"/>
                    <a:pt x="3013" y="44"/>
                    <a:pt x="2970" y="121"/>
                  </a:cubicBezTo>
                  <a:cubicBezTo>
                    <a:pt x="2720" y="574"/>
                    <a:pt x="2587" y="1090"/>
                    <a:pt x="2587" y="1611"/>
                  </a:cubicBezTo>
                  <a:cubicBezTo>
                    <a:pt x="2587" y="1622"/>
                    <a:pt x="2587" y="1633"/>
                    <a:pt x="2587" y="1645"/>
                  </a:cubicBezTo>
                  <a:cubicBezTo>
                    <a:pt x="1141" y="1764"/>
                    <a:pt x="1" y="2979"/>
                    <a:pt x="1" y="4456"/>
                  </a:cubicBezTo>
                  <a:cubicBezTo>
                    <a:pt x="1" y="6012"/>
                    <a:pt x="1267" y="7278"/>
                    <a:pt x="2822" y="7278"/>
                  </a:cubicBezTo>
                  <a:lnTo>
                    <a:pt x="3324" y="7278"/>
                  </a:lnTo>
                  <a:cubicBezTo>
                    <a:pt x="3454" y="7278"/>
                    <a:pt x="3558" y="7172"/>
                    <a:pt x="3558" y="7043"/>
                  </a:cubicBezTo>
                  <a:cubicBezTo>
                    <a:pt x="3558" y="6915"/>
                    <a:pt x="3454" y="6809"/>
                    <a:pt x="3324" y="6809"/>
                  </a:cubicBezTo>
                  <a:lnTo>
                    <a:pt x="2822" y="6809"/>
                  </a:lnTo>
                  <a:cubicBezTo>
                    <a:pt x="1525" y="6809"/>
                    <a:pt x="470" y="5754"/>
                    <a:pt x="470" y="4456"/>
                  </a:cubicBezTo>
                  <a:cubicBezTo>
                    <a:pt x="470" y="3159"/>
                    <a:pt x="1524" y="2104"/>
                    <a:pt x="2820" y="2103"/>
                  </a:cubicBezTo>
                  <a:lnTo>
                    <a:pt x="2834" y="2103"/>
                  </a:lnTo>
                  <a:cubicBezTo>
                    <a:pt x="4126" y="2110"/>
                    <a:pt x="5174" y="3162"/>
                    <a:pt x="5174" y="4456"/>
                  </a:cubicBezTo>
                  <a:cubicBezTo>
                    <a:pt x="5174" y="4586"/>
                    <a:pt x="5280" y="4690"/>
                    <a:pt x="5409" y="4690"/>
                  </a:cubicBezTo>
                  <a:cubicBezTo>
                    <a:pt x="5539" y="4690"/>
                    <a:pt x="5643" y="4586"/>
                    <a:pt x="5643" y="4456"/>
                  </a:cubicBezTo>
                  <a:cubicBezTo>
                    <a:pt x="5643" y="2980"/>
                    <a:pt x="4503" y="1765"/>
                    <a:pt x="3057" y="1645"/>
                  </a:cubicBezTo>
                  <a:cubicBezTo>
                    <a:pt x="3057" y="1633"/>
                    <a:pt x="3056" y="1622"/>
                    <a:pt x="3056" y="1611"/>
                  </a:cubicBezTo>
                  <a:cubicBezTo>
                    <a:pt x="3056" y="1169"/>
                    <a:pt x="3168" y="732"/>
                    <a:pt x="3380" y="348"/>
                  </a:cubicBezTo>
                  <a:cubicBezTo>
                    <a:pt x="3443" y="235"/>
                    <a:pt x="3402" y="92"/>
                    <a:pt x="3289" y="30"/>
                  </a:cubicBezTo>
                  <a:cubicBezTo>
                    <a:pt x="3253" y="10"/>
                    <a:pt x="3214" y="1"/>
                    <a:pt x="31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9"/>
            <p:cNvSpPr/>
            <p:nvPr/>
          </p:nvSpPr>
          <p:spPr>
            <a:xfrm>
              <a:off x="4504976" y="4477017"/>
              <a:ext cx="333951" cy="233900"/>
            </a:xfrm>
            <a:custGeom>
              <a:avLst/>
              <a:gdLst/>
              <a:ahLst/>
              <a:cxnLst/>
              <a:rect l="l" t="t" r="r" b="b"/>
              <a:pathLst>
                <a:path w="12490" h="8748" extrusionOk="0">
                  <a:moveTo>
                    <a:pt x="2166" y="0"/>
                  </a:moveTo>
                  <a:cubicBezTo>
                    <a:pt x="1403" y="0"/>
                    <a:pt x="671" y="282"/>
                    <a:pt x="104" y="792"/>
                  </a:cubicBezTo>
                  <a:cubicBezTo>
                    <a:pt x="8" y="879"/>
                    <a:pt x="0" y="1027"/>
                    <a:pt x="87" y="1123"/>
                  </a:cubicBezTo>
                  <a:cubicBezTo>
                    <a:pt x="134" y="1175"/>
                    <a:pt x="198" y="1201"/>
                    <a:pt x="262" y="1201"/>
                  </a:cubicBezTo>
                  <a:cubicBezTo>
                    <a:pt x="317" y="1201"/>
                    <a:pt x="373" y="1181"/>
                    <a:pt x="418" y="1141"/>
                  </a:cubicBezTo>
                  <a:cubicBezTo>
                    <a:pt x="898" y="707"/>
                    <a:pt x="1519" y="469"/>
                    <a:pt x="2166" y="469"/>
                  </a:cubicBezTo>
                  <a:cubicBezTo>
                    <a:pt x="3320" y="469"/>
                    <a:pt x="4318" y="1211"/>
                    <a:pt x="4657" y="2296"/>
                  </a:cubicBezTo>
                  <a:cubicBezTo>
                    <a:pt x="4103" y="2607"/>
                    <a:pt x="3742" y="3198"/>
                    <a:pt x="3742" y="3856"/>
                  </a:cubicBezTo>
                  <a:cubicBezTo>
                    <a:pt x="3742" y="3985"/>
                    <a:pt x="3847" y="4091"/>
                    <a:pt x="3976" y="4091"/>
                  </a:cubicBezTo>
                  <a:cubicBezTo>
                    <a:pt x="4107" y="4091"/>
                    <a:pt x="4211" y="3985"/>
                    <a:pt x="4211" y="3856"/>
                  </a:cubicBezTo>
                  <a:cubicBezTo>
                    <a:pt x="4211" y="3318"/>
                    <a:pt x="4536" y="2840"/>
                    <a:pt x="5023" y="2640"/>
                  </a:cubicBezTo>
                  <a:cubicBezTo>
                    <a:pt x="5182" y="2573"/>
                    <a:pt x="5354" y="2538"/>
                    <a:pt x="5529" y="2538"/>
                  </a:cubicBezTo>
                  <a:cubicBezTo>
                    <a:pt x="6036" y="2538"/>
                    <a:pt x="6504" y="2835"/>
                    <a:pt x="6720" y="3294"/>
                  </a:cubicBezTo>
                  <a:cubicBezTo>
                    <a:pt x="6750" y="3356"/>
                    <a:pt x="6805" y="3403"/>
                    <a:pt x="6873" y="3420"/>
                  </a:cubicBezTo>
                  <a:cubicBezTo>
                    <a:pt x="6892" y="3425"/>
                    <a:pt x="6913" y="3428"/>
                    <a:pt x="6933" y="3428"/>
                  </a:cubicBezTo>
                  <a:cubicBezTo>
                    <a:pt x="6980" y="3428"/>
                    <a:pt x="7027" y="3414"/>
                    <a:pt x="7067" y="3386"/>
                  </a:cubicBezTo>
                  <a:cubicBezTo>
                    <a:pt x="7376" y="3170"/>
                    <a:pt x="7738" y="3056"/>
                    <a:pt x="8116" y="3056"/>
                  </a:cubicBezTo>
                  <a:cubicBezTo>
                    <a:pt x="8954" y="3056"/>
                    <a:pt x="9685" y="3623"/>
                    <a:pt x="9893" y="4434"/>
                  </a:cubicBezTo>
                  <a:cubicBezTo>
                    <a:pt x="9921" y="4538"/>
                    <a:pt x="10012" y="4610"/>
                    <a:pt x="10121" y="4610"/>
                  </a:cubicBezTo>
                  <a:cubicBezTo>
                    <a:pt x="10124" y="4610"/>
                    <a:pt x="10126" y="4610"/>
                    <a:pt x="10128" y="4610"/>
                  </a:cubicBezTo>
                  <a:cubicBezTo>
                    <a:pt x="10128" y="4610"/>
                    <a:pt x="10172" y="4608"/>
                    <a:pt x="10185" y="4608"/>
                  </a:cubicBezTo>
                  <a:cubicBezTo>
                    <a:pt x="11197" y="4608"/>
                    <a:pt x="12020" y="5431"/>
                    <a:pt x="12020" y="6444"/>
                  </a:cubicBezTo>
                  <a:cubicBezTo>
                    <a:pt x="12020" y="7456"/>
                    <a:pt x="11197" y="8279"/>
                    <a:pt x="10185" y="8279"/>
                  </a:cubicBezTo>
                  <a:cubicBezTo>
                    <a:pt x="9173" y="8279"/>
                    <a:pt x="8350" y="7456"/>
                    <a:pt x="8350" y="6444"/>
                  </a:cubicBezTo>
                  <a:cubicBezTo>
                    <a:pt x="8350" y="6314"/>
                    <a:pt x="8245" y="6210"/>
                    <a:pt x="8116" y="6210"/>
                  </a:cubicBezTo>
                  <a:cubicBezTo>
                    <a:pt x="7986" y="6210"/>
                    <a:pt x="7882" y="6314"/>
                    <a:pt x="7882" y="6444"/>
                  </a:cubicBezTo>
                  <a:cubicBezTo>
                    <a:pt x="7882" y="7192"/>
                    <a:pt x="8240" y="7858"/>
                    <a:pt x="8795" y="8279"/>
                  </a:cubicBezTo>
                  <a:lnTo>
                    <a:pt x="760" y="8279"/>
                  </a:lnTo>
                  <a:cubicBezTo>
                    <a:pt x="631" y="8279"/>
                    <a:pt x="526" y="8385"/>
                    <a:pt x="526" y="8514"/>
                  </a:cubicBezTo>
                  <a:cubicBezTo>
                    <a:pt x="526" y="8642"/>
                    <a:pt x="631" y="8748"/>
                    <a:pt x="760" y="8748"/>
                  </a:cubicBezTo>
                  <a:lnTo>
                    <a:pt x="10185" y="8748"/>
                  </a:lnTo>
                  <a:cubicBezTo>
                    <a:pt x="11455" y="8748"/>
                    <a:pt x="12489" y="7714"/>
                    <a:pt x="12489" y="6444"/>
                  </a:cubicBezTo>
                  <a:cubicBezTo>
                    <a:pt x="12489" y="5210"/>
                    <a:pt x="11514" y="4200"/>
                    <a:pt x="10295" y="4143"/>
                  </a:cubicBezTo>
                  <a:cubicBezTo>
                    <a:pt x="9979" y="3218"/>
                    <a:pt x="9107" y="2588"/>
                    <a:pt x="8116" y="2588"/>
                  </a:cubicBezTo>
                  <a:cubicBezTo>
                    <a:pt x="7728" y="2588"/>
                    <a:pt x="7353" y="2683"/>
                    <a:pt x="7017" y="2867"/>
                  </a:cubicBezTo>
                  <a:cubicBezTo>
                    <a:pt x="6688" y="2376"/>
                    <a:pt x="6128" y="2070"/>
                    <a:pt x="5529" y="2070"/>
                  </a:cubicBezTo>
                  <a:cubicBezTo>
                    <a:pt x="5381" y="2070"/>
                    <a:pt x="5236" y="2088"/>
                    <a:pt x="5094" y="2123"/>
                  </a:cubicBezTo>
                  <a:cubicBezTo>
                    <a:pt x="4909" y="1558"/>
                    <a:pt x="4558" y="1050"/>
                    <a:pt x="4090" y="675"/>
                  </a:cubicBezTo>
                  <a:cubicBezTo>
                    <a:pt x="3547" y="240"/>
                    <a:pt x="2864" y="0"/>
                    <a:pt x="2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9"/>
            <p:cNvSpPr/>
            <p:nvPr/>
          </p:nvSpPr>
          <p:spPr>
            <a:xfrm>
              <a:off x="4605329" y="4366317"/>
              <a:ext cx="151094" cy="150933"/>
            </a:xfrm>
            <a:custGeom>
              <a:avLst/>
              <a:gdLst/>
              <a:ahLst/>
              <a:cxnLst/>
              <a:rect l="l" t="t" r="r" b="b"/>
              <a:pathLst>
                <a:path w="5651" h="5645" extrusionOk="0">
                  <a:moveTo>
                    <a:pt x="2825" y="469"/>
                  </a:moveTo>
                  <a:cubicBezTo>
                    <a:pt x="4121" y="472"/>
                    <a:pt x="5174" y="1526"/>
                    <a:pt x="5174" y="2822"/>
                  </a:cubicBezTo>
                  <a:cubicBezTo>
                    <a:pt x="5174" y="4118"/>
                    <a:pt x="4121" y="5173"/>
                    <a:pt x="2826" y="5175"/>
                  </a:cubicBezTo>
                  <a:cubicBezTo>
                    <a:pt x="1530" y="5173"/>
                    <a:pt x="477" y="4118"/>
                    <a:pt x="477" y="2822"/>
                  </a:cubicBezTo>
                  <a:cubicBezTo>
                    <a:pt x="477" y="2321"/>
                    <a:pt x="631" y="1844"/>
                    <a:pt x="925" y="1440"/>
                  </a:cubicBezTo>
                  <a:cubicBezTo>
                    <a:pt x="933" y="1429"/>
                    <a:pt x="941" y="1416"/>
                    <a:pt x="947" y="1403"/>
                  </a:cubicBezTo>
                  <a:cubicBezTo>
                    <a:pt x="1104" y="1195"/>
                    <a:pt x="1295" y="1015"/>
                    <a:pt x="1511" y="869"/>
                  </a:cubicBezTo>
                  <a:cubicBezTo>
                    <a:pt x="1521" y="865"/>
                    <a:pt x="1532" y="859"/>
                    <a:pt x="1542" y="852"/>
                  </a:cubicBezTo>
                  <a:cubicBezTo>
                    <a:pt x="1873" y="635"/>
                    <a:pt x="2252" y="507"/>
                    <a:pt x="2648" y="477"/>
                  </a:cubicBezTo>
                  <a:cubicBezTo>
                    <a:pt x="2653" y="476"/>
                    <a:pt x="2817" y="469"/>
                    <a:pt x="2825" y="469"/>
                  </a:cubicBezTo>
                  <a:close/>
                  <a:moveTo>
                    <a:pt x="2822" y="1"/>
                  </a:moveTo>
                  <a:cubicBezTo>
                    <a:pt x="1266" y="1"/>
                    <a:pt x="1" y="1267"/>
                    <a:pt x="1" y="2822"/>
                  </a:cubicBezTo>
                  <a:cubicBezTo>
                    <a:pt x="1" y="4378"/>
                    <a:pt x="1266" y="5644"/>
                    <a:pt x="2822" y="5644"/>
                  </a:cubicBezTo>
                  <a:lnTo>
                    <a:pt x="2830" y="5644"/>
                  </a:lnTo>
                  <a:cubicBezTo>
                    <a:pt x="4386" y="5644"/>
                    <a:pt x="5651" y="4378"/>
                    <a:pt x="5651" y="2822"/>
                  </a:cubicBezTo>
                  <a:cubicBezTo>
                    <a:pt x="5651" y="1267"/>
                    <a:pt x="4386" y="1"/>
                    <a:pt x="28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9"/>
            <p:cNvSpPr/>
            <p:nvPr/>
          </p:nvSpPr>
          <p:spPr>
            <a:xfrm>
              <a:off x="4674503" y="4283318"/>
              <a:ext cx="12540" cy="67887"/>
            </a:xfrm>
            <a:custGeom>
              <a:avLst/>
              <a:gdLst/>
              <a:ahLst/>
              <a:cxnLst/>
              <a:rect l="l" t="t" r="r" b="b"/>
              <a:pathLst>
                <a:path w="469" h="2539" extrusionOk="0">
                  <a:moveTo>
                    <a:pt x="235" y="0"/>
                  </a:moveTo>
                  <a:cubicBezTo>
                    <a:pt x="105" y="0"/>
                    <a:pt x="1" y="106"/>
                    <a:pt x="1" y="234"/>
                  </a:cubicBezTo>
                  <a:lnTo>
                    <a:pt x="1" y="2304"/>
                  </a:lnTo>
                  <a:cubicBezTo>
                    <a:pt x="1" y="2434"/>
                    <a:pt x="105" y="2538"/>
                    <a:pt x="235" y="2538"/>
                  </a:cubicBezTo>
                  <a:cubicBezTo>
                    <a:pt x="364" y="2538"/>
                    <a:pt x="468" y="2434"/>
                    <a:pt x="468" y="2304"/>
                  </a:cubicBezTo>
                  <a:lnTo>
                    <a:pt x="468" y="234"/>
                  </a:lnTo>
                  <a:cubicBezTo>
                    <a:pt x="468" y="105"/>
                    <a:pt x="364" y="0"/>
                    <a:pt x="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9"/>
            <p:cNvSpPr/>
            <p:nvPr/>
          </p:nvSpPr>
          <p:spPr>
            <a:xfrm>
              <a:off x="4771353" y="4435518"/>
              <a:ext cx="67887" cy="12540"/>
            </a:xfrm>
            <a:custGeom>
              <a:avLst/>
              <a:gdLst/>
              <a:ahLst/>
              <a:cxnLst/>
              <a:rect l="l" t="t" r="r" b="b"/>
              <a:pathLst>
                <a:path w="2539" h="469" extrusionOk="0">
                  <a:moveTo>
                    <a:pt x="234" y="0"/>
                  </a:moveTo>
                  <a:cubicBezTo>
                    <a:pt x="105" y="0"/>
                    <a:pt x="1" y="105"/>
                    <a:pt x="1" y="234"/>
                  </a:cubicBezTo>
                  <a:cubicBezTo>
                    <a:pt x="1" y="364"/>
                    <a:pt x="105" y="468"/>
                    <a:pt x="234" y="468"/>
                  </a:cubicBezTo>
                  <a:lnTo>
                    <a:pt x="2305" y="468"/>
                  </a:lnTo>
                  <a:cubicBezTo>
                    <a:pt x="2434" y="468"/>
                    <a:pt x="2539" y="364"/>
                    <a:pt x="2539" y="234"/>
                  </a:cubicBezTo>
                  <a:cubicBezTo>
                    <a:pt x="2539" y="105"/>
                    <a:pt x="2434" y="0"/>
                    <a:pt x="2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9"/>
            <p:cNvSpPr/>
            <p:nvPr/>
          </p:nvSpPr>
          <p:spPr>
            <a:xfrm>
              <a:off x="4522303" y="4435518"/>
              <a:ext cx="67887" cy="12540"/>
            </a:xfrm>
            <a:custGeom>
              <a:avLst/>
              <a:gdLst/>
              <a:ahLst/>
              <a:cxnLst/>
              <a:rect l="l" t="t" r="r" b="b"/>
              <a:pathLst>
                <a:path w="2539" h="469" extrusionOk="0">
                  <a:moveTo>
                    <a:pt x="234" y="0"/>
                  </a:moveTo>
                  <a:cubicBezTo>
                    <a:pt x="105" y="0"/>
                    <a:pt x="0" y="105"/>
                    <a:pt x="0" y="234"/>
                  </a:cubicBezTo>
                  <a:cubicBezTo>
                    <a:pt x="0" y="364"/>
                    <a:pt x="106" y="468"/>
                    <a:pt x="234" y="468"/>
                  </a:cubicBezTo>
                  <a:lnTo>
                    <a:pt x="2305" y="468"/>
                  </a:lnTo>
                  <a:cubicBezTo>
                    <a:pt x="2434" y="468"/>
                    <a:pt x="2539" y="364"/>
                    <a:pt x="2539" y="234"/>
                  </a:cubicBezTo>
                  <a:cubicBezTo>
                    <a:pt x="2539" y="105"/>
                    <a:pt x="2434" y="0"/>
                    <a:pt x="2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9"/>
            <p:cNvSpPr/>
            <p:nvPr/>
          </p:nvSpPr>
          <p:spPr>
            <a:xfrm>
              <a:off x="4742368" y="4327892"/>
              <a:ext cx="52914" cy="51684"/>
            </a:xfrm>
            <a:custGeom>
              <a:avLst/>
              <a:gdLst/>
              <a:ahLst/>
              <a:cxnLst/>
              <a:rect l="l" t="t" r="r" b="b"/>
              <a:pathLst>
                <a:path w="1979" h="1933" extrusionOk="0">
                  <a:moveTo>
                    <a:pt x="1721" y="0"/>
                  </a:moveTo>
                  <a:cubicBezTo>
                    <a:pt x="1662" y="0"/>
                    <a:pt x="1602" y="23"/>
                    <a:pt x="1555" y="69"/>
                  </a:cubicBezTo>
                  <a:lnTo>
                    <a:pt x="92" y="1533"/>
                  </a:lnTo>
                  <a:cubicBezTo>
                    <a:pt x="1" y="1624"/>
                    <a:pt x="1" y="1772"/>
                    <a:pt x="92" y="1864"/>
                  </a:cubicBezTo>
                  <a:cubicBezTo>
                    <a:pt x="137" y="1910"/>
                    <a:pt x="197" y="1932"/>
                    <a:pt x="257" y="1932"/>
                  </a:cubicBezTo>
                  <a:cubicBezTo>
                    <a:pt x="317" y="1932"/>
                    <a:pt x="378" y="1910"/>
                    <a:pt x="423" y="1864"/>
                  </a:cubicBezTo>
                  <a:lnTo>
                    <a:pt x="1887" y="400"/>
                  </a:lnTo>
                  <a:cubicBezTo>
                    <a:pt x="1979" y="308"/>
                    <a:pt x="1979" y="160"/>
                    <a:pt x="1887" y="69"/>
                  </a:cubicBezTo>
                  <a:cubicBezTo>
                    <a:pt x="1841" y="23"/>
                    <a:pt x="1781" y="0"/>
                    <a:pt x="17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9"/>
            <p:cNvSpPr/>
            <p:nvPr/>
          </p:nvSpPr>
          <p:spPr>
            <a:xfrm>
              <a:off x="4742368" y="4503997"/>
              <a:ext cx="52887" cy="51657"/>
            </a:xfrm>
            <a:custGeom>
              <a:avLst/>
              <a:gdLst/>
              <a:ahLst/>
              <a:cxnLst/>
              <a:rect l="l" t="t" r="r" b="b"/>
              <a:pathLst>
                <a:path w="1978" h="1932" extrusionOk="0">
                  <a:moveTo>
                    <a:pt x="257" y="0"/>
                  </a:moveTo>
                  <a:cubicBezTo>
                    <a:pt x="197" y="0"/>
                    <a:pt x="137" y="23"/>
                    <a:pt x="92" y="69"/>
                  </a:cubicBezTo>
                  <a:cubicBezTo>
                    <a:pt x="1" y="160"/>
                    <a:pt x="1" y="309"/>
                    <a:pt x="92" y="400"/>
                  </a:cubicBezTo>
                  <a:lnTo>
                    <a:pt x="1555" y="1864"/>
                  </a:lnTo>
                  <a:cubicBezTo>
                    <a:pt x="1601" y="1909"/>
                    <a:pt x="1661" y="1932"/>
                    <a:pt x="1721" y="1932"/>
                  </a:cubicBezTo>
                  <a:cubicBezTo>
                    <a:pt x="1781" y="1932"/>
                    <a:pt x="1841" y="1909"/>
                    <a:pt x="1887" y="1864"/>
                  </a:cubicBezTo>
                  <a:cubicBezTo>
                    <a:pt x="1978" y="1772"/>
                    <a:pt x="1978" y="1623"/>
                    <a:pt x="1887" y="1532"/>
                  </a:cubicBezTo>
                  <a:lnTo>
                    <a:pt x="423" y="69"/>
                  </a:lnTo>
                  <a:cubicBezTo>
                    <a:pt x="378" y="23"/>
                    <a:pt x="317" y="0"/>
                    <a:pt x="2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9"/>
            <p:cNvSpPr/>
            <p:nvPr/>
          </p:nvSpPr>
          <p:spPr>
            <a:xfrm>
              <a:off x="4566263" y="4327892"/>
              <a:ext cx="52914" cy="51684"/>
            </a:xfrm>
            <a:custGeom>
              <a:avLst/>
              <a:gdLst/>
              <a:ahLst/>
              <a:cxnLst/>
              <a:rect l="l" t="t" r="r" b="b"/>
              <a:pathLst>
                <a:path w="1979" h="1933" extrusionOk="0">
                  <a:moveTo>
                    <a:pt x="258" y="0"/>
                  </a:moveTo>
                  <a:cubicBezTo>
                    <a:pt x="198" y="0"/>
                    <a:pt x="138" y="23"/>
                    <a:pt x="92" y="69"/>
                  </a:cubicBezTo>
                  <a:cubicBezTo>
                    <a:pt x="0" y="160"/>
                    <a:pt x="0" y="308"/>
                    <a:pt x="92" y="400"/>
                  </a:cubicBezTo>
                  <a:lnTo>
                    <a:pt x="1556" y="1864"/>
                  </a:lnTo>
                  <a:cubicBezTo>
                    <a:pt x="1602" y="1910"/>
                    <a:pt x="1662" y="1932"/>
                    <a:pt x="1722" y="1932"/>
                  </a:cubicBezTo>
                  <a:cubicBezTo>
                    <a:pt x="1782" y="1932"/>
                    <a:pt x="1842" y="1910"/>
                    <a:pt x="1887" y="1864"/>
                  </a:cubicBezTo>
                  <a:cubicBezTo>
                    <a:pt x="1978" y="1772"/>
                    <a:pt x="1978" y="1624"/>
                    <a:pt x="1887" y="1533"/>
                  </a:cubicBezTo>
                  <a:lnTo>
                    <a:pt x="424" y="69"/>
                  </a:lnTo>
                  <a:cubicBezTo>
                    <a:pt x="377" y="23"/>
                    <a:pt x="317" y="0"/>
                    <a:pt x="2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9"/>
            <p:cNvSpPr/>
            <p:nvPr/>
          </p:nvSpPr>
          <p:spPr>
            <a:xfrm>
              <a:off x="4625971" y="4320485"/>
              <a:ext cx="24866" cy="38101"/>
            </a:xfrm>
            <a:custGeom>
              <a:avLst/>
              <a:gdLst/>
              <a:ahLst/>
              <a:cxnLst/>
              <a:rect l="l" t="t" r="r" b="b"/>
              <a:pathLst>
                <a:path w="930" h="1425" extrusionOk="0">
                  <a:moveTo>
                    <a:pt x="267" y="0"/>
                  </a:moveTo>
                  <a:cubicBezTo>
                    <a:pt x="238" y="0"/>
                    <a:pt x="207" y="6"/>
                    <a:pt x="178" y="18"/>
                  </a:cubicBezTo>
                  <a:cubicBezTo>
                    <a:pt x="58" y="67"/>
                    <a:pt x="1" y="204"/>
                    <a:pt x="51" y="323"/>
                  </a:cubicBezTo>
                  <a:lnTo>
                    <a:pt x="447" y="1280"/>
                  </a:lnTo>
                  <a:cubicBezTo>
                    <a:pt x="484" y="1370"/>
                    <a:pt x="571" y="1425"/>
                    <a:pt x="663" y="1425"/>
                  </a:cubicBezTo>
                  <a:cubicBezTo>
                    <a:pt x="693" y="1425"/>
                    <a:pt x="724" y="1419"/>
                    <a:pt x="754" y="1406"/>
                  </a:cubicBezTo>
                  <a:cubicBezTo>
                    <a:pt x="873" y="1356"/>
                    <a:pt x="930" y="1220"/>
                    <a:pt x="880" y="1101"/>
                  </a:cubicBezTo>
                  <a:lnTo>
                    <a:pt x="483" y="144"/>
                  </a:lnTo>
                  <a:cubicBezTo>
                    <a:pt x="447" y="54"/>
                    <a:pt x="359"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9"/>
            <p:cNvSpPr/>
            <p:nvPr/>
          </p:nvSpPr>
          <p:spPr>
            <a:xfrm>
              <a:off x="4558615" y="4387842"/>
              <a:ext cx="39785" cy="23155"/>
            </a:xfrm>
            <a:custGeom>
              <a:avLst/>
              <a:gdLst/>
              <a:ahLst/>
              <a:cxnLst/>
              <a:rect l="l" t="t" r="r" b="b"/>
              <a:pathLst>
                <a:path w="1488" h="866" extrusionOk="0">
                  <a:moveTo>
                    <a:pt x="266" y="1"/>
                  </a:moveTo>
                  <a:cubicBezTo>
                    <a:pt x="174" y="1"/>
                    <a:pt x="87" y="55"/>
                    <a:pt x="50" y="146"/>
                  </a:cubicBezTo>
                  <a:cubicBezTo>
                    <a:pt x="0" y="265"/>
                    <a:pt x="57" y="401"/>
                    <a:pt x="176" y="451"/>
                  </a:cubicBezTo>
                  <a:lnTo>
                    <a:pt x="1133" y="848"/>
                  </a:lnTo>
                  <a:cubicBezTo>
                    <a:pt x="1162" y="860"/>
                    <a:pt x="1192" y="865"/>
                    <a:pt x="1222" y="865"/>
                  </a:cubicBezTo>
                  <a:cubicBezTo>
                    <a:pt x="1314" y="865"/>
                    <a:pt x="1401" y="811"/>
                    <a:pt x="1438" y="721"/>
                  </a:cubicBezTo>
                  <a:cubicBezTo>
                    <a:pt x="1488" y="601"/>
                    <a:pt x="1431" y="465"/>
                    <a:pt x="1312" y="415"/>
                  </a:cubicBezTo>
                  <a:lnTo>
                    <a:pt x="356" y="18"/>
                  </a:lnTo>
                  <a:cubicBezTo>
                    <a:pt x="326" y="6"/>
                    <a:pt x="296" y="1"/>
                    <a:pt x="2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9"/>
            <p:cNvSpPr/>
            <p:nvPr/>
          </p:nvSpPr>
          <p:spPr>
            <a:xfrm>
              <a:off x="4763144" y="4472579"/>
              <a:ext cx="39785" cy="23128"/>
            </a:xfrm>
            <a:custGeom>
              <a:avLst/>
              <a:gdLst/>
              <a:ahLst/>
              <a:cxnLst/>
              <a:rect l="l" t="t" r="r" b="b"/>
              <a:pathLst>
                <a:path w="1488" h="865" extrusionOk="0">
                  <a:moveTo>
                    <a:pt x="266" y="0"/>
                  </a:moveTo>
                  <a:cubicBezTo>
                    <a:pt x="174" y="0"/>
                    <a:pt x="86" y="55"/>
                    <a:pt x="50" y="144"/>
                  </a:cubicBezTo>
                  <a:cubicBezTo>
                    <a:pt x="0" y="264"/>
                    <a:pt x="57" y="401"/>
                    <a:pt x="176" y="451"/>
                  </a:cubicBezTo>
                  <a:lnTo>
                    <a:pt x="1133" y="847"/>
                  </a:lnTo>
                  <a:cubicBezTo>
                    <a:pt x="1161" y="859"/>
                    <a:pt x="1192" y="865"/>
                    <a:pt x="1222" y="865"/>
                  </a:cubicBezTo>
                  <a:cubicBezTo>
                    <a:pt x="1314" y="865"/>
                    <a:pt x="1401" y="810"/>
                    <a:pt x="1438" y="720"/>
                  </a:cubicBezTo>
                  <a:cubicBezTo>
                    <a:pt x="1488" y="601"/>
                    <a:pt x="1431" y="463"/>
                    <a:pt x="1312" y="414"/>
                  </a:cubicBezTo>
                  <a:lnTo>
                    <a:pt x="355" y="18"/>
                  </a:lnTo>
                  <a:cubicBezTo>
                    <a:pt x="326" y="6"/>
                    <a:pt x="296" y="0"/>
                    <a:pt x="2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9"/>
            <p:cNvSpPr/>
            <p:nvPr/>
          </p:nvSpPr>
          <p:spPr>
            <a:xfrm>
              <a:off x="4763144" y="4387842"/>
              <a:ext cx="39785" cy="23155"/>
            </a:xfrm>
            <a:custGeom>
              <a:avLst/>
              <a:gdLst/>
              <a:ahLst/>
              <a:cxnLst/>
              <a:rect l="l" t="t" r="r" b="b"/>
              <a:pathLst>
                <a:path w="1488" h="866" extrusionOk="0">
                  <a:moveTo>
                    <a:pt x="1222" y="1"/>
                  </a:moveTo>
                  <a:cubicBezTo>
                    <a:pt x="1192" y="1"/>
                    <a:pt x="1162" y="6"/>
                    <a:pt x="1133" y="18"/>
                  </a:cubicBezTo>
                  <a:lnTo>
                    <a:pt x="176" y="415"/>
                  </a:lnTo>
                  <a:cubicBezTo>
                    <a:pt x="57" y="465"/>
                    <a:pt x="0" y="601"/>
                    <a:pt x="50" y="720"/>
                  </a:cubicBezTo>
                  <a:cubicBezTo>
                    <a:pt x="87" y="810"/>
                    <a:pt x="174" y="865"/>
                    <a:pt x="266" y="865"/>
                  </a:cubicBezTo>
                  <a:cubicBezTo>
                    <a:pt x="296" y="865"/>
                    <a:pt x="326" y="860"/>
                    <a:pt x="355" y="848"/>
                  </a:cubicBezTo>
                  <a:lnTo>
                    <a:pt x="1312" y="451"/>
                  </a:lnTo>
                  <a:cubicBezTo>
                    <a:pt x="1431" y="401"/>
                    <a:pt x="1488" y="265"/>
                    <a:pt x="1438" y="146"/>
                  </a:cubicBezTo>
                  <a:cubicBezTo>
                    <a:pt x="1401" y="55"/>
                    <a:pt x="1314" y="1"/>
                    <a:pt x="12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9"/>
            <p:cNvSpPr/>
            <p:nvPr/>
          </p:nvSpPr>
          <p:spPr>
            <a:xfrm>
              <a:off x="4710708" y="4320485"/>
              <a:ext cx="24866" cy="38101"/>
            </a:xfrm>
            <a:custGeom>
              <a:avLst/>
              <a:gdLst/>
              <a:ahLst/>
              <a:cxnLst/>
              <a:rect l="l" t="t" r="r" b="b"/>
              <a:pathLst>
                <a:path w="930" h="1425" extrusionOk="0">
                  <a:moveTo>
                    <a:pt x="663" y="0"/>
                  </a:moveTo>
                  <a:cubicBezTo>
                    <a:pt x="571" y="0"/>
                    <a:pt x="483" y="54"/>
                    <a:pt x="447" y="144"/>
                  </a:cubicBezTo>
                  <a:lnTo>
                    <a:pt x="50" y="1101"/>
                  </a:lnTo>
                  <a:cubicBezTo>
                    <a:pt x="1" y="1220"/>
                    <a:pt x="57" y="1356"/>
                    <a:pt x="177" y="1406"/>
                  </a:cubicBezTo>
                  <a:cubicBezTo>
                    <a:pt x="207" y="1419"/>
                    <a:pt x="237" y="1425"/>
                    <a:pt x="267" y="1425"/>
                  </a:cubicBezTo>
                  <a:cubicBezTo>
                    <a:pt x="359" y="1425"/>
                    <a:pt x="446" y="1370"/>
                    <a:pt x="483" y="1280"/>
                  </a:cubicBezTo>
                  <a:lnTo>
                    <a:pt x="879" y="323"/>
                  </a:lnTo>
                  <a:cubicBezTo>
                    <a:pt x="929" y="204"/>
                    <a:pt x="872" y="67"/>
                    <a:pt x="752" y="18"/>
                  </a:cubicBezTo>
                  <a:cubicBezTo>
                    <a:pt x="723" y="6"/>
                    <a:pt x="692" y="0"/>
                    <a:pt x="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 name="Google Shape;1370;p79"/>
          <p:cNvGrpSpPr/>
          <p:nvPr/>
        </p:nvGrpSpPr>
        <p:grpSpPr>
          <a:xfrm>
            <a:off x="3979569" y="4020327"/>
            <a:ext cx="398903" cy="398893"/>
            <a:chOff x="3351895" y="4297677"/>
            <a:chExt cx="398903" cy="398893"/>
          </a:xfrm>
        </p:grpSpPr>
        <p:sp>
          <p:nvSpPr>
            <p:cNvPr id="1371" name="Google Shape;1371;p79"/>
            <p:cNvSpPr/>
            <p:nvPr/>
          </p:nvSpPr>
          <p:spPr>
            <a:xfrm>
              <a:off x="3351895" y="4354204"/>
              <a:ext cx="140773" cy="187483"/>
            </a:xfrm>
            <a:custGeom>
              <a:avLst/>
              <a:gdLst/>
              <a:ahLst/>
              <a:cxnLst/>
              <a:rect l="l" t="t" r="r" b="b"/>
              <a:pathLst>
                <a:path w="5265" h="7012" extrusionOk="0">
                  <a:moveTo>
                    <a:pt x="3101" y="1"/>
                  </a:moveTo>
                  <a:cubicBezTo>
                    <a:pt x="3031" y="1"/>
                    <a:pt x="2963" y="34"/>
                    <a:pt x="2921" y="95"/>
                  </a:cubicBezTo>
                  <a:cubicBezTo>
                    <a:pt x="2589" y="576"/>
                    <a:pt x="2414" y="1139"/>
                    <a:pt x="2414" y="1725"/>
                  </a:cubicBezTo>
                  <a:cubicBezTo>
                    <a:pt x="2414" y="1736"/>
                    <a:pt x="2414" y="1746"/>
                    <a:pt x="2414" y="1757"/>
                  </a:cubicBezTo>
                  <a:cubicBezTo>
                    <a:pt x="1064" y="1869"/>
                    <a:pt x="1" y="3002"/>
                    <a:pt x="1" y="4380"/>
                  </a:cubicBezTo>
                  <a:cubicBezTo>
                    <a:pt x="1" y="5831"/>
                    <a:pt x="1181" y="7011"/>
                    <a:pt x="2632" y="7011"/>
                  </a:cubicBezTo>
                  <a:lnTo>
                    <a:pt x="3101" y="7011"/>
                  </a:lnTo>
                  <a:cubicBezTo>
                    <a:pt x="3222" y="7011"/>
                    <a:pt x="3319" y="6914"/>
                    <a:pt x="3319" y="6793"/>
                  </a:cubicBezTo>
                  <a:cubicBezTo>
                    <a:pt x="3319" y="6673"/>
                    <a:pt x="3222" y="6574"/>
                    <a:pt x="3101" y="6574"/>
                  </a:cubicBezTo>
                  <a:lnTo>
                    <a:pt x="2632" y="6574"/>
                  </a:lnTo>
                  <a:cubicBezTo>
                    <a:pt x="1422" y="6574"/>
                    <a:pt x="438" y="5590"/>
                    <a:pt x="438" y="4380"/>
                  </a:cubicBezTo>
                  <a:cubicBezTo>
                    <a:pt x="438" y="3170"/>
                    <a:pt x="1421" y="2186"/>
                    <a:pt x="2630" y="2184"/>
                  </a:cubicBezTo>
                  <a:cubicBezTo>
                    <a:pt x="2634" y="2185"/>
                    <a:pt x="2638" y="2185"/>
                    <a:pt x="2643" y="2185"/>
                  </a:cubicBezTo>
                  <a:lnTo>
                    <a:pt x="2644" y="2185"/>
                  </a:lnTo>
                  <a:cubicBezTo>
                    <a:pt x="3848" y="2191"/>
                    <a:pt x="4828" y="3173"/>
                    <a:pt x="4828" y="4380"/>
                  </a:cubicBezTo>
                  <a:cubicBezTo>
                    <a:pt x="4828" y="4500"/>
                    <a:pt x="4925" y="4598"/>
                    <a:pt x="5046" y="4598"/>
                  </a:cubicBezTo>
                  <a:cubicBezTo>
                    <a:pt x="5166" y="4598"/>
                    <a:pt x="5265" y="4500"/>
                    <a:pt x="5265" y="4380"/>
                  </a:cubicBezTo>
                  <a:cubicBezTo>
                    <a:pt x="5265" y="3002"/>
                    <a:pt x="4200" y="1869"/>
                    <a:pt x="2852" y="1757"/>
                  </a:cubicBezTo>
                  <a:cubicBezTo>
                    <a:pt x="2852" y="1746"/>
                    <a:pt x="2851" y="1735"/>
                    <a:pt x="2851" y="1725"/>
                  </a:cubicBezTo>
                  <a:cubicBezTo>
                    <a:pt x="2851" y="1228"/>
                    <a:pt x="3000" y="751"/>
                    <a:pt x="3280" y="344"/>
                  </a:cubicBezTo>
                  <a:cubicBezTo>
                    <a:pt x="3348" y="244"/>
                    <a:pt x="3324" y="108"/>
                    <a:pt x="3224" y="40"/>
                  </a:cubicBezTo>
                  <a:cubicBezTo>
                    <a:pt x="3186" y="13"/>
                    <a:pt x="3143" y="1"/>
                    <a:pt x="3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9"/>
            <p:cNvSpPr/>
            <p:nvPr/>
          </p:nvSpPr>
          <p:spPr>
            <a:xfrm>
              <a:off x="3444467" y="4323507"/>
              <a:ext cx="306332" cy="218178"/>
            </a:xfrm>
            <a:custGeom>
              <a:avLst/>
              <a:gdLst/>
              <a:ahLst/>
              <a:cxnLst/>
              <a:rect l="l" t="t" r="r" b="b"/>
              <a:pathLst>
                <a:path w="11457" h="8160" extrusionOk="0">
                  <a:moveTo>
                    <a:pt x="8341" y="919"/>
                  </a:moveTo>
                  <a:cubicBezTo>
                    <a:pt x="9018" y="919"/>
                    <a:pt x="9570" y="1471"/>
                    <a:pt x="9570" y="2149"/>
                  </a:cubicBezTo>
                  <a:cubicBezTo>
                    <a:pt x="9570" y="2563"/>
                    <a:pt x="9358" y="2949"/>
                    <a:pt x="9018" y="3175"/>
                  </a:cubicBezTo>
                  <a:cubicBezTo>
                    <a:pt x="8619" y="2704"/>
                    <a:pt x="8025" y="2413"/>
                    <a:pt x="7376" y="2413"/>
                  </a:cubicBezTo>
                  <a:cubicBezTo>
                    <a:pt x="7297" y="2413"/>
                    <a:pt x="7219" y="2417"/>
                    <a:pt x="7143" y="2426"/>
                  </a:cubicBezTo>
                  <a:cubicBezTo>
                    <a:pt x="7122" y="2335"/>
                    <a:pt x="7112" y="2243"/>
                    <a:pt x="7112" y="2149"/>
                  </a:cubicBezTo>
                  <a:cubicBezTo>
                    <a:pt x="7112" y="1471"/>
                    <a:pt x="7663" y="919"/>
                    <a:pt x="8341" y="919"/>
                  </a:cubicBezTo>
                  <a:close/>
                  <a:moveTo>
                    <a:pt x="1825" y="0"/>
                  </a:moveTo>
                  <a:cubicBezTo>
                    <a:pt x="1175" y="0"/>
                    <a:pt x="614" y="194"/>
                    <a:pt x="117" y="562"/>
                  </a:cubicBezTo>
                  <a:cubicBezTo>
                    <a:pt x="20" y="634"/>
                    <a:pt x="0" y="770"/>
                    <a:pt x="72" y="868"/>
                  </a:cubicBezTo>
                  <a:cubicBezTo>
                    <a:pt x="114" y="926"/>
                    <a:pt x="181" y="957"/>
                    <a:pt x="247" y="957"/>
                  </a:cubicBezTo>
                  <a:cubicBezTo>
                    <a:pt x="293" y="957"/>
                    <a:pt x="338" y="942"/>
                    <a:pt x="377" y="913"/>
                  </a:cubicBezTo>
                  <a:cubicBezTo>
                    <a:pt x="798" y="602"/>
                    <a:pt x="1299" y="437"/>
                    <a:pt x="1825" y="437"/>
                  </a:cubicBezTo>
                  <a:cubicBezTo>
                    <a:pt x="2902" y="437"/>
                    <a:pt x="3833" y="1130"/>
                    <a:pt x="4149" y="2142"/>
                  </a:cubicBezTo>
                  <a:cubicBezTo>
                    <a:pt x="3633" y="2431"/>
                    <a:pt x="3296" y="2982"/>
                    <a:pt x="3296" y="3597"/>
                  </a:cubicBezTo>
                  <a:cubicBezTo>
                    <a:pt x="3296" y="3717"/>
                    <a:pt x="3394" y="3816"/>
                    <a:pt x="3515" y="3816"/>
                  </a:cubicBezTo>
                  <a:cubicBezTo>
                    <a:pt x="3636" y="3816"/>
                    <a:pt x="3733" y="3717"/>
                    <a:pt x="3733" y="3597"/>
                  </a:cubicBezTo>
                  <a:cubicBezTo>
                    <a:pt x="3733" y="3094"/>
                    <a:pt x="4037" y="2650"/>
                    <a:pt x="4490" y="2462"/>
                  </a:cubicBezTo>
                  <a:cubicBezTo>
                    <a:pt x="4491" y="2462"/>
                    <a:pt x="4492" y="2461"/>
                    <a:pt x="4492" y="2461"/>
                  </a:cubicBezTo>
                  <a:cubicBezTo>
                    <a:pt x="4642" y="2399"/>
                    <a:pt x="4800" y="2368"/>
                    <a:pt x="4963" y="2368"/>
                  </a:cubicBezTo>
                  <a:cubicBezTo>
                    <a:pt x="5436" y="2368"/>
                    <a:pt x="5873" y="2644"/>
                    <a:pt x="6074" y="3072"/>
                  </a:cubicBezTo>
                  <a:cubicBezTo>
                    <a:pt x="6102" y="3130"/>
                    <a:pt x="6154" y="3173"/>
                    <a:pt x="6216" y="3189"/>
                  </a:cubicBezTo>
                  <a:cubicBezTo>
                    <a:pt x="6235" y="3194"/>
                    <a:pt x="6254" y="3197"/>
                    <a:pt x="6273" y="3197"/>
                  </a:cubicBezTo>
                  <a:cubicBezTo>
                    <a:pt x="6317" y="3197"/>
                    <a:pt x="6360" y="3183"/>
                    <a:pt x="6397" y="3157"/>
                  </a:cubicBezTo>
                  <a:cubicBezTo>
                    <a:pt x="6685" y="2957"/>
                    <a:pt x="7024" y="2850"/>
                    <a:pt x="7376" y="2850"/>
                  </a:cubicBezTo>
                  <a:cubicBezTo>
                    <a:pt x="8158" y="2850"/>
                    <a:pt x="8840" y="3379"/>
                    <a:pt x="9035" y="4136"/>
                  </a:cubicBezTo>
                  <a:cubicBezTo>
                    <a:pt x="9059" y="4233"/>
                    <a:pt x="9147" y="4299"/>
                    <a:pt x="9247" y="4299"/>
                  </a:cubicBezTo>
                  <a:cubicBezTo>
                    <a:pt x="9249" y="4299"/>
                    <a:pt x="9251" y="4299"/>
                    <a:pt x="9253" y="4299"/>
                  </a:cubicBezTo>
                  <a:cubicBezTo>
                    <a:pt x="9253" y="4299"/>
                    <a:pt x="9294" y="4298"/>
                    <a:pt x="9307" y="4298"/>
                  </a:cubicBezTo>
                  <a:cubicBezTo>
                    <a:pt x="10251" y="4298"/>
                    <a:pt x="11019" y="5066"/>
                    <a:pt x="11019" y="6010"/>
                  </a:cubicBezTo>
                  <a:cubicBezTo>
                    <a:pt x="11019" y="6954"/>
                    <a:pt x="10251" y="7722"/>
                    <a:pt x="9307" y="7722"/>
                  </a:cubicBezTo>
                  <a:cubicBezTo>
                    <a:pt x="8363" y="7722"/>
                    <a:pt x="7595" y="6954"/>
                    <a:pt x="7595" y="6010"/>
                  </a:cubicBezTo>
                  <a:cubicBezTo>
                    <a:pt x="7595" y="5889"/>
                    <a:pt x="7497" y="5792"/>
                    <a:pt x="7376" y="5792"/>
                  </a:cubicBezTo>
                  <a:cubicBezTo>
                    <a:pt x="7256" y="5792"/>
                    <a:pt x="7157" y="5889"/>
                    <a:pt x="7157" y="6010"/>
                  </a:cubicBezTo>
                  <a:cubicBezTo>
                    <a:pt x="7157" y="6708"/>
                    <a:pt x="7493" y="7330"/>
                    <a:pt x="8009" y="7722"/>
                  </a:cubicBezTo>
                  <a:lnTo>
                    <a:pt x="514" y="7722"/>
                  </a:lnTo>
                  <a:cubicBezTo>
                    <a:pt x="393" y="7722"/>
                    <a:pt x="295" y="7821"/>
                    <a:pt x="295" y="7941"/>
                  </a:cubicBezTo>
                  <a:cubicBezTo>
                    <a:pt x="295" y="8062"/>
                    <a:pt x="393" y="8159"/>
                    <a:pt x="514" y="8159"/>
                  </a:cubicBezTo>
                  <a:lnTo>
                    <a:pt x="9307" y="8159"/>
                  </a:lnTo>
                  <a:cubicBezTo>
                    <a:pt x="10491" y="8159"/>
                    <a:pt x="11456" y="7195"/>
                    <a:pt x="11456" y="6010"/>
                  </a:cubicBezTo>
                  <a:cubicBezTo>
                    <a:pt x="11456" y="5305"/>
                    <a:pt x="11115" y="4679"/>
                    <a:pt x="10589" y="4287"/>
                  </a:cubicBezTo>
                  <a:lnTo>
                    <a:pt x="10588" y="4287"/>
                  </a:lnTo>
                  <a:cubicBezTo>
                    <a:pt x="10624" y="4206"/>
                    <a:pt x="10609" y="4109"/>
                    <a:pt x="10543" y="4042"/>
                  </a:cubicBezTo>
                  <a:lnTo>
                    <a:pt x="10202" y="3701"/>
                  </a:lnTo>
                  <a:cubicBezTo>
                    <a:pt x="10159" y="3658"/>
                    <a:pt x="10103" y="3637"/>
                    <a:pt x="10047" y="3637"/>
                  </a:cubicBezTo>
                  <a:cubicBezTo>
                    <a:pt x="9991" y="3637"/>
                    <a:pt x="9936" y="3658"/>
                    <a:pt x="9893" y="3701"/>
                  </a:cubicBezTo>
                  <a:cubicBezTo>
                    <a:pt x="9831" y="3763"/>
                    <a:pt x="9814" y="3852"/>
                    <a:pt x="9842" y="3930"/>
                  </a:cubicBezTo>
                  <a:cubicBezTo>
                    <a:pt x="9703" y="3893"/>
                    <a:pt x="9558" y="3871"/>
                    <a:pt x="9409" y="3863"/>
                  </a:cubicBezTo>
                  <a:cubicBezTo>
                    <a:pt x="9369" y="3749"/>
                    <a:pt x="9322" y="3640"/>
                    <a:pt x="9265" y="3536"/>
                  </a:cubicBezTo>
                  <a:cubicBezTo>
                    <a:pt x="9722" y="3230"/>
                    <a:pt x="10008" y="2708"/>
                    <a:pt x="10008" y="2149"/>
                  </a:cubicBezTo>
                  <a:cubicBezTo>
                    <a:pt x="10008" y="1230"/>
                    <a:pt x="9260" y="483"/>
                    <a:pt x="8341" y="483"/>
                  </a:cubicBezTo>
                  <a:cubicBezTo>
                    <a:pt x="7422" y="483"/>
                    <a:pt x="6675" y="1230"/>
                    <a:pt x="6675" y="2149"/>
                  </a:cubicBezTo>
                  <a:cubicBezTo>
                    <a:pt x="6675" y="2273"/>
                    <a:pt x="6688" y="2397"/>
                    <a:pt x="6715" y="2517"/>
                  </a:cubicBezTo>
                  <a:cubicBezTo>
                    <a:pt x="6589" y="2557"/>
                    <a:pt x="6467" y="2610"/>
                    <a:pt x="6350" y="2674"/>
                  </a:cubicBezTo>
                  <a:cubicBezTo>
                    <a:pt x="6264" y="2546"/>
                    <a:pt x="6161" y="2431"/>
                    <a:pt x="6047" y="2332"/>
                  </a:cubicBezTo>
                  <a:cubicBezTo>
                    <a:pt x="6107" y="2294"/>
                    <a:pt x="6146" y="2226"/>
                    <a:pt x="6146" y="2149"/>
                  </a:cubicBezTo>
                  <a:cubicBezTo>
                    <a:pt x="6146" y="2028"/>
                    <a:pt x="6049" y="1931"/>
                    <a:pt x="5928" y="1931"/>
                  </a:cubicBezTo>
                  <a:lnTo>
                    <a:pt x="5445" y="1931"/>
                  </a:lnTo>
                  <a:cubicBezTo>
                    <a:pt x="5399" y="1931"/>
                    <a:pt x="5356" y="1945"/>
                    <a:pt x="5320" y="1970"/>
                  </a:cubicBezTo>
                  <a:cubicBezTo>
                    <a:pt x="5204" y="1944"/>
                    <a:pt x="5084" y="1931"/>
                    <a:pt x="4963" y="1931"/>
                  </a:cubicBezTo>
                  <a:cubicBezTo>
                    <a:pt x="4824" y="1931"/>
                    <a:pt x="4688" y="1947"/>
                    <a:pt x="4557" y="1980"/>
                  </a:cubicBezTo>
                  <a:cubicBezTo>
                    <a:pt x="4384" y="1453"/>
                    <a:pt x="4057" y="979"/>
                    <a:pt x="3620" y="630"/>
                  </a:cubicBezTo>
                  <a:cubicBezTo>
                    <a:pt x="3113" y="224"/>
                    <a:pt x="2476" y="0"/>
                    <a:pt x="18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9"/>
            <p:cNvSpPr/>
            <p:nvPr/>
          </p:nvSpPr>
          <p:spPr>
            <a:xfrm>
              <a:off x="3377698" y="4555818"/>
              <a:ext cx="11711" cy="63314"/>
            </a:xfrm>
            <a:custGeom>
              <a:avLst/>
              <a:gdLst/>
              <a:ahLst/>
              <a:cxnLst/>
              <a:rect l="l" t="t" r="r" b="b"/>
              <a:pathLst>
                <a:path w="438" h="2368" extrusionOk="0">
                  <a:moveTo>
                    <a:pt x="219" y="0"/>
                  </a:moveTo>
                  <a:cubicBezTo>
                    <a:pt x="99" y="0"/>
                    <a:pt x="1" y="97"/>
                    <a:pt x="1" y="218"/>
                  </a:cubicBezTo>
                  <a:lnTo>
                    <a:pt x="1" y="2149"/>
                  </a:lnTo>
                  <a:cubicBezTo>
                    <a:pt x="1" y="2269"/>
                    <a:pt x="99" y="2367"/>
                    <a:pt x="219" y="2367"/>
                  </a:cubicBezTo>
                  <a:cubicBezTo>
                    <a:pt x="340" y="2367"/>
                    <a:pt x="437" y="2269"/>
                    <a:pt x="437" y="2149"/>
                  </a:cubicBezTo>
                  <a:lnTo>
                    <a:pt x="437" y="218"/>
                  </a:lnTo>
                  <a:cubicBezTo>
                    <a:pt x="437" y="97"/>
                    <a:pt x="340"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9"/>
            <p:cNvSpPr/>
            <p:nvPr/>
          </p:nvSpPr>
          <p:spPr>
            <a:xfrm>
              <a:off x="3461607" y="4555818"/>
              <a:ext cx="11684" cy="63314"/>
            </a:xfrm>
            <a:custGeom>
              <a:avLst/>
              <a:gdLst/>
              <a:ahLst/>
              <a:cxnLst/>
              <a:rect l="l" t="t" r="r" b="b"/>
              <a:pathLst>
                <a:path w="437" h="2368" extrusionOk="0">
                  <a:moveTo>
                    <a:pt x="219" y="0"/>
                  </a:moveTo>
                  <a:cubicBezTo>
                    <a:pt x="98" y="0"/>
                    <a:pt x="0" y="97"/>
                    <a:pt x="0" y="218"/>
                  </a:cubicBezTo>
                  <a:lnTo>
                    <a:pt x="0" y="2149"/>
                  </a:lnTo>
                  <a:cubicBezTo>
                    <a:pt x="0" y="2269"/>
                    <a:pt x="98" y="2367"/>
                    <a:pt x="219" y="2367"/>
                  </a:cubicBezTo>
                  <a:cubicBezTo>
                    <a:pt x="340" y="2367"/>
                    <a:pt x="437" y="2269"/>
                    <a:pt x="437" y="2149"/>
                  </a:cubicBezTo>
                  <a:lnTo>
                    <a:pt x="437" y="218"/>
                  </a:lnTo>
                  <a:cubicBezTo>
                    <a:pt x="437" y="97"/>
                    <a:pt x="340"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9"/>
            <p:cNvSpPr/>
            <p:nvPr/>
          </p:nvSpPr>
          <p:spPr>
            <a:xfrm>
              <a:off x="3419652" y="4633228"/>
              <a:ext cx="11711" cy="63341"/>
            </a:xfrm>
            <a:custGeom>
              <a:avLst/>
              <a:gdLst/>
              <a:ahLst/>
              <a:cxnLst/>
              <a:rect l="l" t="t" r="r" b="b"/>
              <a:pathLst>
                <a:path w="438" h="2369" extrusionOk="0">
                  <a:moveTo>
                    <a:pt x="219" y="0"/>
                  </a:moveTo>
                  <a:cubicBezTo>
                    <a:pt x="98" y="0"/>
                    <a:pt x="1" y="99"/>
                    <a:pt x="1" y="220"/>
                  </a:cubicBezTo>
                  <a:lnTo>
                    <a:pt x="1" y="2150"/>
                  </a:lnTo>
                  <a:cubicBezTo>
                    <a:pt x="1" y="2270"/>
                    <a:pt x="98" y="2369"/>
                    <a:pt x="219" y="2369"/>
                  </a:cubicBezTo>
                  <a:cubicBezTo>
                    <a:pt x="339" y="2369"/>
                    <a:pt x="438" y="2270"/>
                    <a:pt x="438" y="2150"/>
                  </a:cubicBezTo>
                  <a:lnTo>
                    <a:pt x="438" y="220"/>
                  </a:lnTo>
                  <a:cubicBezTo>
                    <a:pt x="438" y="99"/>
                    <a:pt x="339"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9"/>
            <p:cNvSpPr/>
            <p:nvPr/>
          </p:nvSpPr>
          <p:spPr>
            <a:xfrm>
              <a:off x="3503534" y="4633228"/>
              <a:ext cx="11738" cy="63341"/>
            </a:xfrm>
            <a:custGeom>
              <a:avLst/>
              <a:gdLst/>
              <a:ahLst/>
              <a:cxnLst/>
              <a:rect l="l" t="t" r="r" b="b"/>
              <a:pathLst>
                <a:path w="439" h="2369" extrusionOk="0">
                  <a:moveTo>
                    <a:pt x="220" y="0"/>
                  </a:moveTo>
                  <a:cubicBezTo>
                    <a:pt x="99" y="0"/>
                    <a:pt x="0" y="99"/>
                    <a:pt x="0" y="220"/>
                  </a:cubicBezTo>
                  <a:lnTo>
                    <a:pt x="0" y="2150"/>
                  </a:lnTo>
                  <a:cubicBezTo>
                    <a:pt x="0" y="2270"/>
                    <a:pt x="99" y="2369"/>
                    <a:pt x="220" y="2369"/>
                  </a:cubicBezTo>
                  <a:cubicBezTo>
                    <a:pt x="340" y="2369"/>
                    <a:pt x="438" y="2270"/>
                    <a:pt x="438" y="2150"/>
                  </a:cubicBezTo>
                  <a:lnTo>
                    <a:pt x="438" y="220"/>
                  </a:lnTo>
                  <a:cubicBezTo>
                    <a:pt x="438" y="99"/>
                    <a:pt x="340"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9"/>
            <p:cNvSpPr/>
            <p:nvPr/>
          </p:nvSpPr>
          <p:spPr>
            <a:xfrm>
              <a:off x="3587415" y="4633228"/>
              <a:ext cx="11738" cy="63341"/>
            </a:xfrm>
            <a:custGeom>
              <a:avLst/>
              <a:gdLst/>
              <a:ahLst/>
              <a:cxnLst/>
              <a:rect l="l" t="t" r="r" b="b"/>
              <a:pathLst>
                <a:path w="439" h="2369" extrusionOk="0">
                  <a:moveTo>
                    <a:pt x="220" y="0"/>
                  </a:moveTo>
                  <a:cubicBezTo>
                    <a:pt x="99" y="0"/>
                    <a:pt x="1" y="99"/>
                    <a:pt x="1" y="220"/>
                  </a:cubicBezTo>
                  <a:lnTo>
                    <a:pt x="1" y="2150"/>
                  </a:lnTo>
                  <a:cubicBezTo>
                    <a:pt x="1" y="2270"/>
                    <a:pt x="99" y="2369"/>
                    <a:pt x="220" y="2369"/>
                  </a:cubicBezTo>
                  <a:cubicBezTo>
                    <a:pt x="340" y="2369"/>
                    <a:pt x="439" y="2270"/>
                    <a:pt x="439" y="2150"/>
                  </a:cubicBezTo>
                  <a:lnTo>
                    <a:pt x="439" y="220"/>
                  </a:lnTo>
                  <a:cubicBezTo>
                    <a:pt x="439" y="99"/>
                    <a:pt x="340" y="0"/>
                    <a:pt x="2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9"/>
            <p:cNvSpPr/>
            <p:nvPr/>
          </p:nvSpPr>
          <p:spPr>
            <a:xfrm>
              <a:off x="3671323" y="4633228"/>
              <a:ext cx="11711" cy="63341"/>
            </a:xfrm>
            <a:custGeom>
              <a:avLst/>
              <a:gdLst/>
              <a:ahLst/>
              <a:cxnLst/>
              <a:rect l="l" t="t" r="r" b="b"/>
              <a:pathLst>
                <a:path w="438" h="2369" extrusionOk="0">
                  <a:moveTo>
                    <a:pt x="219" y="0"/>
                  </a:moveTo>
                  <a:cubicBezTo>
                    <a:pt x="99" y="0"/>
                    <a:pt x="0" y="99"/>
                    <a:pt x="0" y="220"/>
                  </a:cubicBezTo>
                  <a:lnTo>
                    <a:pt x="0" y="2150"/>
                  </a:lnTo>
                  <a:cubicBezTo>
                    <a:pt x="0" y="2270"/>
                    <a:pt x="99" y="2369"/>
                    <a:pt x="219" y="2369"/>
                  </a:cubicBezTo>
                  <a:cubicBezTo>
                    <a:pt x="340" y="2369"/>
                    <a:pt x="437" y="2270"/>
                    <a:pt x="437" y="2150"/>
                  </a:cubicBezTo>
                  <a:lnTo>
                    <a:pt x="437" y="220"/>
                  </a:lnTo>
                  <a:cubicBezTo>
                    <a:pt x="437" y="99"/>
                    <a:pt x="340"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9"/>
            <p:cNvSpPr/>
            <p:nvPr/>
          </p:nvSpPr>
          <p:spPr>
            <a:xfrm>
              <a:off x="3545488" y="4555818"/>
              <a:ext cx="11711" cy="63314"/>
            </a:xfrm>
            <a:custGeom>
              <a:avLst/>
              <a:gdLst/>
              <a:ahLst/>
              <a:cxnLst/>
              <a:rect l="l" t="t" r="r" b="b"/>
              <a:pathLst>
                <a:path w="438" h="2368" extrusionOk="0">
                  <a:moveTo>
                    <a:pt x="219" y="0"/>
                  </a:moveTo>
                  <a:cubicBezTo>
                    <a:pt x="98" y="0"/>
                    <a:pt x="1" y="97"/>
                    <a:pt x="1" y="218"/>
                  </a:cubicBezTo>
                  <a:lnTo>
                    <a:pt x="1" y="2149"/>
                  </a:lnTo>
                  <a:cubicBezTo>
                    <a:pt x="1" y="2269"/>
                    <a:pt x="98" y="2367"/>
                    <a:pt x="219" y="2367"/>
                  </a:cubicBezTo>
                  <a:cubicBezTo>
                    <a:pt x="340" y="2367"/>
                    <a:pt x="437" y="2269"/>
                    <a:pt x="437" y="2149"/>
                  </a:cubicBezTo>
                  <a:lnTo>
                    <a:pt x="437" y="218"/>
                  </a:lnTo>
                  <a:cubicBezTo>
                    <a:pt x="437" y="97"/>
                    <a:pt x="340"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9"/>
            <p:cNvSpPr/>
            <p:nvPr/>
          </p:nvSpPr>
          <p:spPr>
            <a:xfrm>
              <a:off x="3629396" y="4555818"/>
              <a:ext cx="11684" cy="63314"/>
            </a:xfrm>
            <a:custGeom>
              <a:avLst/>
              <a:gdLst/>
              <a:ahLst/>
              <a:cxnLst/>
              <a:rect l="l" t="t" r="r" b="b"/>
              <a:pathLst>
                <a:path w="437" h="2368" extrusionOk="0">
                  <a:moveTo>
                    <a:pt x="218" y="0"/>
                  </a:moveTo>
                  <a:cubicBezTo>
                    <a:pt x="97" y="0"/>
                    <a:pt x="0" y="97"/>
                    <a:pt x="0" y="218"/>
                  </a:cubicBezTo>
                  <a:lnTo>
                    <a:pt x="0" y="2149"/>
                  </a:lnTo>
                  <a:cubicBezTo>
                    <a:pt x="0" y="2269"/>
                    <a:pt x="97" y="2367"/>
                    <a:pt x="218" y="2367"/>
                  </a:cubicBezTo>
                  <a:cubicBezTo>
                    <a:pt x="340" y="2367"/>
                    <a:pt x="437" y="2269"/>
                    <a:pt x="437" y="2149"/>
                  </a:cubicBezTo>
                  <a:lnTo>
                    <a:pt x="437" y="218"/>
                  </a:lnTo>
                  <a:cubicBezTo>
                    <a:pt x="437" y="97"/>
                    <a:pt x="340"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79"/>
            <p:cNvSpPr/>
            <p:nvPr/>
          </p:nvSpPr>
          <p:spPr>
            <a:xfrm>
              <a:off x="3713277" y="4555818"/>
              <a:ext cx="11711" cy="63314"/>
            </a:xfrm>
            <a:custGeom>
              <a:avLst/>
              <a:gdLst/>
              <a:ahLst/>
              <a:cxnLst/>
              <a:rect l="l" t="t" r="r" b="b"/>
              <a:pathLst>
                <a:path w="438" h="2368" extrusionOk="0">
                  <a:moveTo>
                    <a:pt x="219" y="0"/>
                  </a:moveTo>
                  <a:cubicBezTo>
                    <a:pt x="98" y="0"/>
                    <a:pt x="1" y="97"/>
                    <a:pt x="1" y="218"/>
                  </a:cubicBezTo>
                  <a:lnTo>
                    <a:pt x="1" y="2149"/>
                  </a:lnTo>
                  <a:cubicBezTo>
                    <a:pt x="1" y="2269"/>
                    <a:pt x="98" y="2367"/>
                    <a:pt x="219" y="2367"/>
                  </a:cubicBezTo>
                  <a:cubicBezTo>
                    <a:pt x="339" y="2367"/>
                    <a:pt x="437" y="2269"/>
                    <a:pt x="437" y="2149"/>
                  </a:cubicBezTo>
                  <a:lnTo>
                    <a:pt x="437" y="218"/>
                  </a:lnTo>
                  <a:cubicBezTo>
                    <a:pt x="437" y="97"/>
                    <a:pt x="339" y="0"/>
                    <a:pt x="2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9"/>
            <p:cNvSpPr/>
            <p:nvPr/>
          </p:nvSpPr>
          <p:spPr>
            <a:xfrm>
              <a:off x="3661670" y="4297677"/>
              <a:ext cx="11684" cy="24599"/>
            </a:xfrm>
            <a:custGeom>
              <a:avLst/>
              <a:gdLst/>
              <a:ahLst/>
              <a:cxnLst/>
              <a:rect l="l" t="t" r="r" b="b"/>
              <a:pathLst>
                <a:path w="437" h="920" extrusionOk="0">
                  <a:moveTo>
                    <a:pt x="218" y="0"/>
                  </a:moveTo>
                  <a:cubicBezTo>
                    <a:pt x="97" y="0"/>
                    <a:pt x="0" y="98"/>
                    <a:pt x="0" y="219"/>
                  </a:cubicBezTo>
                  <a:lnTo>
                    <a:pt x="0" y="701"/>
                  </a:lnTo>
                  <a:cubicBezTo>
                    <a:pt x="0" y="822"/>
                    <a:pt x="97" y="920"/>
                    <a:pt x="218" y="920"/>
                  </a:cubicBezTo>
                  <a:cubicBezTo>
                    <a:pt x="339" y="920"/>
                    <a:pt x="437" y="822"/>
                    <a:pt x="437" y="701"/>
                  </a:cubicBezTo>
                  <a:lnTo>
                    <a:pt x="437" y="219"/>
                  </a:lnTo>
                  <a:cubicBezTo>
                    <a:pt x="437" y="98"/>
                    <a:pt x="339" y="0"/>
                    <a:pt x="2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9"/>
            <p:cNvSpPr/>
            <p:nvPr/>
          </p:nvSpPr>
          <p:spPr>
            <a:xfrm>
              <a:off x="3606293" y="4320352"/>
              <a:ext cx="22005" cy="20829"/>
            </a:xfrm>
            <a:custGeom>
              <a:avLst/>
              <a:gdLst/>
              <a:ahLst/>
              <a:cxnLst/>
              <a:rect l="l" t="t" r="r" b="b"/>
              <a:pathLst>
                <a:path w="823" h="779" extrusionOk="0">
                  <a:moveTo>
                    <a:pt x="241" y="1"/>
                  </a:moveTo>
                  <a:cubicBezTo>
                    <a:pt x="185" y="1"/>
                    <a:pt x="129" y="22"/>
                    <a:pt x="87" y="64"/>
                  </a:cubicBezTo>
                  <a:cubicBezTo>
                    <a:pt x="1" y="150"/>
                    <a:pt x="1" y="288"/>
                    <a:pt x="87" y="374"/>
                  </a:cubicBezTo>
                  <a:lnTo>
                    <a:pt x="428" y="714"/>
                  </a:lnTo>
                  <a:cubicBezTo>
                    <a:pt x="471" y="758"/>
                    <a:pt x="527" y="779"/>
                    <a:pt x="582" y="779"/>
                  </a:cubicBezTo>
                  <a:cubicBezTo>
                    <a:pt x="638" y="779"/>
                    <a:pt x="694" y="758"/>
                    <a:pt x="737" y="714"/>
                  </a:cubicBezTo>
                  <a:cubicBezTo>
                    <a:pt x="823" y="630"/>
                    <a:pt x="823" y="491"/>
                    <a:pt x="737" y="406"/>
                  </a:cubicBezTo>
                  <a:lnTo>
                    <a:pt x="395" y="64"/>
                  </a:lnTo>
                  <a:cubicBezTo>
                    <a:pt x="353" y="22"/>
                    <a:pt x="297" y="1"/>
                    <a:pt x="2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9"/>
            <p:cNvSpPr/>
            <p:nvPr/>
          </p:nvSpPr>
          <p:spPr>
            <a:xfrm>
              <a:off x="3726166" y="4375114"/>
              <a:ext cx="24625" cy="11711"/>
            </a:xfrm>
            <a:custGeom>
              <a:avLst/>
              <a:gdLst/>
              <a:ahLst/>
              <a:cxnLst/>
              <a:rect l="l" t="t" r="r" b="b"/>
              <a:pathLst>
                <a:path w="921" h="438" extrusionOk="0">
                  <a:moveTo>
                    <a:pt x="219" y="1"/>
                  </a:moveTo>
                  <a:cubicBezTo>
                    <a:pt x="98" y="1"/>
                    <a:pt x="1" y="98"/>
                    <a:pt x="1" y="219"/>
                  </a:cubicBezTo>
                  <a:cubicBezTo>
                    <a:pt x="1" y="339"/>
                    <a:pt x="98" y="438"/>
                    <a:pt x="219" y="438"/>
                  </a:cubicBezTo>
                  <a:lnTo>
                    <a:pt x="702" y="438"/>
                  </a:lnTo>
                  <a:cubicBezTo>
                    <a:pt x="823" y="438"/>
                    <a:pt x="920" y="339"/>
                    <a:pt x="920" y="219"/>
                  </a:cubicBezTo>
                  <a:cubicBezTo>
                    <a:pt x="920" y="98"/>
                    <a:pt x="823" y="1"/>
                    <a:pt x="7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9"/>
            <p:cNvSpPr/>
            <p:nvPr/>
          </p:nvSpPr>
          <p:spPr>
            <a:xfrm>
              <a:off x="3706699" y="4320352"/>
              <a:ext cx="22005" cy="20829"/>
            </a:xfrm>
            <a:custGeom>
              <a:avLst/>
              <a:gdLst/>
              <a:ahLst/>
              <a:cxnLst/>
              <a:rect l="l" t="t" r="r" b="b"/>
              <a:pathLst>
                <a:path w="823" h="779" extrusionOk="0">
                  <a:moveTo>
                    <a:pt x="582" y="1"/>
                  </a:moveTo>
                  <a:cubicBezTo>
                    <a:pt x="526" y="1"/>
                    <a:pt x="470" y="22"/>
                    <a:pt x="428" y="64"/>
                  </a:cubicBezTo>
                  <a:lnTo>
                    <a:pt x="86" y="406"/>
                  </a:lnTo>
                  <a:cubicBezTo>
                    <a:pt x="0" y="491"/>
                    <a:pt x="0" y="630"/>
                    <a:pt x="86" y="714"/>
                  </a:cubicBezTo>
                  <a:cubicBezTo>
                    <a:pt x="129" y="758"/>
                    <a:pt x="184" y="779"/>
                    <a:pt x="240" y="779"/>
                  </a:cubicBezTo>
                  <a:cubicBezTo>
                    <a:pt x="296" y="779"/>
                    <a:pt x="352" y="758"/>
                    <a:pt x="395" y="714"/>
                  </a:cubicBezTo>
                  <a:lnTo>
                    <a:pt x="736" y="374"/>
                  </a:lnTo>
                  <a:cubicBezTo>
                    <a:pt x="822" y="288"/>
                    <a:pt x="822" y="149"/>
                    <a:pt x="736" y="64"/>
                  </a:cubicBezTo>
                  <a:cubicBezTo>
                    <a:pt x="694" y="22"/>
                    <a:pt x="638" y="1"/>
                    <a:pt x="5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79"/>
            <p:cNvSpPr/>
            <p:nvPr/>
          </p:nvSpPr>
          <p:spPr>
            <a:xfrm>
              <a:off x="3633701" y="4309549"/>
              <a:ext cx="15748" cy="17647"/>
            </a:xfrm>
            <a:custGeom>
              <a:avLst/>
              <a:gdLst/>
              <a:ahLst/>
              <a:cxnLst/>
              <a:rect l="l" t="t" r="r" b="b"/>
              <a:pathLst>
                <a:path w="589" h="660" extrusionOk="0">
                  <a:moveTo>
                    <a:pt x="248" y="0"/>
                  </a:moveTo>
                  <a:cubicBezTo>
                    <a:pt x="220" y="0"/>
                    <a:pt x="192" y="6"/>
                    <a:pt x="164" y="17"/>
                  </a:cubicBezTo>
                  <a:cubicBezTo>
                    <a:pt x="53" y="63"/>
                    <a:pt x="1" y="191"/>
                    <a:pt x="46" y="302"/>
                  </a:cubicBezTo>
                  <a:lnTo>
                    <a:pt x="138" y="525"/>
                  </a:lnTo>
                  <a:cubicBezTo>
                    <a:pt x="173" y="609"/>
                    <a:pt x="255" y="660"/>
                    <a:pt x="340" y="660"/>
                  </a:cubicBezTo>
                  <a:cubicBezTo>
                    <a:pt x="368" y="660"/>
                    <a:pt x="397" y="655"/>
                    <a:pt x="424" y="643"/>
                  </a:cubicBezTo>
                  <a:cubicBezTo>
                    <a:pt x="536" y="597"/>
                    <a:pt x="588" y="469"/>
                    <a:pt x="543" y="358"/>
                  </a:cubicBezTo>
                  <a:lnTo>
                    <a:pt x="450" y="135"/>
                  </a:lnTo>
                  <a:cubicBezTo>
                    <a:pt x="415" y="51"/>
                    <a:pt x="334"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79"/>
            <p:cNvSpPr/>
            <p:nvPr/>
          </p:nvSpPr>
          <p:spPr>
            <a:xfrm>
              <a:off x="3595277" y="4347947"/>
              <a:ext cx="19251" cy="14198"/>
            </a:xfrm>
            <a:custGeom>
              <a:avLst/>
              <a:gdLst/>
              <a:ahLst/>
              <a:cxnLst/>
              <a:rect l="l" t="t" r="r" b="b"/>
              <a:pathLst>
                <a:path w="720" h="531" extrusionOk="0">
                  <a:moveTo>
                    <a:pt x="249" y="0"/>
                  </a:moveTo>
                  <a:cubicBezTo>
                    <a:pt x="163" y="0"/>
                    <a:pt x="82" y="51"/>
                    <a:pt x="46" y="136"/>
                  </a:cubicBezTo>
                  <a:cubicBezTo>
                    <a:pt x="1" y="247"/>
                    <a:pt x="54" y="375"/>
                    <a:pt x="164" y="421"/>
                  </a:cubicBezTo>
                  <a:lnTo>
                    <a:pt x="388" y="514"/>
                  </a:lnTo>
                  <a:cubicBezTo>
                    <a:pt x="415" y="525"/>
                    <a:pt x="444" y="530"/>
                    <a:pt x="471" y="530"/>
                  </a:cubicBezTo>
                  <a:cubicBezTo>
                    <a:pt x="557" y="530"/>
                    <a:pt x="638" y="480"/>
                    <a:pt x="674" y="395"/>
                  </a:cubicBezTo>
                  <a:cubicBezTo>
                    <a:pt x="719" y="284"/>
                    <a:pt x="666" y="156"/>
                    <a:pt x="555" y="110"/>
                  </a:cubicBezTo>
                  <a:lnTo>
                    <a:pt x="332" y="17"/>
                  </a:lnTo>
                  <a:cubicBezTo>
                    <a:pt x="305" y="6"/>
                    <a:pt x="277" y="0"/>
                    <a:pt x="2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79"/>
            <p:cNvSpPr/>
            <p:nvPr/>
          </p:nvSpPr>
          <p:spPr>
            <a:xfrm>
              <a:off x="3720470" y="4399794"/>
              <a:ext cx="19278" cy="14198"/>
            </a:xfrm>
            <a:custGeom>
              <a:avLst/>
              <a:gdLst/>
              <a:ahLst/>
              <a:cxnLst/>
              <a:rect l="l" t="t" r="r" b="b"/>
              <a:pathLst>
                <a:path w="721" h="531" extrusionOk="0">
                  <a:moveTo>
                    <a:pt x="249" y="1"/>
                  </a:moveTo>
                  <a:cubicBezTo>
                    <a:pt x="163" y="1"/>
                    <a:pt x="82" y="52"/>
                    <a:pt x="47" y="136"/>
                  </a:cubicBezTo>
                  <a:cubicBezTo>
                    <a:pt x="1" y="247"/>
                    <a:pt x="53" y="376"/>
                    <a:pt x="165" y="421"/>
                  </a:cubicBezTo>
                  <a:lnTo>
                    <a:pt x="388" y="513"/>
                  </a:lnTo>
                  <a:cubicBezTo>
                    <a:pt x="416" y="525"/>
                    <a:pt x="444" y="530"/>
                    <a:pt x="472" y="530"/>
                  </a:cubicBezTo>
                  <a:cubicBezTo>
                    <a:pt x="558" y="530"/>
                    <a:pt x="639" y="479"/>
                    <a:pt x="674" y="395"/>
                  </a:cubicBezTo>
                  <a:cubicBezTo>
                    <a:pt x="720" y="284"/>
                    <a:pt x="667" y="156"/>
                    <a:pt x="556" y="110"/>
                  </a:cubicBezTo>
                  <a:lnTo>
                    <a:pt x="332" y="18"/>
                  </a:lnTo>
                  <a:cubicBezTo>
                    <a:pt x="305" y="6"/>
                    <a:pt x="277"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79"/>
            <p:cNvSpPr/>
            <p:nvPr/>
          </p:nvSpPr>
          <p:spPr>
            <a:xfrm>
              <a:off x="3720470" y="4347947"/>
              <a:ext cx="19278" cy="14198"/>
            </a:xfrm>
            <a:custGeom>
              <a:avLst/>
              <a:gdLst/>
              <a:ahLst/>
              <a:cxnLst/>
              <a:rect l="l" t="t" r="r" b="b"/>
              <a:pathLst>
                <a:path w="721" h="531" extrusionOk="0">
                  <a:moveTo>
                    <a:pt x="471" y="0"/>
                  </a:moveTo>
                  <a:cubicBezTo>
                    <a:pt x="443" y="0"/>
                    <a:pt x="415" y="6"/>
                    <a:pt x="388" y="17"/>
                  </a:cubicBezTo>
                  <a:lnTo>
                    <a:pt x="165" y="110"/>
                  </a:lnTo>
                  <a:cubicBezTo>
                    <a:pt x="53" y="156"/>
                    <a:pt x="1" y="284"/>
                    <a:pt x="47" y="395"/>
                  </a:cubicBezTo>
                  <a:cubicBezTo>
                    <a:pt x="81" y="480"/>
                    <a:pt x="163" y="530"/>
                    <a:pt x="249" y="530"/>
                  </a:cubicBezTo>
                  <a:cubicBezTo>
                    <a:pt x="277" y="530"/>
                    <a:pt x="305" y="525"/>
                    <a:pt x="332" y="514"/>
                  </a:cubicBezTo>
                  <a:lnTo>
                    <a:pt x="556" y="421"/>
                  </a:lnTo>
                  <a:cubicBezTo>
                    <a:pt x="666" y="375"/>
                    <a:pt x="720" y="247"/>
                    <a:pt x="674" y="136"/>
                  </a:cubicBezTo>
                  <a:cubicBezTo>
                    <a:pt x="638" y="51"/>
                    <a:pt x="557" y="0"/>
                    <a:pt x="4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79"/>
            <p:cNvSpPr/>
            <p:nvPr/>
          </p:nvSpPr>
          <p:spPr>
            <a:xfrm>
              <a:off x="3685549" y="4309549"/>
              <a:ext cx="15775" cy="17647"/>
            </a:xfrm>
            <a:custGeom>
              <a:avLst/>
              <a:gdLst/>
              <a:ahLst/>
              <a:cxnLst/>
              <a:rect l="l" t="t" r="r" b="b"/>
              <a:pathLst>
                <a:path w="590" h="660" extrusionOk="0">
                  <a:moveTo>
                    <a:pt x="341" y="0"/>
                  </a:moveTo>
                  <a:cubicBezTo>
                    <a:pt x="255" y="0"/>
                    <a:pt x="174" y="51"/>
                    <a:pt x="139" y="135"/>
                  </a:cubicBezTo>
                  <a:lnTo>
                    <a:pt x="47" y="358"/>
                  </a:lnTo>
                  <a:cubicBezTo>
                    <a:pt x="0" y="469"/>
                    <a:pt x="53" y="597"/>
                    <a:pt x="165" y="643"/>
                  </a:cubicBezTo>
                  <a:cubicBezTo>
                    <a:pt x="192" y="655"/>
                    <a:pt x="221" y="660"/>
                    <a:pt x="249" y="660"/>
                  </a:cubicBezTo>
                  <a:cubicBezTo>
                    <a:pt x="335" y="660"/>
                    <a:pt x="415" y="609"/>
                    <a:pt x="451" y="525"/>
                  </a:cubicBezTo>
                  <a:lnTo>
                    <a:pt x="543" y="302"/>
                  </a:lnTo>
                  <a:cubicBezTo>
                    <a:pt x="589" y="191"/>
                    <a:pt x="537" y="63"/>
                    <a:pt x="425" y="17"/>
                  </a:cubicBezTo>
                  <a:cubicBezTo>
                    <a:pt x="397" y="6"/>
                    <a:pt x="369" y="0"/>
                    <a:pt x="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79"/>
          <p:cNvGrpSpPr/>
          <p:nvPr/>
        </p:nvGrpSpPr>
        <p:grpSpPr>
          <a:xfrm>
            <a:off x="4790374" y="4034926"/>
            <a:ext cx="372079" cy="369699"/>
            <a:chOff x="3895559" y="4312276"/>
            <a:chExt cx="372079" cy="369699"/>
          </a:xfrm>
        </p:grpSpPr>
        <p:sp>
          <p:nvSpPr>
            <p:cNvPr id="1392" name="Google Shape;1392;p79"/>
            <p:cNvSpPr/>
            <p:nvPr/>
          </p:nvSpPr>
          <p:spPr>
            <a:xfrm>
              <a:off x="4051744" y="4324229"/>
              <a:ext cx="34785" cy="34785"/>
            </a:xfrm>
            <a:custGeom>
              <a:avLst/>
              <a:gdLst/>
              <a:ahLst/>
              <a:cxnLst/>
              <a:rect l="l" t="t" r="r" b="b"/>
              <a:pathLst>
                <a:path w="1301" h="1301" extrusionOk="0">
                  <a:moveTo>
                    <a:pt x="650" y="0"/>
                  </a:moveTo>
                  <a:cubicBezTo>
                    <a:pt x="538" y="0"/>
                    <a:pt x="447" y="91"/>
                    <a:pt x="447" y="203"/>
                  </a:cubicBezTo>
                  <a:lnTo>
                    <a:pt x="447" y="447"/>
                  </a:lnTo>
                  <a:lnTo>
                    <a:pt x="203" y="447"/>
                  </a:lnTo>
                  <a:cubicBezTo>
                    <a:pt x="91" y="447"/>
                    <a:pt x="0" y="538"/>
                    <a:pt x="0" y="650"/>
                  </a:cubicBezTo>
                  <a:cubicBezTo>
                    <a:pt x="0" y="762"/>
                    <a:pt x="91" y="852"/>
                    <a:pt x="203" y="852"/>
                  </a:cubicBezTo>
                  <a:lnTo>
                    <a:pt x="447" y="852"/>
                  </a:lnTo>
                  <a:lnTo>
                    <a:pt x="447" y="1097"/>
                  </a:lnTo>
                  <a:cubicBezTo>
                    <a:pt x="447" y="1209"/>
                    <a:pt x="538" y="1300"/>
                    <a:pt x="650" y="1300"/>
                  </a:cubicBezTo>
                  <a:cubicBezTo>
                    <a:pt x="762" y="1300"/>
                    <a:pt x="852" y="1209"/>
                    <a:pt x="852" y="1097"/>
                  </a:cubicBezTo>
                  <a:lnTo>
                    <a:pt x="852" y="852"/>
                  </a:lnTo>
                  <a:lnTo>
                    <a:pt x="1097" y="852"/>
                  </a:lnTo>
                  <a:cubicBezTo>
                    <a:pt x="1209" y="852"/>
                    <a:pt x="1300" y="762"/>
                    <a:pt x="1300" y="650"/>
                  </a:cubicBezTo>
                  <a:cubicBezTo>
                    <a:pt x="1300" y="538"/>
                    <a:pt x="1209" y="447"/>
                    <a:pt x="1097" y="447"/>
                  </a:cubicBezTo>
                  <a:lnTo>
                    <a:pt x="852" y="447"/>
                  </a:lnTo>
                  <a:lnTo>
                    <a:pt x="852" y="203"/>
                  </a:lnTo>
                  <a:cubicBezTo>
                    <a:pt x="852" y="91"/>
                    <a:pt x="762" y="0"/>
                    <a:pt x="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9"/>
            <p:cNvSpPr/>
            <p:nvPr/>
          </p:nvSpPr>
          <p:spPr>
            <a:xfrm>
              <a:off x="4219213" y="4479718"/>
              <a:ext cx="34759" cy="34785"/>
            </a:xfrm>
            <a:custGeom>
              <a:avLst/>
              <a:gdLst/>
              <a:ahLst/>
              <a:cxnLst/>
              <a:rect l="l" t="t" r="r" b="b"/>
              <a:pathLst>
                <a:path w="1300" h="1301" extrusionOk="0">
                  <a:moveTo>
                    <a:pt x="651" y="1"/>
                  </a:moveTo>
                  <a:cubicBezTo>
                    <a:pt x="539" y="1"/>
                    <a:pt x="448" y="92"/>
                    <a:pt x="448" y="203"/>
                  </a:cubicBezTo>
                  <a:lnTo>
                    <a:pt x="448" y="448"/>
                  </a:lnTo>
                  <a:lnTo>
                    <a:pt x="203" y="448"/>
                  </a:lnTo>
                  <a:cubicBezTo>
                    <a:pt x="91" y="448"/>
                    <a:pt x="1" y="539"/>
                    <a:pt x="1" y="651"/>
                  </a:cubicBezTo>
                  <a:cubicBezTo>
                    <a:pt x="1" y="762"/>
                    <a:pt x="91" y="853"/>
                    <a:pt x="203" y="853"/>
                  </a:cubicBezTo>
                  <a:lnTo>
                    <a:pt x="448" y="853"/>
                  </a:lnTo>
                  <a:lnTo>
                    <a:pt x="448" y="1098"/>
                  </a:lnTo>
                  <a:cubicBezTo>
                    <a:pt x="448" y="1210"/>
                    <a:pt x="539" y="1301"/>
                    <a:pt x="651" y="1301"/>
                  </a:cubicBezTo>
                  <a:cubicBezTo>
                    <a:pt x="763" y="1301"/>
                    <a:pt x="853" y="1210"/>
                    <a:pt x="853" y="1098"/>
                  </a:cubicBezTo>
                  <a:lnTo>
                    <a:pt x="853" y="853"/>
                  </a:lnTo>
                  <a:lnTo>
                    <a:pt x="1098" y="853"/>
                  </a:lnTo>
                  <a:cubicBezTo>
                    <a:pt x="1210" y="853"/>
                    <a:pt x="1300" y="762"/>
                    <a:pt x="1300" y="651"/>
                  </a:cubicBezTo>
                  <a:cubicBezTo>
                    <a:pt x="1300" y="539"/>
                    <a:pt x="1210" y="448"/>
                    <a:pt x="1098" y="448"/>
                  </a:cubicBezTo>
                  <a:lnTo>
                    <a:pt x="853" y="448"/>
                  </a:lnTo>
                  <a:lnTo>
                    <a:pt x="853" y="203"/>
                  </a:lnTo>
                  <a:cubicBezTo>
                    <a:pt x="853" y="92"/>
                    <a:pt x="763"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9"/>
            <p:cNvSpPr/>
            <p:nvPr/>
          </p:nvSpPr>
          <p:spPr>
            <a:xfrm>
              <a:off x="4159397" y="4563466"/>
              <a:ext cx="34759" cy="34759"/>
            </a:xfrm>
            <a:custGeom>
              <a:avLst/>
              <a:gdLst/>
              <a:ahLst/>
              <a:cxnLst/>
              <a:rect l="l" t="t" r="r" b="b"/>
              <a:pathLst>
                <a:path w="1300" h="1300" extrusionOk="0">
                  <a:moveTo>
                    <a:pt x="651" y="1"/>
                  </a:moveTo>
                  <a:cubicBezTo>
                    <a:pt x="539" y="1"/>
                    <a:pt x="448" y="91"/>
                    <a:pt x="448" y="203"/>
                  </a:cubicBezTo>
                  <a:lnTo>
                    <a:pt x="448" y="448"/>
                  </a:lnTo>
                  <a:lnTo>
                    <a:pt x="204" y="448"/>
                  </a:lnTo>
                  <a:cubicBezTo>
                    <a:pt x="92" y="448"/>
                    <a:pt x="1" y="538"/>
                    <a:pt x="1" y="650"/>
                  </a:cubicBezTo>
                  <a:cubicBezTo>
                    <a:pt x="1" y="762"/>
                    <a:pt x="92" y="853"/>
                    <a:pt x="204" y="853"/>
                  </a:cubicBezTo>
                  <a:lnTo>
                    <a:pt x="448" y="853"/>
                  </a:lnTo>
                  <a:lnTo>
                    <a:pt x="448" y="1098"/>
                  </a:lnTo>
                  <a:cubicBezTo>
                    <a:pt x="448" y="1210"/>
                    <a:pt x="539" y="1300"/>
                    <a:pt x="651" y="1300"/>
                  </a:cubicBezTo>
                  <a:cubicBezTo>
                    <a:pt x="763" y="1300"/>
                    <a:pt x="853" y="1209"/>
                    <a:pt x="853" y="1098"/>
                  </a:cubicBezTo>
                  <a:lnTo>
                    <a:pt x="853" y="853"/>
                  </a:lnTo>
                  <a:lnTo>
                    <a:pt x="1098" y="853"/>
                  </a:lnTo>
                  <a:cubicBezTo>
                    <a:pt x="1210" y="853"/>
                    <a:pt x="1300" y="762"/>
                    <a:pt x="1300" y="650"/>
                  </a:cubicBezTo>
                  <a:cubicBezTo>
                    <a:pt x="1300" y="538"/>
                    <a:pt x="1210" y="448"/>
                    <a:pt x="1098" y="448"/>
                  </a:cubicBezTo>
                  <a:lnTo>
                    <a:pt x="853" y="448"/>
                  </a:lnTo>
                  <a:lnTo>
                    <a:pt x="853" y="203"/>
                  </a:lnTo>
                  <a:cubicBezTo>
                    <a:pt x="853" y="91"/>
                    <a:pt x="763"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9"/>
            <p:cNvSpPr/>
            <p:nvPr/>
          </p:nvSpPr>
          <p:spPr>
            <a:xfrm>
              <a:off x="3991928" y="4395997"/>
              <a:ext cx="34785" cy="34785"/>
            </a:xfrm>
            <a:custGeom>
              <a:avLst/>
              <a:gdLst/>
              <a:ahLst/>
              <a:cxnLst/>
              <a:rect l="l" t="t" r="r" b="b"/>
              <a:pathLst>
                <a:path w="1301" h="1301" extrusionOk="0">
                  <a:moveTo>
                    <a:pt x="650" y="0"/>
                  </a:moveTo>
                  <a:cubicBezTo>
                    <a:pt x="538" y="0"/>
                    <a:pt x="447" y="91"/>
                    <a:pt x="447" y="203"/>
                  </a:cubicBezTo>
                  <a:lnTo>
                    <a:pt x="447" y="447"/>
                  </a:lnTo>
                  <a:lnTo>
                    <a:pt x="203" y="447"/>
                  </a:lnTo>
                  <a:cubicBezTo>
                    <a:pt x="91" y="447"/>
                    <a:pt x="0" y="538"/>
                    <a:pt x="0" y="650"/>
                  </a:cubicBezTo>
                  <a:cubicBezTo>
                    <a:pt x="0" y="762"/>
                    <a:pt x="91" y="853"/>
                    <a:pt x="203" y="853"/>
                  </a:cubicBezTo>
                  <a:lnTo>
                    <a:pt x="447" y="853"/>
                  </a:lnTo>
                  <a:lnTo>
                    <a:pt x="447" y="1097"/>
                  </a:lnTo>
                  <a:cubicBezTo>
                    <a:pt x="447" y="1209"/>
                    <a:pt x="538" y="1300"/>
                    <a:pt x="650" y="1300"/>
                  </a:cubicBezTo>
                  <a:cubicBezTo>
                    <a:pt x="762" y="1300"/>
                    <a:pt x="853" y="1209"/>
                    <a:pt x="853" y="1097"/>
                  </a:cubicBezTo>
                  <a:lnTo>
                    <a:pt x="853" y="853"/>
                  </a:lnTo>
                  <a:lnTo>
                    <a:pt x="1097" y="853"/>
                  </a:lnTo>
                  <a:cubicBezTo>
                    <a:pt x="1209" y="853"/>
                    <a:pt x="1300" y="762"/>
                    <a:pt x="1300" y="650"/>
                  </a:cubicBezTo>
                  <a:cubicBezTo>
                    <a:pt x="1300" y="538"/>
                    <a:pt x="1209" y="447"/>
                    <a:pt x="1097" y="447"/>
                  </a:cubicBezTo>
                  <a:lnTo>
                    <a:pt x="853" y="447"/>
                  </a:lnTo>
                  <a:lnTo>
                    <a:pt x="853" y="203"/>
                  </a:lnTo>
                  <a:cubicBezTo>
                    <a:pt x="853" y="91"/>
                    <a:pt x="762" y="0"/>
                    <a:pt x="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9"/>
            <p:cNvSpPr/>
            <p:nvPr/>
          </p:nvSpPr>
          <p:spPr>
            <a:xfrm>
              <a:off x="3944091" y="4437871"/>
              <a:ext cx="10855" cy="22807"/>
            </a:xfrm>
            <a:custGeom>
              <a:avLst/>
              <a:gdLst/>
              <a:ahLst/>
              <a:cxnLst/>
              <a:rect l="l" t="t" r="r" b="b"/>
              <a:pathLst>
                <a:path w="406" h="853" extrusionOk="0">
                  <a:moveTo>
                    <a:pt x="202" y="0"/>
                  </a:moveTo>
                  <a:cubicBezTo>
                    <a:pt x="91" y="0"/>
                    <a:pt x="0" y="91"/>
                    <a:pt x="0" y="203"/>
                  </a:cubicBezTo>
                  <a:lnTo>
                    <a:pt x="0" y="650"/>
                  </a:lnTo>
                  <a:cubicBezTo>
                    <a:pt x="0" y="762"/>
                    <a:pt x="91" y="852"/>
                    <a:pt x="202" y="852"/>
                  </a:cubicBezTo>
                  <a:cubicBezTo>
                    <a:pt x="314" y="852"/>
                    <a:pt x="405" y="762"/>
                    <a:pt x="405" y="650"/>
                  </a:cubicBezTo>
                  <a:lnTo>
                    <a:pt x="405" y="203"/>
                  </a:lnTo>
                  <a:cubicBezTo>
                    <a:pt x="405" y="90"/>
                    <a:pt x="314"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79"/>
            <p:cNvSpPr/>
            <p:nvPr/>
          </p:nvSpPr>
          <p:spPr>
            <a:xfrm>
              <a:off x="3944091" y="4485734"/>
              <a:ext cx="10855" cy="22807"/>
            </a:xfrm>
            <a:custGeom>
              <a:avLst/>
              <a:gdLst/>
              <a:ahLst/>
              <a:cxnLst/>
              <a:rect l="l" t="t" r="r" b="b"/>
              <a:pathLst>
                <a:path w="406" h="853" extrusionOk="0">
                  <a:moveTo>
                    <a:pt x="202" y="0"/>
                  </a:moveTo>
                  <a:cubicBezTo>
                    <a:pt x="91" y="0"/>
                    <a:pt x="0" y="90"/>
                    <a:pt x="0" y="202"/>
                  </a:cubicBezTo>
                  <a:lnTo>
                    <a:pt x="0" y="649"/>
                  </a:lnTo>
                  <a:cubicBezTo>
                    <a:pt x="0" y="761"/>
                    <a:pt x="91" y="852"/>
                    <a:pt x="202" y="852"/>
                  </a:cubicBezTo>
                  <a:cubicBezTo>
                    <a:pt x="314" y="852"/>
                    <a:pt x="405" y="761"/>
                    <a:pt x="405" y="649"/>
                  </a:cubicBezTo>
                  <a:lnTo>
                    <a:pt x="405" y="202"/>
                  </a:lnTo>
                  <a:cubicBezTo>
                    <a:pt x="405" y="90"/>
                    <a:pt x="314" y="0"/>
                    <a:pt x="2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79"/>
            <p:cNvSpPr/>
            <p:nvPr/>
          </p:nvSpPr>
          <p:spPr>
            <a:xfrm>
              <a:off x="3962033" y="4467765"/>
              <a:ext cx="22807" cy="10882"/>
            </a:xfrm>
            <a:custGeom>
              <a:avLst/>
              <a:gdLst/>
              <a:ahLst/>
              <a:cxnLst/>
              <a:rect l="l" t="t" r="r" b="b"/>
              <a:pathLst>
                <a:path w="853" h="407" extrusionOk="0">
                  <a:moveTo>
                    <a:pt x="202" y="0"/>
                  </a:moveTo>
                  <a:cubicBezTo>
                    <a:pt x="90" y="0"/>
                    <a:pt x="0" y="91"/>
                    <a:pt x="0" y="203"/>
                  </a:cubicBezTo>
                  <a:cubicBezTo>
                    <a:pt x="0" y="315"/>
                    <a:pt x="90" y="406"/>
                    <a:pt x="202" y="406"/>
                  </a:cubicBezTo>
                  <a:lnTo>
                    <a:pt x="650" y="406"/>
                  </a:lnTo>
                  <a:cubicBezTo>
                    <a:pt x="761" y="406"/>
                    <a:pt x="852" y="315"/>
                    <a:pt x="852" y="203"/>
                  </a:cubicBezTo>
                  <a:cubicBezTo>
                    <a:pt x="852" y="91"/>
                    <a:pt x="761" y="0"/>
                    <a:pt x="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9"/>
            <p:cNvSpPr/>
            <p:nvPr/>
          </p:nvSpPr>
          <p:spPr>
            <a:xfrm>
              <a:off x="3914170" y="4467765"/>
              <a:ext cx="22807" cy="10882"/>
            </a:xfrm>
            <a:custGeom>
              <a:avLst/>
              <a:gdLst/>
              <a:ahLst/>
              <a:cxnLst/>
              <a:rect l="l" t="t" r="r" b="b"/>
              <a:pathLst>
                <a:path w="853" h="407" extrusionOk="0">
                  <a:moveTo>
                    <a:pt x="203" y="0"/>
                  </a:moveTo>
                  <a:cubicBezTo>
                    <a:pt x="92" y="0"/>
                    <a:pt x="1" y="91"/>
                    <a:pt x="1" y="203"/>
                  </a:cubicBezTo>
                  <a:cubicBezTo>
                    <a:pt x="1" y="315"/>
                    <a:pt x="92" y="406"/>
                    <a:pt x="203" y="406"/>
                  </a:cubicBezTo>
                  <a:lnTo>
                    <a:pt x="651" y="406"/>
                  </a:lnTo>
                  <a:cubicBezTo>
                    <a:pt x="762" y="406"/>
                    <a:pt x="852" y="315"/>
                    <a:pt x="852" y="203"/>
                  </a:cubicBezTo>
                  <a:cubicBezTo>
                    <a:pt x="852" y="91"/>
                    <a:pt x="762"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9"/>
            <p:cNvSpPr/>
            <p:nvPr/>
          </p:nvSpPr>
          <p:spPr>
            <a:xfrm>
              <a:off x="4111560" y="4593360"/>
              <a:ext cx="10829" cy="22834"/>
            </a:xfrm>
            <a:custGeom>
              <a:avLst/>
              <a:gdLst/>
              <a:ahLst/>
              <a:cxnLst/>
              <a:rect l="l" t="t" r="r" b="b"/>
              <a:pathLst>
                <a:path w="405" h="854" extrusionOk="0">
                  <a:moveTo>
                    <a:pt x="203" y="1"/>
                  </a:moveTo>
                  <a:cubicBezTo>
                    <a:pt x="91" y="1"/>
                    <a:pt x="0" y="92"/>
                    <a:pt x="0" y="204"/>
                  </a:cubicBezTo>
                  <a:lnTo>
                    <a:pt x="0" y="651"/>
                  </a:lnTo>
                  <a:cubicBezTo>
                    <a:pt x="0" y="763"/>
                    <a:pt x="91" y="854"/>
                    <a:pt x="203" y="854"/>
                  </a:cubicBezTo>
                  <a:cubicBezTo>
                    <a:pt x="315" y="854"/>
                    <a:pt x="405" y="763"/>
                    <a:pt x="405" y="651"/>
                  </a:cubicBezTo>
                  <a:lnTo>
                    <a:pt x="405" y="204"/>
                  </a:lnTo>
                  <a:cubicBezTo>
                    <a:pt x="405" y="92"/>
                    <a:pt x="315" y="1"/>
                    <a:pt x="2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9"/>
            <p:cNvSpPr/>
            <p:nvPr/>
          </p:nvSpPr>
          <p:spPr>
            <a:xfrm>
              <a:off x="4111560" y="4641223"/>
              <a:ext cx="10829" cy="22807"/>
            </a:xfrm>
            <a:custGeom>
              <a:avLst/>
              <a:gdLst/>
              <a:ahLst/>
              <a:cxnLst/>
              <a:rect l="l" t="t" r="r" b="b"/>
              <a:pathLst>
                <a:path w="405" h="853" extrusionOk="0">
                  <a:moveTo>
                    <a:pt x="203" y="0"/>
                  </a:moveTo>
                  <a:cubicBezTo>
                    <a:pt x="91" y="0"/>
                    <a:pt x="0" y="91"/>
                    <a:pt x="0" y="202"/>
                  </a:cubicBezTo>
                  <a:lnTo>
                    <a:pt x="0" y="651"/>
                  </a:lnTo>
                  <a:cubicBezTo>
                    <a:pt x="0" y="762"/>
                    <a:pt x="91" y="852"/>
                    <a:pt x="203" y="852"/>
                  </a:cubicBezTo>
                  <a:cubicBezTo>
                    <a:pt x="315" y="852"/>
                    <a:pt x="405" y="762"/>
                    <a:pt x="405" y="651"/>
                  </a:cubicBezTo>
                  <a:lnTo>
                    <a:pt x="405" y="202"/>
                  </a:lnTo>
                  <a:cubicBezTo>
                    <a:pt x="405" y="91"/>
                    <a:pt x="315" y="0"/>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9"/>
            <p:cNvSpPr/>
            <p:nvPr/>
          </p:nvSpPr>
          <p:spPr>
            <a:xfrm>
              <a:off x="4129475" y="4623281"/>
              <a:ext cx="22834" cy="10855"/>
            </a:xfrm>
            <a:custGeom>
              <a:avLst/>
              <a:gdLst/>
              <a:ahLst/>
              <a:cxnLst/>
              <a:rect l="l" t="t" r="r" b="b"/>
              <a:pathLst>
                <a:path w="854" h="406" extrusionOk="0">
                  <a:moveTo>
                    <a:pt x="204" y="1"/>
                  </a:moveTo>
                  <a:cubicBezTo>
                    <a:pt x="92" y="1"/>
                    <a:pt x="1" y="91"/>
                    <a:pt x="1" y="203"/>
                  </a:cubicBezTo>
                  <a:cubicBezTo>
                    <a:pt x="1" y="314"/>
                    <a:pt x="92" y="405"/>
                    <a:pt x="204" y="405"/>
                  </a:cubicBezTo>
                  <a:lnTo>
                    <a:pt x="651" y="405"/>
                  </a:lnTo>
                  <a:cubicBezTo>
                    <a:pt x="763" y="405"/>
                    <a:pt x="854" y="314"/>
                    <a:pt x="854" y="203"/>
                  </a:cubicBezTo>
                  <a:cubicBezTo>
                    <a:pt x="854" y="91"/>
                    <a:pt x="763" y="1"/>
                    <a:pt x="6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9"/>
            <p:cNvSpPr/>
            <p:nvPr/>
          </p:nvSpPr>
          <p:spPr>
            <a:xfrm>
              <a:off x="4081665" y="4623281"/>
              <a:ext cx="22780" cy="10855"/>
            </a:xfrm>
            <a:custGeom>
              <a:avLst/>
              <a:gdLst/>
              <a:ahLst/>
              <a:cxnLst/>
              <a:rect l="l" t="t" r="r" b="b"/>
              <a:pathLst>
                <a:path w="852" h="406" extrusionOk="0">
                  <a:moveTo>
                    <a:pt x="202" y="1"/>
                  </a:moveTo>
                  <a:cubicBezTo>
                    <a:pt x="90" y="1"/>
                    <a:pt x="0" y="91"/>
                    <a:pt x="0" y="203"/>
                  </a:cubicBezTo>
                  <a:cubicBezTo>
                    <a:pt x="0" y="314"/>
                    <a:pt x="90" y="405"/>
                    <a:pt x="202" y="405"/>
                  </a:cubicBezTo>
                  <a:lnTo>
                    <a:pt x="649" y="405"/>
                  </a:lnTo>
                  <a:cubicBezTo>
                    <a:pt x="761" y="405"/>
                    <a:pt x="852" y="314"/>
                    <a:pt x="852" y="203"/>
                  </a:cubicBezTo>
                  <a:cubicBezTo>
                    <a:pt x="852" y="91"/>
                    <a:pt x="761" y="1"/>
                    <a:pt x="6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9"/>
            <p:cNvSpPr/>
            <p:nvPr/>
          </p:nvSpPr>
          <p:spPr>
            <a:xfrm>
              <a:off x="3895559" y="4312276"/>
              <a:ext cx="372079" cy="369699"/>
            </a:xfrm>
            <a:custGeom>
              <a:avLst/>
              <a:gdLst/>
              <a:ahLst/>
              <a:cxnLst/>
              <a:rect l="l" t="t" r="r" b="b"/>
              <a:pathLst>
                <a:path w="13916" h="13827" extrusionOk="0">
                  <a:moveTo>
                    <a:pt x="13202" y="405"/>
                  </a:moveTo>
                  <a:cubicBezTo>
                    <a:pt x="13267" y="405"/>
                    <a:pt x="13328" y="431"/>
                    <a:pt x="13375" y="476"/>
                  </a:cubicBezTo>
                  <a:cubicBezTo>
                    <a:pt x="13470" y="572"/>
                    <a:pt x="13470" y="728"/>
                    <a:pt x="13375" y="823"/>
                  </a:cubicBezTo>
                  <a:lnTo>
                    <a:pt x="4667" y="9530"/>
                  </a:lnTo>
                  <a:lnTo>
                    <a:pt x="4679" y="9489"/>
                  </a:lnTo>
                  <a:cubicBezTo>
                    <a:pt x="4723" y="9332"/>
                    <a:pt x="4675" y="9166"/>
                    <a:pt x="4553" y="9057"/>
                  </a:cubicBezTo>
                  <a:cubicBezTo>
                    <a:pt x="4535" y="9040"/>
                    <a:pt x="4514" y="9025"/>
                    <a:pt x="4493" y="9012"/>
                  </a:cubicBezTo>
                  <a:lnTo>
                    <a:pt x="13028" y="476"/>
                  </a:lnTo>
                  <a:cubicBezTo>
                    <a:pt x="13075" y="431"/>
                    <a:pt x="13136" y="405"/>
                    <a:pt x="13202" y="405"/>
                  </a:cubicBezTo>
                  <a:close/>
                  <a:moveTo>
                    <a:pt x="13202" y="2939"/>
                  </a:moveTo>
                  <a:cubicBezTo>
                    <a:pt x="13265" y="2939"/>
                    <a:pt x="13327" y="2963"/>
                    <a:pt x="13375" y="3010"/>
                  </a:cubicBezTo>
                  <a:cubicBezTo>
                    <a:pt x="13470" y="3106"/>
                    <a:pt x="13470" y="3262"/>
                    <a:pt x="13375" y="3357"/>
                  </a:cubicBezTo>
                  <a:lnTo>
                    <a:pt x="5073" y="11659"/>
                  </a:lnTo>
                  <a:lnTo>
                    <a:pt x="4759" y="11280"/>
                  </a:lnTo>
                  <a:lnTo>
                    <a:pt x="13028" y="3010"/>
                  </a:lnTo>
                  <a:cubicBezTo>
                    <a:pt x="13076" y="2963"/>
                    <a:pt x="13139" y="2939"/>
                    <a:pt x="13202" y="2939"/>
                  </a:cubicBezTo>
                  <a:close/>
                  <a:moveTo>
                    <a:pt x="10741" y="0"/>
                  </a:moveTo>
                  <a:cubicBezTo>
                    <a:pt x="10575" y="0"/>
                    <a:pt x="10409" y="64"/>
                    <a:pt x="10282" y="190"/>
                  </a:cubicBezTo>
                  <a:lnTo>
                    <a:pt x="5730" y="4741"/>
                  </a:lnTo>
                  <a:cubicBezTo>
                    <a:pt x="5652" y="4821"/>
                    <a:pt x="5652" y="4949"/>
                    <a:pt x="5730" y="5028"/>
                  </a:cubicBezTo>
                  <a:cubicBezTo>
                    <a:pt x="5770" y="5067"/>
                    <a:pt x="5822" y="5087"/>
                    <a:pt x="5874" y="5087"/>
                  </a:cubicBezTo>
                  <a:cubicBezTo>
                    <a:pt x="5925" y="5087"/>
                    <a:pt x="5977" y="5067"/>
                    <a:pt x="6017" y="5028"/>
                  </a:cubicBezTo>
                  <a:lnTo>
                    <a:pt x="10569" y="476"/>
                  </a:lnTo>
                  <a:cubicBezTo>
                    <a:pt x="10616" y="428"/>
                    <a:pt x="10679" y="405"/>
                    <a:pt x="10741" y="405"/>
                  </a:cubicBezTo>
                  <a:cubicBezTo>
                    <a:pt x="10804" y="405"/>
                    <a:pt x="10867" y="428"/>
                    <a:pt x="10914" y="476"/>
                  </a:cubicBezTo>
                  <a:cubicBezTo>
                    <a:pt x="11010" y="572"/>
                    <a:pt x="11010" y="728"/>
                    <a:pt x="10914" y="823"/>
                  </a:cubicBezTo>
                  <a:lnTo>
                    <a:pt x="2519" y="9218"/>
                  </a:lnTo>
                  <a:lnTo>
                    <a:pt x="2104" y="8940"/>
                  </a:lnTo>
                  <a:lnTo>
                    <a:pt x="5447" y="5598"/>
                  </a:lnTo>
                  <a:cubicBezTo>
                    <a:pt x="5526" y="5518"/>
                    <a:pt x="5526" y="5391"/>
                    <a:pt x="5447" y="5311"/>
                  </a:cubicBezTo>
                  <a:cubicBezTo>
                    <a:pt x="5407" y="5272"/>
                    <a:pt x="5356" y="5252"/>
                    <a:pt x="5304" y="5252"/>
                  </a:cubicBezTo>
                  <a:cubicBezTo>
                    <a:pt x="5252" y="5252"/>
                    <a:pt x="5200" y="5272"/>
                    <a:pt x="5161" y="5311"/>
                  </a:cubicBezTo>
                  <a:lnTo>
                    <a:pt x="1760" y="8713"/>
                  </a:lnTo>
                  <a:cubicBezTo>
                    <a:pt x="1697" y="8679"/>
                    <a:pt x="1629" y="8662"/>
                    <a:pt x="1560" y="8662"/>
                  </a:cubicBezTo>
                  <a:cubicBezTo>
                    <a:pt x="1487" y="8662"/>
                    <a:pt x="1413" y="8681"/>
                    <a:pt x="1347" y="8720"/>
                  </a:cubicBezTo>
                  <a:cubicBezTo>
                    <a:pt x="1205" y="8802"/>
                    <a:pt x="1124" y="8954"/>
                    <a:pt x="1134" y="9116"/>
                  </a:cubicBezTo>
                  <a:lnTo>
                    <a:pt x="1220" y="10428"/>
                  </a:lnTo>
                  <a:lnTo>
                    <a:pt x="188" y="11243"/>
                  </a:lnTo>
                  <a:cubicBezTo>
                    <a:pt x="60" y="11344"/>
                    <a:pt x="1" y="11505"/>
                    <a:pt x="35" y="11666"/>
                  </a:cubicBezTo>
                  <a:cubicBezTo>
                    <a:pt x="69" y="11825"/>
                    <a:pt x="188" y="11950"/>
                    <a:pt x="347" y="11990"/>
                  </a:cubicBezTo>
                  <a:lnTo>
                    <a:pt x="1621" y="12314"/>
                  </a:lnTo>
                  <a:lnTo>
                    <a:pt x="2076" y="13547"/>
                  </a:lnTo>
                  <a:cubicBezTo>
                    <a:pt x="2133" y="13701"/>
                    <a:pt x="2269" y="13807"/>
                    <a:pt x="2431" y="13823"/>
                  </a:cubicBezTo>
                  <a:cubicBezTo>
                    <a:pt x="2447" y="13825"/>
                    <a:pt x="2462" y="13826"/>
                    <a:pt x="2477" y="13826"/>
                  </a:cubicBezTo>
                  <a:cubicBezTo>
                    <a:pt x="2623" y="13826"/>
                    <a:pt x="2757" y="13753"/>
                    <a:pt x="2837" y="13627"/>
                  </a:cubicBezTo>
                  <a:lnTo>
                    <a:pt x="2973" y="13411"/>
                  </a:lnTo>
                  <a:cubicBezTo>
                    <a:pt x="3033" y="13316"/>
                    <a:pt x="3005" y="13191"/>
                    <a:pt x="2910" y="13132"/>
                  </a:cubicBezTo>
                  <a:cubicBezTo>
                    <a:pt x="2876" y="13110"/>
                    <a:pt x="2839" y="13100"/>
                    <a:pt x="2802" y="13100"/>
                  </a:cubicBezTo>
                  <a:cubicBezTo>
                    <a:pt x="2735" y="13100"/>
                    <a:pt x="2669" y="13133"/>
                    <a:pt x="2631" y="13195"/>
                  </a:cubicBezTo>
                  <a:lnTo>
                    <a:pt x="2495" y="13411"/>
                  </a:lnTo>
                  <a:cubicBezTo>
                    <a:pt x="2492" y="13414"/>
                    <a:pt x="2488" y="13421"/>
                    <a:pt x="2476" y="13421"/>
                  </a:cubicBezTo>
                  <a:cubicBezTo>
                    <a:pt x="2476" y="13421"/>
                    <a:pt x="2475" y="13421"/>
                    <a:pt x="2474" y="13420"/>
                  </a:cubicBezTo>
                  <a:cubicBezTo>
                    <a:pt x="2461" y="13419"/>
                    <a:pt x="2458" y="13411"/>
                    <a:pt x="2456" y="13407"/>
                  </a:cubicBezTo>
                  <a:lnTo>
                    <a:pt x="1965" y="12074"/>
                  </a:lnTo>
                  <a:cubicBezTo>
                    <a:pt x="1942" y="12012"/>
                    <a:pt x="1889" y="11964"/>
                    <a:pt x="1824" y="11947"/>
                  </a:cubicBezTo>
                  <a:lnTo>
                    <a:pt x="447" y="11598"/>
                  </a:lnTo>
                  <a:cubicBezTo>
                    <a:pt x="443" y="11597"/>
                    <a:pt x="435" y="11594"/>
                    <a:pt x="432" y="11581"/>
                  </a:cubicBezTo>
                  <a:cubicBezTo>
                    <a:pt x="429" y="11569"/>
                    <a:pt x="436" y="11563"/>
                    <a:pt x="440" y="11560"/>
                  </a:cubicBezTo>
                  <a:lnTo>
                    <a:pt x="1555" y="10680"/>
                  </a:lnTo>
                  <a:cubicBezTo>
                    <a:pt x="1607" y="10639"/>
                    <a:pt x="1635" y="10575"/>
                    <a:pt x="1631" y="10508"/>
                  </a:cubicBezTo>
                  <a:lnTo>
                    <a:pt x="1539" y="9090"/>
                  </a:lnTo>
                  <a:cubicBezTo>
                    <a:pt x="1539" y="9085"/>
                    <a:pt x="1538" y="9077"/>
                    <a:pt x="1549" y="9071"/>
                  </a:cubicBezTo>
                  <a:cubicBezTo>
                    <a:pt x="1554" y="9068"/>
                    <a:pt x="1558" y="9067"/>
                    <a:pt x="1561" y="9067"/>
                  </a:cubicBezTo>
                  <a:cubicBezTo>
                    <a:pt x="1566" y="9067"/>
                    <a:pt x="1570" y="9070"/>
                    <a:pt x="1572" y="9071"/>
                  </a:cubicBezTo>
                  <a:lnTo>
                    <a:pt x="1676" y="9140"/>
                  </a:lnTo>
                  <a:lnTo>
                    <a:pt x="2433" y="9646"/>
                  </a:lnTo>
                  <a:cubicBezTo>
                    <a:pt x="2433" y="9646"/>
                    <a:pt x="2435" y="9647"/>
                    <a:pt x="2435" y="9647"/>
                  </a:cubicBezTo>
                  <a:lnTo>
                    <a:pt x="2753" y="9861"/>
                  </a:lnTo>
                  <a:cubicBezTo>
                    <a:pt x="2788" y="9883"/>
                    <a:pt x="2827" y="9894"/>
                    <a:pt x="2866" y="9894"/>
                  </a:cubicBezTo>
                  <a:cubicBezTo>
                    <a:pt x="2891" y="9894"/>
                    <a:pt x="2917" y="9890"/>
                    <a:pt x="2941" y="9880"/>
                  </a:cubicBezTo>
                  <a:lnTo>
                    <a:pt x="4040" y="9441"/>
                  </a:lnTo>
                  <a:lnTo>
                    <a:pt x="4042" y="9440"/>
                  </a:lnTo>
                  <a:lnTo>
                    <a:pt x="4260" y="9353"/>
                  </a:lnTo>
                  <a:cubicBezTo>
                    <a:pt x="4262" y="9353"/>
                    <a:pt x="4265" y="9352"/>
                    <a:pt x="4269" y="9352"/>
                  </a:cubicBezTo>
                  <a:cubicBezTo>
                    <a:pt x="4273" y="9352"/>
                    <a:pt x="4278" y="9353"/>
                    <a:pt x="4283" y="9358"/>
                  </a:cubicBezTo>
                  <a:cubicBezTo>
                    <a:pt x="4293" y="9367"/>
                    <a:pt x="4290" y="9375"/>
                    <a:pt x="4289" y="9379"/>
                  </a:cubicBezTo>
                  <a:lnTo>
                    <a:pt x="4068" y="10164"/>
                  </a:lnTo>
                  <a:cubicBezTo>
                    <a:pt x="4068" y="10164"/>
                    <a:pt x="4068" y="10165"/>
                    <a:pt x="4068" y="10165"/>
                  </a:cubicBezTo>
                  <a:lnTo>
                    <a:pt x="3903" y="10747"/>
                  </a:lnTo>
                  <a:cubicBezTo>
                    <a:pt x="3886" y="10811"/>
                    <a:pt x="3900" y="10880"/>
                    <a:pt x="3943" y="10931"/>
                  </a:cubicBezTo>
                  <a:lnTo>
                    <a:pt x="4329" y="11395"/>
                  </a:lnTo>
                  <a:lnTo>
                    <a:pt x="4329" y="11396"/>
                  </a:lnTo>
                  <a:lnTo>
                    <a:pt x="4852" y="12024"/>
                  </a:lnTo>
                  <a:cubicBezTo>
                    <a:pt x="4854" y="12027"/>
                    <a:pt x="4860" y="12034"/>
                    <a:pt x="4855" y="12046"/>
                  </a:cubicBezTo>
                  <a:cubicBezTo>
                    <a:pt x="4849" y="12058"/>
                    <a:pt x="4840" y="12058"/>
                    <a:pt x="4836" y="12058"/>
                  </a:cubicBezTo>
                  <a:lnTo>
                    <a:pt x="3416" y="12115"/>
                  </a:lnTo>
                  <a:cubicBezTo>
                    <a:pt x="3350" y="12117"/>
                    <a:pt x="3288" y="12152"/>
                    <a:pt x="3253" y="12209"/>
                  </a:cubicBezTo>
                  <a:lnTo>
                    <a:pt x="3076" y="12489"/>
                  </a:lnTo>
                  <a:cubicBezTo>
                    <a:pt x="3016" y="12584"/>
                    <a:pt x="3044" y="12709"/>
                    <a:pt x="3139" y="12768"/>
                  </a:cubicBezTo>
                  <a:cubicBezTo>
                    <a:pt x="3173" y="12790"/>
                    <a:pt x="3210" y="12800"/>
                    <a:pt x="3248" y="12800"/>
                  </a:cubicBezTo>
                  <a:cubicBezTo>
                    <a:pt x="3315" y="12800"/>
                    <a:pt x="3380" y="12766"/>
                    <a:pt x="3419" y="12705"/>
                  </a:cubicBezTo>
                  <a:lnTo>
                    <a:pt x="3538" y="12516"/>
                  </a:lnTo>
                  <a:lnTo>
                    <a:pt x="4852" y="12463"/>
                  </a:lnTo>
                  <a:cubicBezTo>
                    <a:pt x="5015" y="12457"/>
                    <a:pt x="5158" y="12360"/>
                    <a:pt x="5224" y="12210"/>
                  </a:cubicBezTo>
                  <a:cubicBezTo>
                    <a:pt x="5248" y="12157"/>
                    <a:pt x="5260" y="12100"/>
                    <a:pt x="5261" y="12043"/>
                  </a:cubicBezTo>
                  <a:lnTo>
                    <a:pt x="13662" y="3643"/>
                  </a:lnTo>
                  <a:cubicBezTo>
                    <a:pt x="13915" y="3390"/>
                    <a:pt x="13915" y="2977"/>
                    <a:pt x="13662" y="2724"/>
                  </a:cubicBezTo>
                  <a:cubicBezTo>
                    <a:pt x="13535" y="2598"/>
                    <a:pt x="13368" y="2534"/>
                    <a:pt x="13202" y="2534"/>
                  </a:cubicBezTo>
                  <a:cubicBezTo>
                    <a:pt x="13036" y="2534"/>
                    <a:pt x="12869" y="2598"/>
                    <a:pt x="12742" y="2724"/>
                  </a:cubicBezTo>
                  <a:lnTo>
                    <a:pt x="4500" y="10967"/>
                  </a:lnTo>
                  <a:lnTo>
                    <a:pt x="4323" y="10754"/>
                  </a:lnTo>
                  <a:lnTo>
                    <a:pt x="4443" y="10327"/>
                  </a:lnTo>
                  <a:lnTo>
                    <a:pt x="13662" y="1109"/>
                  </a:lnTo>
                  <a:cubicBezTo>
                    <a:pt x="13914" y="856"/>
                    <a:pt x="13914" y="443"/>
                    <a:pt x="13662" y="190"/>
                  </a:cubicBezTo>
                  <a:cubicBezTo>
                    <a:pt x="13535" y="64"/>
                    <a:pt x="13368" y="0"/>
                    <a:pt x="13202" y="0"/>
                  </a:cubicBezTo>
                  <a:cubicBezTo>
                    <a:pt x="13036" y="0"/>
                    <a:pt x="12869" y="64"/>
                    <a:pt x="12742" y="190"/>
                  </a:cubicBezTo>
                  <a:lnTo>
                    <a:pt x="3852" y="9081"/>
                  </a:lnTo>
                  <a:lnTo>
                    <a:pt x="2890" y="9464"/>
                  </a:lnTo>
                  <a:lnTo>
                    <a:pt x="2863" y="9447"/>
                  </a:lnTo>
                  <a:lnTo>
                    <a:pt x="11201" y="1109"/>
                  </a:lnTo>
                  <a:cubicBezTo>
                    <a:pt x="11455" y="856"/>
                    <a:pt x="11455" y="443"/>
                    <a:pt x="11201" y="190"/>
                  </a:cubicBezTo>
                  <a:cubicBezTo>
                    <a:pt x="11074" y="64"/>
                    <a:pt x="10908" y="0"/>
                    <a:pt x="107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408"/>
        <p:cNvGrpSpPr/>
        <p:nvPr/>
      </p:nvGrpSpPr>
      <p:grpSpPr>
        <a:xfrm>
          <a:off x="0" y="0"/>
          <a:ext cx="0" cy="0"/>
          <a:chOff x="0" y="0"/>
          <a:chExt cx="0" cy="0"/>
        </a:xfrm>
      </p:grpSpPr>
      <p:sp>
        <p:nvSpPr>
          <p:cNvPr id="1409" name="Google Shape;1409;p8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1410" name="Google Shape;1410;p80"/>
          <p:cNvSpPr txBox="1">
            <a:spLocks noGrp="1"/>
          </p:cNvSpPr>
          <p:nvPr>
            <p:ph type="subTitle" idx="1"/>
          </p:nvPr>
        </p:nvSpPr>
        <p:spPr>
          <a:xfrm>
            <a:off x="713225" y="1179825"/>
            <a:ext cx="7704000" cy="1510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Here’s an assortment of alternative resources whose style fits that of this creative template:</a:t>
            </a:r>
            <a:endParaRPr dirty="0"/>
          </a:p>
        </p:txBody>
      </p:sp>
      <p:pic>
        <p:nvPicPr>
          <p:cNvPr id="1411" name="Google Shape;1411;p80"/>
          <p:cNvPicPr preferRelativeResize="0"/>
          <p:nvPr/>
        </p:nvPicPr>
        <p:blipFill>
          <a:blip r:embed="rId3">
            <a:alphaModFix/>
          </a:blip>
          <a:stretch>
            <a:fillRect/>
          </a:stretch>
        </p:blipFill>
        <p:spPr>
          <a:xfrm>
            <a:off x="1133883" y="2771526"/>
            <a:ext cx="1524972" cy="857796"/>
          </a:xfrm>
          <a:prstGeom prst="rect">
            <a:avLst/>
          </a:prstGeom>
          <a:noFill/>
          <a:ln>
            <a:noFill/>
          </a:ln>
        </p:spPr>
      </p:pic>
      <p:pic>
        <p:nvPicPr>
          <p:cNvPr id="1412" name="Google Shape;1412;p80"/>
          <p:cNvPicPr preferRelativeResize="0"/>
          <p:nvPr/>
        </p:nvPicPr>
        <p:blipFill>
          <a:blip r:embed="rId4">
            <a:alphaModFix/>
          </a:blip>
          <a:stretch>
            <a:fillRect/>
          </a:stretch>
        </p:blipFill>
        <p:spPr>
          <a:xfrm>
            <a:off x="1133875" y="3710469"/>
            <a:ext cx="1524972" cy="857796"/>
          </a:xfrm>
          <a:prstGeom prst="rect">
            <a:avLst/>
          </a:prstGeom>
          <a:noFill/>
          <a:ln>
            <a:noFill/>
          </a:ln>
        </p:spPr>
      </p:pic>
      <p:pic>
        <p:nvPicPr>
          <p:cNvPr id="1413" name="Google Shape;1413;p80"/>
          <p:cNvPicPr preferRelativeResize="0"/>
          <p:nvPr/>
        </p:nvPicPr>
        <p:blipFill>
          <a:blip r:embed="rId5">
            <a:alphaModFix/>
          </a:blip>
          <a:stretch>
            <a:fillRect/>
          </a:stretch>
        </p:blipFill>
        <p:spPr>
          <a:xfrm>
            <a:off x="6713783" y="2771535"/>
            <a:ext cx="1524966" cy="857796"/>
          </a:xfrm>
          <a:prstGeom prst="rect">
            <a:avLst/>
          </a:prstGeom>
          <a:noFill/>
          <a:ln>
            <a:noFill/>
          </a:ln>
        </p:spPr>
      </p:pic>
      <p:pic>
        <p:nvPicPr>
          <p:cNvPr id="1414" name="Google Shape;1414;p80"/>
          <p:cNvPicPr preferRelativeResize="0"/>
          <p:nvPr/>
        </p:nvPicPr>
        <p:blipFill>
          <a:blip r:embed="rId3">
            <a:alphaModFix/>
          </a:blip>
          <a:stretch>
            <a:fillRect/>
          </a:stretch>
        </p:blipFill>
        <p:spPr>
          <a:xfrm flipH="1">
            <a:off x="2993841" y="2771526"/>
            <a:ext cx="1524972" cy="857796"/>
          </a:xfrm>
          <a:prstGeom prst="rect">
            <a:avLst/>
          </a:prstGeom>
          <a:noFill/>
          <a:ln>
            <a:noFill/>
          </a:ln>
        </p:spPr>
      </p:pic>
      <p:pic>
        <p:nvPicPr>
          <p:cNvPr id="1415" name="Google Shape;1415;p80"/>
          <p:cNvPicPr preferRelativeResize="0"/>
          <p:nvPr/>
        </p:nvPicPr>
        <p:blipFill>
          <a:blip r:embed="rId4">
            <a:alphaModFix/>
          </a:blip>
          <a:stretch>
            <a:fillRect/>
          </a:stretch>
        </p:blipFill>
        <p:spPr>
          <a:xfrm flipH="1">
            <a:off x="2993833" y="3710469"/>
            <a:ext cx="1524972" cy="857796"/>
          </a:xfrm>
          <a:prstGeom prst="rect">
            <a:avLst/>
          </a:prstGeom>
          <a:noFill/>
          <a:ln>
            <a:noFill/>
          </a:ln>
        </p:spPr>
      </p:pic>
      <p:pic>
        <p:nvPicPr>
          <p:cNvPr id="1416" name="Google Shape;1416;p80"/>
          <p:cNvPicPr preferRelativeResize="0"/>
          <p:nvPr/>
        </p:nvPicPr>
        <p:blipFill>
          <a:blip r:embed="rId5">
            <a:alphaModFix/>
          </a:blip>
          <a:stretch>
            <a:fillRect/>
          </a:stretch>
        </p:blipFill>
        <p:spPr>
          <a:xfrm flipH="1">
            <a:off x="6713783" y="3710478"/>
            <a:ext cx="1524966" cy="857796"/>
          </a:xfrm>
          <a:prstGeom prst="rect">
            <a:avLst/>
          </a:prstGeom>
          <a:noFill/>
          <a:ln>
            <a:noFill/>
          </a:ln>
        </p:spPr>
      </p:pic>
      <p:pic>
        <p:nvPicPr>
          <p:cNvPr id="1417" name="Google Shape;1417;p80"/>
          <p:cNvPicPr preferRelativeResize="0"/>
          <p:nvPr/>
        </p:nvPicPr>
        <p:blipFill>
          <a:blip r:embed="rId3">
            <a:alphaModFix/>
          </a:blip>
          <a:stretch>
            <a:fillRect/>
          </a:stretch>
        </p:blipFill>
        <p:spPr>
          <a:xfrm rot="10800000">
            <a:off x="4853798" y="2771528"/>
            <a:ext cx="1524972" cy="857796"/>
          </a:xfrm>
          <a:prstGeom prst="rect">
            <a:avLst/>
          </a:prstGeom>
          <a:noFill/>
          <a:ln>
            <a:noFill/>
          </a:ln>
        </p:spPr>
      </p:pic>
      <p:pic>
        <p:nvPicPr>
          <p:cNvPr id="1418" name="Google Shape;1418;p80"/>
          <p:cNvPicPr preferRelativeResize="0"/>
          <p:nvPr/>
        </p:nvPicPr>
        <p:blipFill>
          <a:blip r:embed="rId4">
            <a:alphaModFix/>
          </a:blip>
          <a:stretch>
            <a:fillRect/>
          </a:stretch>
        </p:blipFill>
        <p:spPr>
          <a:xfrm rot="10800000">
            <a:off x="4853790" y="3710471"/>
            <a:ext cx="1524972" cy="857796"/>
          </a:xfrm>
          <a:prstGeom prst="rect">
            <a:avLst/>
          </a:prstGeom>
          <a:noFill/>
          <a:ln>
            <a:noFill/>
          </a:ln>
        </p:spPr>
      </p:pic>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41"/>
        <p:cNvGrpSpPr/>
        <p:nvPr/>
      </p:nvGrpSpPr>
      <p:grpSpPr>
        <a:xfrm>
          <a:off x="0" y="0"/>
          <a:ext cx="0" cy="0"/>
          <a:chOff x="0" y="0"/>
          <a:chExt cx="0" cy="0"/>
        </a:xfrm>
      </p:grpSpPr>
      <p:sp>
        <p:nvSpPr>
          <p:cNvPr id="1442" name="Google Shape;1442;p84"/>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Kumbh Sans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https://fonts.google.com/specimen/Kumbh+Sans</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Figtree</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u="sng">
                <a:solidFill>
                  <a:schemeClr val="lt1"/>
                </a:solidFill>
                <a:hlinkClick r:id="rId4">
                  <a:extLst>
                    <a:ext uri="{A12FA001-AC4F-418D-AE19-62706E023703}">
                      <ahyp:hlinkClr xmlns:ahyp="http://schemas.microsoft.com/office/drawing/2018/hyperlinkcolor" val="tx"/>
                    </a:ext>
                  </a:extLst>
                </a:hlinkClick>
              </a:rPr>
              <a:t>https://fonts.google.com/specimen/Figtree</a:t>
            </a:r>
            <a:r>
              <a:rPr lang="en" sz="1100">
                <a:solidFill>
                  <a:schemeClr val="lt1"/>
                </a:solidFill>
              </a:rPr>
              <a:t>)</a:t>
            </a:r>
            <a:endParaRPr sz="1100">
              <a:solidFill>
                <a:srgbClr val="FFFFFF"/>
              </a:solidFill>
            </a:endParaRPr>
          </a:p>
        </p:txBody>
      </p:sp>
      <p:sp>
        <p:nvSpPr>
          <p:cNvPr id="1443" name="Google Shape;1443;p84"/>
          <p:cNvSpPr/>
          <p:nvPr/>
        </p:nvSpPr>
        <p:spPr>
          <a:xfrm>
            <a:off x="2052650" y="2947800"/>
            <a:ext cx="791400" cy="754200"/>
          </a:xfrm>
          <a:prstGeom prst="roundRect">
            <a:avLst>
              <a:gd name="adj" fmla="val 16667"/>
            </a:avLst>
          </a:prstGeom>
          <a:solidFill>
            <a:srgbClr val="38383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84"/>
          <p:cNvSpPr/>
          <p:nvPr/>
        </p:nvSpPr>
        <p:spPr>
          <a:xfrm>
            <a:off x="3114470" y="2947800"/>
            <a:ext cx="791400" cy="754200"/>
          </a:xfrm>
          <a:prstGeom prst="roundRect">
            <a:avLst>
              <a:gd name="adj" fmla="val 16667"/>
            </a:avLst>
          </a:prstGeom>
          <a:solidFill>
            <a:srgbClr val="FFFAF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84"/>
          <p:cNvSpPr/>
          <p:nvPr/>
        </p:nvSpPr>
        <p:spPr>
          <a:xfrm>
            <a:off x="4176289" y="2947800"/>
            <a:ext cx="791400" cy="754200"/>
          </a:xfrm>
          <a:prstGeom prst="roundRect">
            <a:avLst>
              <a:gd name="adj" fmla="val 16667"/>
            </a:avLst>
          </a:prstGeom>
          <a:solidFill>
            <a:srgbClr val="C1ABE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84"/>
          <p:cNvSpPr txBox="1"/>
          <p:nvPr/>
        </p:nvSpPr>
        <p:spPr>
          <a:xfrm>
            <a:off x="20526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#383838</a:t>
            </a:r>
            <a:endParaRPr sz="1000">
              <a:solidFill>
                <a:srgbClr val="FFFFFF"/>
              </a:solidFill>
            </a:endParaRPr>
          </a:p>
        </p:txBody>
      </p:sp>
      <p:sp>
        <p:nvSpPr>
          <p:cNvPr id="1447" name="Google Shape;1447;p84"/>
          <p:cNvSpPr txBox="1"/>
          <p:nvPr/>
        </p:nvSpPr>
        <p:spPr>
          <a:xfrm>
            <a:off x="311447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#fffafa</a:t>
            </a:r>
            <a:endParaRPr sz="1000">
              <a:solidFill>
                <a:schemeClr val="dk1"/>
              </a:solidFill>
            </a:endParaRPr>
          </a:p>
        </p:txBody>
      </p:sp>
      <p:sp>
        <p:nvSpPr>
          <p:cNvPr id="1448" name="Google Shape;1448;p84"/>
          <p:cNvSpPr txBox="1"/>
          <p:nvPr/>
        </p:nvSpPr>
        <p:spPr>
          <a:xfrm>
            <a:off x="417630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#c1abec</a:t>
            </a:r>
            <a:endParaRPr sz="1000">
              <a:solidFill>
                <a:schemeClr val="dk1"/>
              </a:solidFill>
            </a:endParaRPr>
          </a:p>
        </p:txBody>
      </p:sp>
      <p:sp>
        <p:nvSpPr>
          <p:cNvPr id="1449" name="Google Shape;1449;p84"/>
          <p:cNvSpPr/>
          <p:nvPr/>
        </p:nvSpPr>
        <p:spPr>
          <a:xfrm>
            <a:off x="5238125" y="2947800"/>
            <a:ext cx="791400" cy="754200"/>
          </a:xfrm>
          <a:prstGeom prst="roundRect">
            <a:avLst>
              <a:gd name="adj" fmla="val 16667"/>
            </a:avLst>
          </a:prstGeom>
          <a:solidFill>
            <a:srgbClr val="FF84A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84"/>
          <p:cNvSpPr txBox="1"/>
          <p:nvPr/>
        </p:nvSpPr>
        <p:spPr>
          <a:xfrm>
            <a:off x="523812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#ff84a9</a:t>
            </a:r>
            <a:endParaRPr sz="1000">
              <a:solidFill>
                <a:schemeClr val="dk1"/>
              </a:solidFill>
            </a:endParaRPr>
          </a:p>
        </p:txBody>
      </p:sp>
      <p:sp>
        <p:nvSpPr>
          <p:cNvPr id="1451" name="Google Shape;1451;p84"/>
          <p:cNvSpPr/>
          <p:nvPr/>
        </p:nvSpPr>
        <p:spPr>
          <a:xfrm>
            <a:off x="3114475" y="3865625"/>
            <a:ext cx="791400" cy="754200"/>
          </a:xfrm>
          <a:prstGeom prst="roundRect">
            <a:avLst>
              <a:gd name="adj" fmla="val 16667"/>
            </a:avLst>
          </a:prstGeom>
          <a:solidFill>
            <a:srgbClr val="9EE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84"/>
          <p:cNvSpPr/>
          <p:nvPr/>
        </p:nvSpPr>
        <p:spPr>
          <a:xfrm>
            <a:off x="4176295" y="3865625"/>
            <a:ext cx="791400" cy="754200"/>
          </a:xfrm>
          <a:prstGeom prst="roundRect">
            <a:avLst>
              <a:gd name="adj" fmla="val 16667"/>
            </a:avLst>
          </a:prstGeom>
          <a:solidFill>
            <a:srgbClr val="C0D9E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84"/>
          <p:cNvSpPr/>
          <p:nvPr/>
        </p:nvSpPr>
        <p:spPr>
          <a:xfrm>
            <a:off x="5238114" y="3865625"/>
            <a:ext cx="791400" cy="754200"/>
          </a:xfrm>
          <a:prstGeom prst="roundRect">
            <a:avLst>
              <a:gd name="adj" fmla="val 16667"/>
            </a:avLst>
          </a:prstGeom>
          <a:solidFill>
            <a:srgbClr val="F5F5B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84"/>
          <p:cNvSpPr txBox="1"/>
          <p:nvPr/>
        </p:nvSpPr>
        <p:spPr>
          <a:xfrm>
            <a:off x="3114475" y="40226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#9eefff</a:t>
            </a:r>
            <a:endParaRPr sz="1000">
              <a:solidFill>
                <a:schemeClr val="dk1"/>
              </a:solidFill>
            </a:endParaRPr>
          </a:p>
        </p:txBody>
      </p:sp>
      <p:sp>
        <p:nvSpPr>
          <p:cNvPr id="1455" name="Google Shape;1455;p84"/>
          <p:cNvSpPr txBox="1"/>
          <p:nvPr/>
        </p:nvSpPr>
        <p:spPr>
          <a:xfrm>
            <a:off x="4176300" y="40226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#c0d9ef</a:t>
            </a:r>
            <a:endParaRPr sz="1000">
              <a:solidFill>
                <a:schemeClr val="dk1"/>
              </a:solidFill>
            </a:endParaRPr>
          </a:p>
        </p:txBody>
      </p:sp>
      <p:sp>
        <p:nvSpPr>
          <p:cNvPr id="1456" name="Google Shape;1456;p84"/>
          <p:cNvSpPr txBox="1"/>
          <p:nvPr/>
        </p:nvSpPr>
        <p:spPr>
          <a:xfrm>
            <a:off x="5238125" y="40226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#f5f5be</a:t>
            </a:r>
            <a:endParaRPr sz="1000">
              <a:solidFill>
                <a:schemeClr val="dk1"/>
              </a:solidFill>
            </a:endParaRPr>
          </a:p>
        </p:txBody>
      </p:sp>
      <p:sp>
        <p:nvSpPr>
          <p:cNvPr id="1457" name="Google Shape;1457;p84"/>
          <p:cNvSpPr/>
          <p:nvPr/>
        </p:nvSpPr>
        <p:spPr>
          <a:xfrm>
            <a:off x="6299950" y="2947800"/>
            <a:ext cx="791400" cy="754200"/>
          </a:xfrm>
          <a:prstGeom prst="roundRect">
            <a:avLst>
              <a:gd name="adj" fmla="val 16667"/>
            </a:avLst>
          </a:prstGeom>
          <a:solidFill>
            <a:srgbClr val="FFCFD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84"/>
          <p:cNvSpPr txBox="1"/>
          <p:nvPr/>
        </p:nvSpPr>
        <p:spPr>
          <a:xfrm>
            <a:off x="62999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#ffcfde</a:t>
            </a:r>
            <a:endParaRPr sz="1000">
              <a:solidFill>
                <a:schemeClr val="dk1"/>
              </a:solidFill>
            </a:endParaRPr>
          </a:p>
        </p:txBody>
      </p:sp>
      <p:sp>
        <p:nvSpPr>
          <p:cNvPr id="1459" name="Google Shape;1459;p84"/>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79"/>
        <p:cNvGrpSpPr/>
        <p:nvPr/>
      </p:nvGrpSpPr>
      <p:grpSpPr>
        <a:xfrm>
          <a:off x="0" y="0"/>
          <a:ext cx="0" cy="0"/>
          <a:chOff x="0" y="0"/>
          <a:chExt cx="0" cy="0"/>
        </a:xfrm>
      </p:grpSpPr>
      <p:sp>
        <p:nvSpPr>
          <p:cNvPr id="1480" name="Google Shape;1480;p86"/>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dirty="0">
                <a:solidFill>
                  <a:schemeClr val="lt1"/>
                </a:solidFill>
              </a:rPr>
              <a:t>You can easily </a:t>
            </a:r>
            <a:r>
              <a:rPr lang="en" sz="1100" b="1" dirty="0">
                <a:solidFill>
                  <a:schemeClr val="hlink"/>
                </a:solidFill>
              </a:rPr>
              <a:t>resize </a:t>
            </a:r>
            <a:r>
              <a:rPr lang="en" sz="1100" dirty="0">
                <a:solidFill>
                  <a:schemeClr val="lt1"/>
                </a:solidFill>
              </a:rPr>
              <a:t>these resources without losing quality. To </a:t>
            </a:r>
            <a:r>
              <a:rPr lang="en" sz="1100" b="1" dirty="0">
                <a:solidFill>
                  <a:schemeClr val="hlink"/>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You can also look for more </a:t>
            </a:r>
            <a:r>
              <a:rPr lang="en" sz="1100" b="1" dirty="0">
                <a:solidFill>
                  <a:schemeClr val="hlink"/>
                </a:solidFill>
                <a:uFill>
                  <a:noFill/>
                </a:uFill>
              </a:rPr>
              <a:t>infographics</a:t>
            </a:r>
            <a:r>
              <a:rPr lang="en" sz="1100" b="1" dirty="0">
                <a:solidFill>
                  <a:schemeClr val="hlink"/>
                </a:solidFill>
              </a:rPr>
              <a:t> </a:t>
            </a:r>
            <a:r>
              <a:rPr lang="en" sz="1100" dirty="0">
                <a:solidFill>
                  <a:schemeClr val="lt1"/>
                </a:solidFill>
              </a:rPr>
              <a:t>on GreatPPT.</a:t>
            </a:r>
            <a:endParaRPr sz="1100" dirty="0">
              <a:solidFill>
                <a:srgbClr val="FFFFFF"/>
              </a:solidFill>
            </a:endParaRPr>
          </a:p>
        </p:txBody>
      </p:sp>
      <p:grpSp>
        <p:nvGrpSpPr>
          <p:cNvPr id="1481" name="Google Shape;1481;p86"/>
          <p:cNvGrpSpPr/>
          <p:nvPr/>
        </p:nvGrpSpPr>
        <p:grpSpPr>
          <a:xfrm>
            <a:off x="5117640" y="3085736"/>
            <a:ext cx="474294" cy="551291"/>
            <a:chOff x="4727025" y="1332775"/>
            <a:chExt cx="59900" cy="69625"/>
          </a:xfrm>
        </p:grpSpPr>
        <p:sp>
          <p:nvSpPr>
            <p:cNvPr id="1482" name="Google Shape;1482;p8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8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 name="Google Shape;1484;p86"/>
          <p:cNvGrpSpPr/>
          <p:nvPr/>
        </p:nvGrpSpPr>
        <p:grpSpPr>
          <a:xfrm>
            <a:off x="5731296" y="2314340"/>
            <a:ext cx="555653" cy="557031"/>
            <a:chOff x="4820425" y="1329900"/>
            <a:chExt cx="70175" cy="70350"/>
          </a:xfrm>
        </p:grpSpPr>
        <p:sp>
          <p:nvSpPr>
            <p:cNvPr id="1485" name="Google Shape;1485;p8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8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8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8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 name="Google Shape;1489;p86"/>
          <p:cNvGrpSpPr/>
          <p:nvPr/>
        </p:nvGrpSpPr>
        <p:grpSpPr>
          <a:xfrm>
            <a:off x="6357664" y="2318845"/>
            <a:ext cx="582574" cy="533871"/>
            <a:chOff x="4903200" y="1331525"/>
            <a:chExt cx="73575" cy="67425"/>
          </a:xfrm>
        </p:grpSpPr>
        <p:sp>
          <p:nvSpPr>
            <p:cNvPr id="1490" name="Google Shape;1490;p8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8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 name="Google Shape;1492;p86"/>
          <p:cNvGrpSpPr/>
          <p:nvPr/>
        </p:nvGrpSpPr>
        <p:grpSpPr>
          <a:xfrm>
            <a:off x="5717142" y="3078709"/>
            <a:ext cx="583960" cy="565345"/>
            <a:chOff x="4815575" y="1416800"/>
            <a:chExt cx="73750" cy="71400"/>
          </a:xfrm>
        </p:grpSpPr>
        <p:sp>
          <p:nvSpPr>
            <p:cNvPr id="1493" name="Google Shape;1493;p8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8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8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 name="Google Shape;1496;p86"/>
          <p:cNvGrpSpPr/>
          <p:nvPr/>
        </p:nvGrpSpPr>
        <p:grpSpPr>
          <a:xfrm>
            <a:off x="6351924" y="3108896"/>
            <a:ext cx="589898" cy="504970"/>
            <a:chOff x="4902475" y="1418875"/>
            <a:chExt cx="74500" cy="63775"/>
          </a:xfrm>
        </p:grpSpPr>
        <p:sp>
          <p:nvSpPr>
            <p:cNvPr id="1497" name="Google Shape;1497;p8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8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 name="Google Shape;1499;p86"/>
          <p:cNvGrpSpPr/>
          <p:nvPr/>
        </p:nvGrpSpPr>
        <p:grpSpPr>
          <a:xfrm>
            <a:off x="5727139" y="3826000"/>
            <a:ext cx="563967" cy="567127"/>
            <a:chOff x="4818100" y="1507675"/>
            <a:chExt cx="71225" cy="71625"/>
          </a:xfrm>
        </p:grpSpPr>
        <p:sp>
          <p:nvSpPr>
            <p:cNvPr id="1500" name="Google Shape;1500;p8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8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8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8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 name="Google Shape;1504;p86"/>
          <p:cNvGrpSpPr/>
          <p:nvPr/>
        </p:nvGrpSpPr>
        <p:grpSpPr>
          <a:xfrm>
            <a:off x="5040636" y="3829461"/>
            <a:ext cx="628301" cy="588505"/>
            <a:chOff x="4721450" y="1509475"/>
            <a:chExt cx="79350" cy="74325"/>
          </a:xfrm>
        </p:grpSpPr>
        <p:sp>
          <p:nvSpPr>
            <p:cNvPr id="1505" name="Google Shape;1505;p8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8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8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8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 name="Google Shape;1509;p86"/>
          <p:cNvGrpSpPr/>
          <p:nvPr/>
        </p:nvGrpSpPr>
        <p:grpSpPr>
          <a:xfrm>
            <a:off x="6386170" y="3814027"/>
            <a:ext cx="557038" cy="562772"/>
            <a:chOff x="4906800" y="1507500"/>
            <a:chExt cx="70350" cy="71075"/>
          </a:xfrm>
        </p:grpSpPr>
        <p:sp>
          <p:nvSpPr>
            <p:cNvPr id="1510" name="Google Shape;1510;p8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8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8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8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8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 name="Google Shape;1515;p86"/>
          <p:cNvGrpSpPr/>
          <p:nvPr/>
        </p:nvGrpSpPr>
        <p:grpSpPr>
          <a:xfrm>
            <a:off x="4423778" y="2340963"/>
            <a:ext cx="517934" cy="517934"/>
            <a:chOff x="3736598" y="2170606"/>
            <a:chExt cx="404889" cy="404889"/>
          </a:xfrm>
        </p:grpSpPr>
        <p:sp>
          <p:nvSpPr>
            <p:cNvPr id="1516" name="Google Shape;1516;p8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8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8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8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 name="Google Shape;1520;p86"/>
          <p:cNvGrpSpPr/>
          <p:nvPr/>
        </p:nvGrpSpPr>
        <p:grpSpPr>
          <a:xfrm>
            <a:off x="3690839" y="2341061"/>
            <a:ext cx="586986" cy="517740"/>
            <a:chOff x="3161917" y="2170682"/>
            <a:chExt cx="458870" cy="404737"/>
          </a:xfrm>
        </p:grpSpPr>
        <p:sp>
          <p:nvSpPr>
            <p:cNvPr id="1521" name="Google Shape;1521;p8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8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8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86"/>
          <p:cNvGrpSpPr/>
          <p:nvPr/>
        </p:nvGrpSpPr>
        <p:grpSpPr>
          <a:xfrm>
            <a:off x="3713860" y="3102400"/>
            <a:ext cx="540943" cy="517963"/>
            <a:chOff x="3179914" y="2889488"/>
            <a:chExt cx="422876" cy="404911"/>
          </a:xfrm>
        </p:grpSpPr>
        <p:sp>
          <p:nvSpPr>
            <p:cNvPr id="1525" name="Google Shape;1525;p8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8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8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8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8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8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86"/>
          <p:cNvGrpSpPr/>
          <p:nvPr/>
        </p:nvGrpSpPr>
        <p:grpSpPr>
          <a:xfrm>
            <a:off x="4414654" y="3102358"/>
            <a:ext cx="536180" cy="518047"/>
            <a:chOff x="3729467" y="2889422"/>
            <a:chExt cx="419153" cy="404977"/>
          </a:xfrm>
        </p:grpSpPr>
        <p:sp>
          <p:nvSpPr>
            <p:cNvPr id="1532" name="Google Shape;1532;p8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8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8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8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8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8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8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 name="Google Shape;1539;p86"/>
          <p:cNvGrpSpPr/>
          <p:nvPr/>
        </p:nvGrpSpPr>
        <p:grpSpPr>
          <a:xfrm>
            <a:off x="1951688" y="3445787"/>
            <a:ext cx="965351" cy="134611"/>
            <a:chOff x="4411970" y="2962952"/>
            <a:chExt cx="706544" cy="104212"/>
          </a:xfrm>
        </p:grpSpPr>
        <p:sp>
          <p:nvSpPr>
            <p:cNvPr id="1540" name="Google Shape;1540;p8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8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8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8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 name="Google Shape;1544;p86"/>
          <p:cNvGrpSpPr/>
          <p:nvPr/>
        </p:nvGrpSpPr>
        <p:grpSpPr>
          <a:xfrm>
            <a:off x="1951688" y="3041077"/>
            <a:ext cx="960158" cy="289172"/>
            <a:chOff x="4411970" y="2726085"/>
            <a:chExt cx="643107" cy="193659"/>
          </a:xfrm>
        </p:grpSpPr>
        <p:sp>
          <p:nvSpPr>
            <p:cNvPr id="1545" name="Google Shape;1545;p8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8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8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 name="Google Shape;1548;p86"/>
          <p:cNvGrpSpPr/>
          <p:nvPr/>
        </p:nvGrpSpPr>
        <p:grpSpPr>
          <a:xfrm>
            <a:off x="960185" y="3295400"/>
            <a:ext cx="811503" cy="252584"/>
            <a:chOff x="4411970" y="4340222"/>
            <a:chExt cx="779467" cy="242683"/>
          </a:xfrm>
        </p:grpSpPr>
        <p:sp>
          <p:nvSpPr>
            <p:cNvPr id="1549" name="Google Shape;1549;p8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8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8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 name="Google Shape;1552;p86"/>
          <p:cNvGrpSpPr/>
          <p:nvPr/>
        </p:nvGrpSpPr>
        <p:grpSpPr>
          <a:xfrm>
            <a:off x="1951688" y="2709308"/>
            <a:ext cx="965160" cy="216230"/>
            <a:chOff x="4411970" y="2468674"/>
            <a:chExt cx="747317" cy="167425"/>
          </a:xfrm>
        </p:grpSpPr>
        <p:sp>
          <p:nvSpPr>
            <p:cNvPr id="1553" name="Google Shape;1553;p8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8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5" name="Google Shape;1555;p86"/>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6" name="Google Shape;1556;p86"/>
          <p:cNvGrpSpPr/>
          <p:nvPr/>
        </p:nvGrpSpPr>
        <p:grpSpPr>
          <a:xfrm>
            <a:off x="959254" y="2334687"/>
            <a:ext cx="1959041" cy="208784"/>
            <a:chOff x="6336019" y="3733725"/>
            <a:chExt cx="2566206" cy="351310"/>
          </a:xfrm>
        </p:grpSpPr>
        <p:sp>
          <p:nvSpPr>
            <p:cNvPr id="1557" name="Google Shape;1557;p8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8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8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8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 name="Google Shape;1561;p86"/>
          <p:cNvGrpSpPr/>
          <p:nvPr/>
        </p:nvGrpSpPr>
        <p:grpSpPr>
          <a:xfrm>
            <a:off x="1951688" y="3950602"/>
            <a:ext cx="946551" cy="153200"/>
            <a:chOff x="4404545" y="3301592"/>
            <a:chExt cx="782403" cy="129272"/>
          </a:xfrm>
        </p:grpSpPr>
        <p:sp>
          <p:nvSpPr>
            <p:cNvPr id="1562" name="Google Shape;1562;p8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8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 name="Google Shape;1564;p86"/>
          <p:cNvGrpSpPr/>
          <p:nvPr/>
        </p:nvGrpSpPr>
        <p:grpSpPr>
          <a:xfrm>
            <a:off x="1951688" y="3695937"/>
            <a:ext cx="962257" cy="139127"/>
            <a:chOff x="4411970" y="3131459"/>
            <a:chExt cx="710520" cy="117397"/>
          </a:xfrm>
        </p:grpSpPr>
        <p:sp>
          <p:nvSpPr>
            <p:cNvPr id="1565" name="Google Shape;1565;p8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8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7" name="Google Shape;1567;p86"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8" name="Google Shape;1568;p86"/>
          <p:cNvGrpSpPr/>
          <p:nvPr/>
        </p:nvGrpSpPr>
        <p:grpSpPr>
          <a:xfrm>
            <a:off x="951833" y="3621603"/>
            <a:ext cx="823838" cy="458988"/>
            <a:chOff x="4411970" y="1801825"/>
            <a:chExt cx="734586" cy="409262"/>
          </a:xfrm>
        </p:grpSpPr>
        <p:sp>
          <p:nvSpPr>
            <p:cNvPr id="1569" name="Google Shape;1569;p8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8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1" name="Google Shape;1571;p86"/>
          <p:cNvGrpSpPr/>
          <p:nvPr/>
        </p:nvGrpSpPr>
        <p:grpSpPr>
          <a:xfrm>
            <a:off x="3056804" y="2339173"/>
            <a:ext cx="521514" cy="521514"/>
            <a:chOff x="5681300" y="2527788"/>
            <a:chExt cx="805800" cy="805800"/>
          </a:xfrm>
        </p:grpSpPr>
        <p:sp>
          <p:nvSpPr>
            <p:cNvPr id="1572" name="Google Shape;1572;p8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8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 name="Google Shape;1574;p86"/>
          <p:cNvGrpSpPr/>
          <p:nvPr/>
        </p:nvGrpSpPr>
        <p:grpSpPr>
          <a:xfrm>
            <a:off x="3051044" y="3094865"/>
            <a:ext cx="533033" cy="533033"/>
            <a:chOff x="4049800" y="640400"/>
            <a:chExt cx="858900" cy="858900"/>
          </a:xfrm>
        </p:grpSpPr>
        <p:sp>
          <p:nvSpPr>
            <p:cNvPr id="1575" name="Google Shape;1575;p8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8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7" name="Google Shape;1577;p86"/>
          <p:cNvGrpSpPr/>
          <p:nvPr/>
        </p:nvGrpSpPr>
        <p:grpSpPr>
          <a:xfrm>
            <a:off x="2976527" y="3772543"/>
            <a:ext cx="682068" cy="682068"/>
            <a:chOff x="5080188" y="927900"/>
            <a:chExt cx="961200" cy="961200"/>
          </a:xfrm>
        </p:grpSpPr>
        <p:sp>
          <p:nvSpPr>
            <p:cNvPr id="1578" name="Google Shape;1578;p8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8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8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8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8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8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8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8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86"/>
          <p:cNvGrpSpPr/>
          <p:nvPr/>
        </p:nvGrpSpPr>
        <p:grpSpPr>
          <a:xfrm>
            <a:off x="4440026" y="3869234"/>
            <a:ext cx="505650" cy="504006"/>
            <a:chOff x="6039282" y="1042577"/>
            <a:chExt cx="734315" cy="731929"/>
          </a:xfrm>
        </p:grpSpPr>
        <p:sp>
          <p:nvSpPr>
            <p:cNvPr id="1587" name="Google Shape;1587;p8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8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8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8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8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8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8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8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8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8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8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8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8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8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8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8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8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8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8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8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8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 name="Google Shape;1608;p86"/>
          <p:cNvGrpSpPr/>
          <p:nvPr/>
        </p:nvGrpSpPr>
        <p:grpSpPr>
          <a:xfrm>
            <a:off x="5052628" y="2298862"/>
            <a:ext cx="567744" cy="602136"/>
            <a:chOff x="1825800" y="1651625"/>
            <a:chExt cx="539989" cy="571775"/>
          </a:xfrm>
        </p:grpSpPr>
        <p:sp>
          <p:nvSpPr>
            <p:cNvPr id="1609" name="Google Shape;1609;p8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8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8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8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 name="Google Shape;1613;p86"/>
          <p:cNvGrpSpPr/>
          <p:nvPr/>
        </p:nvGrpSpPr>
        <p:grpSpPr>
          <a:xfrm>
            <a:off x="3727557" y="3855579"/>
            <a:ext cx="508123" cy="507955"/>
            <a:chOff x="1897577" y="2802432"/>
            <a:chExt cx="492176" cy="492014"/>
          </a:xfrm>
        </p:grpSpPr>
        <p:sp>
          <p:nvSpPr>
            <p:cNvPr id="1614" name="Google Shape;1614;p8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8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8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8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8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8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8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8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8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8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8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8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 name="Google Shape;1626;p86"/>
          <p:cNvGrpSpPr/>
          <p:nvPr/>
        </p:nvGrpSpPr>
        <p:grpSpPr>
          <a:xfrm>
            <a:off x="959087" y="4169123"/>
            <a:ext cx="809227" cy="200842"/>
            <a:chOff x="2013045" y="4813233"/>
            <a:chExt cx="921986" cy="228854"/>
          </a:xfrm>
        </p:grpSpPr>
        <p:sp>
          <p:nvSpPr>
            <p:cNvPr id="1627" name="Google Shape;1627;p8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8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 name="Google Shape;1629;p86"/>
          <p:cNvGrpSpPr/>
          <p:nvPr/>
        </p:nvGrpSpPr>
        <p:grpSpPr>
          <a:xfrm>
            <a:off x="967547" y="2656004"/>
            <a:ext cx="792421" cy="269941"/>
            <a:chOff x="1046767" y="4756633"/>
            <a:chExt cx="859646" cy="292841"/>
          </a:xfrm>
        </p:grpSpPr>
        <p:sp>
          <p:nvSpPr>
            <p:cNvPr id="1630" name="Google Shape;1630;p8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8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8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3" name="Google Shape;1633;p86"/>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86"/>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86"/>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86"/>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7" name="Google Shape;1637;p86"/>
          <p:cNvGrpSpPr/>
          <p:nvPr/>
        </p:nvGrpSpPr>
        <p:grpSpPr>
          <a:xfrm>
            <a:off x="7103403" y="2550562"/>
            <a:ext cx="166473" cy="141497"/>
            <a:chOff x="4660325" y="1866850"/>
            <a:chExt cx="68350" cy="58100"/>
          </a:xfrm>
        </p:grpSpPr>
        <p:sp>
          <p:nvSpPr>
            <p:cNvPr id="1638" name="Google Shape;1638;p8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8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 name="Google Shape;1640;p86"/>
          <p:cNvGrpSpPr/>
          <p:nvPr/>
        </p:nvGrpSpPr>
        <p:grpSpPr>
          <a:xfrm>
            <a:off x="7412747" y="2576286"/>
            <a:ext cx="162515" cy="90049"/>
            <a:chOff x="4791775" y="1877500"/>
            <a:chExt cx="66725" cy="36975"/>
          </a:xfrm>
        </p:grpSpPr>
        <p:sp>
          <p:nvSpPr>
            <p:cNvPr id="1641" name="Google Shape;1641;p8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8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 name="Google Shape;1643;p86"/>
          <p:cNvGrpSpPr/>
          <p:nvPr/>
        </p:nvGrpSpPr>
        <p:grpSpPr>
          <a:xfrm>
            <a:off x="7734460" y="2576286"/>
            <a:ext cx="144979" cy="90049"/>
            <a:chOff x="4923925" y="1877500"/>
            <a:chExt cx="59525" cy="36975"/>
          </a:xfrm>
        </p:grpSpPr>
        <p:sp>
          <p:nvSpPr>
            <p:cNvPr id="1644" name="Google Shape;1644;p8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8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 name="Google Shape;1646;p86"/>
          <p:cNvGrpSpPr/>
          <p:nvPr/>
        </p:nvGrpSpPr>
        <p:grpSpPr>
          <a:xfrm>
            <a:off x="8028952" y="2558477"/>
            <a:ext cx="141447" cy="125667"/>
            <a:chOff x="5058450" y="1870100"/>
            <a:chExt cx="58075" cy="51600"/>
          </a:xfrm>
        </p:grpSpPr>
        <p:sp>
          <p:nvSpPr>
            <p:cNvPr id="1647" name="Google Shape;1647;p8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8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9" name="Google Shape;1649;p86"/>
          <p:cNvGrpSpPr/>
          <p:nvPr/>
        </p:nvGrpSpPr>
        <p:grpSpPr>
          <a:xfrm>
            <a:off x="7443466" y="2980885"/>
            <a:ext cx="101077" cy="107645"/>
            <a:chOff x="4811425" y="2065025"/>
            <a:chExt cx="41500" cy="44200"/>
          </a:xfrm>
        </p:grpSpPr>
        <p:sp>
          <p:nvSpPr>
            <p:cNvPr id="1650" name="Google Shape;1650;p8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8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 name="Google Shape;1652;p86"/>
          <p:cNvGrpSpPr/>
          <p:nvPr/>
        </p:nvGrpSpPr>
        <p:grpSpPr>
          <a:xfrm>
            <a:off x="7735904" y="2981098"/>
            <a:ext cx="120867" cy="107218"/>
            <a:chOff x="4929875" y="2065025"/>
            <a:chExt cx="49625" cy="44025"/>
          </a:xfrm>
        </p:grpSpPr>
        <p:sp>
          <p:nvSpPr>
            <p:cNvPr id="1653" name="Google Shape;1653;p8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8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5" name="Google Shape;1655;p86"/>
          <p:cNvGrpSpPr/>
          <p:nvPr/>
        </p:nvGrpSpPr>
        <p:grpSpPr>
          <a:xfrm>
            <a:off x="8064572" y="2984112"/>
            <a:ext cx="70206" cy="101191"/>
            <a:chOff x="5083925" y="2066350"/>
            <a:chExt cx="28825" cy="41550"/>
          </a:xfrm>
        </p:grpSpPr>
        <p:sp>
          <p:nvSpPr>
            <p:cNvPr id="1656" name="Google Shape;1656;p8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8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 name="Google Shape;1658;p86"/>
          <p:cNvGrpSpPr/>
          <p:nvPr/>
        </p:nvGrpSpPr>
        <p:grpSpPr>
          <a:xfrm>
            <a:off x="7096126" y="2999759"/>
            <a:ext cx="181026" cy="69896"/>
            <a:chOff x="4659775" y="2072775"/>
            <a:chExt cx="74325" cy="28700"/>
          </a:xfrm>
        </p:grpSpPr>
        <p:sp>
          <p:nvSpPr>
            <p:cNvPr id="1659" name="Google Shape;1659;p8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8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8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 name="Google Shape;1662;p86"/>
          <p:cNvGrpSpPr/>
          <p:nvPr/>
        </p:nvGrpSpPr>
        <p:grpSpPr>
          <a:xfrm>
            <a:off x="8015982" y="2790324"/>
            <a:ext cx="167387" cy="89197"/>
            <a:chOff x="4662475" y="1976500"/>
            <a:chExt cx="68725" cy="36625"/>
          </a:xfrm>
        </p:grpSpPr>
        <p:sp>
          <p:nvSpPr>
            <p:cNvPr id="1663" name="Google Shape;1663;p8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8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8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6" name="Google Shape;1666;p86"/>
          <p:cNvGrpSpPr/>
          <p:nvPr/>
        </p:nvGrpSpPr>
        <p:grpSpPr>
          <a:xfrm>
            <a:off x="7712887" y="2793764"/>
            <a:ext cx="166899" cy="82317"/>
            <a:chOff x="4920150" y="1977875"/>
            <a:chExt cx="68525" cy="33800"/>
          </a:xfrm>
        </p:grpSpPr>
        <p:sp>
          <p:nvSpPr>
            <p:cNvPr id="1667" name="Google Shape;1667;p8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8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8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0" name="Google Shape;1670;p86"/>
          <p:cNvGrpSpPr/>
          <p:nvPr/>
        </p:nvGrpSpPr>
        <p:grpSpPr>
          <a:xfrm>
            <a:off x="7124044" y="3197682"/>
            <a:ext cx="125190" cy="127859"/>
            <a:chOff x="4676550" y="2160575"/>
            <a:chExt cx="51400" cy="52500"/>
          </a:xfrm>
        </p:grpSpPr>
        <p:sp>
          <p:nvSpPr>
            <p:cNvPr id="1671" name="Google Shape;1671;p8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8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8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674;p86"/>
          <p:cNvGrpSpPr/>
          <p:nvPr/>
        </p:nvGrpSpPr>
        <p:grpSpPr>
          <a:xfrm>
            <a:off x="7421302" y="3204714"/>
            <a:ext cx="145405" cy="113794"/>
            <a:chOff x="4768325" y="2163475"/>
            <a:chExt cx="59700" cy="46725"/>
          </a:xfrm>
        </p:grpSpPr>
        <p:sp>
          <p:nvSpPr>
            <p:cNvPr id="1675" name="Google Shape;1675;p8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8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7" name="Google Shape;1677;p86"/>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86"/>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86"/>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86"/>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86"/>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86"/>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3" name="Google Shape;1683;p86"/>
          <p:cNvGrpSpPr/>
          <p:nvPr/>
        </p:nvGrpSpPr>
        <p:grpSpPr>
          <a:xfrm>
            <a:off x="7437621" y="3459808"/>
            <a:ext cx="112768" cy="106853"/>
            <a:chOff x="4768575" y="2253950"/>
            <a:chExt cx="46300" cy="43875"/>
          </a:xfrm>
        </p:grpSpPr>
        <p:sp>
          <p:nvSpPr>
            <p:cNvPr id="1684" name="Google Shape;1684;p8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8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86"/>
          <p:cNvGrpSpPr/>
          <p:nvPr/>
        </p:nvGrpSpPr>
        <p:grpSpPr>
          <a:xfrm>
            <a:off x="7737243" y="3948834"/>
            <a:ext cx="118187" cy="146246"/>
            <a:chOff x="4960900" y="2433225"/>
            <a:chExt cx="48525" cy="60050"/>
          </a:xfrm>
        </p:grpSpPr>
        <p:sp>
          <p:nvSpPr>
            <p:cNvPr id="1687" name="Google Shape;1687;p8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8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 name="Google Shape;1689;p86"/>
          <p:cNvGrpSpPr/>
          <p:nvPr/>
        </p:nvGrpSpPr>
        <p:grpSpPr>
          <a:xfrm>
            <a:off x="7425808" y="4212895"/>
            <a:ext cx="136394" cy="143810"/>
            <a:chOff x="4854075" y="2527625"/>
            <a:chExt cx="56000" cy="59050"/>
          </a:xfrm>
        </p:grpSpPr>
        <p:sp>
          <p:nvSpPr>
            <p:cNvPr id="1690" name="Google Shape;1690;p8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8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2" name="Google Shape;1692;p86"/>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86"/>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86"/>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5" name="Google Shape;1695;p86"/>
          <p:cNvGrpSpPr/>
          <p:nvPr/>
        </p:nvGrpSpPr>
        <p:grpSpPr>
          <a:xfrm>
            <a:off x="8050020" y="3676639"/>
            <a:ext cx="99312" cy="160797"/>
            <a:chOff x="5059700" y="2334775"/>
            <a:chExt cx="40775" cy="66025"/>
          </a:xfrm>
        </p:grpSpPr>
        <p:sp>
          <p:nvSpPr>
            <p:cNvPr id="1696" name="Google Shape;1696;p8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8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8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8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8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8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8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8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8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 name="Google Shape;1705;p86"/>
          <p:cNvGrpSpPr/>
          <p:nvPr/>
        </p:nvGrpSpPr>
        <p:grpSpPr>
          <a:xfrm>
            <a:off x="8007184" y="3941771"/>
            <a:ext cx="184984" cy="160371"/>
            <a:chOff x="5037700" y="2430325"/>
            <a:chExt cx="75950" cy="65850"/>
          </a:xfrm>
        </p:grpSpPr>
        <p:sp>
          <p:nvSpPr>
            <p:cNvPr id="1706" name="Google Shape;1706;p8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8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 name="Google Shape;1708;p86"/>
          <p:cNvGrpSpPr/>
          <p:nvPr/>
        </p:nvGrpSpPr>
        <p:grpSpPr>
          <a:xfrm>
            <a:off x="7426689" y="3708223"/>
            <a:ext cx="173014" cy="97629"/>
            <a:chOff x="4756975" y="2341800"/>
            <a:chExt cx="91975" cy="51925"/>
          </a:xfrm>
        </p:grpSpPr>
        <p:sp>
          <p:nvSpPr>
            <p:cNvPr id="1709" name="Google Shape;1709;p8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8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8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8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8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8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8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8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8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8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8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8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8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8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8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8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8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8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8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8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86"/>
          <p:cNvGrpSpPr/>
          <p:nvPr/>
        </p:nvGrpSpPr>
        <p:grpSpPr>
          <a:xfrm>
            <a:off x="7693626" y="4196920"/>
            <a:ext cx="212497" cy="175761"/>
            <a:chOff x="4943575" y="2516350"/>
            <a:chExt cx="98675" cy="81700"/>
          </a:xfrm>
        </p:grpSpPr>
        <p:sp>
          <p:nvSpPr>
            <p:cNvPr id="1730" name="Google Shape;1730;p8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8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8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8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8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8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8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8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8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8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8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8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8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8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8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8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8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8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8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8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8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8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8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8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8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8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8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8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8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8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8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8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8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8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8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8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8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8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8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8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8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8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8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8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8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8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8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8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8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8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8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8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8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8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8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8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8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8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8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8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8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8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8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8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8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8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8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8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8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8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8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8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8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8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8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8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8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8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8" name="Google Shape;1808;p86"/>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86"/>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86"/>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86"/>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8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816"/>
        <p:cNvGrpSpPr/>
        <p:nvPr/>
      </p:nvGrpSpPr>
      <p:grpSpPr>
        <a:xfrm>
          <a:off x="0" y="0"/>
          <a:ext cx="0" cy="0"/>
          <a:chOff x="0" y="0"/>
          <a:chExt cx="0" cy="0"/>
        </a:xfrm>
      </p:grpSpPr>
      <p:grpSp>
        <p:nvGrpSpPr>
          <p:cNvPr id="1817" name="Google Shape;1817;p87"/>
          <p:cNvGrpSpPr/>
          <p:nvPr/>
        </p:nvGrpSpPr>
        <p:grpSpPr>
          <a:xfrm>
            <a:off x="6681268" y="3584496"/>
            <a:ext cx="560636" cy="516497"/>
            <a:chOff x="6652051" y="3714143"/>
            <a:chExt cx="560636" cy="516497"/>
          </a:xfrm>
        </p:grpSpPr>
        <p:grpSp>
          <p:nvGrpSpPr>
            <p:cNvPr id="1818" name="Google Shape;1818;p87"/>
            <p:cNvGrpSpPr/>
            <p:nvPr/>
          </p:nvGrpSpPr>
          <p:grpSpPr>
            <a:xfrm>
              <a:off x="6669657" y="3716715"/>
              <a:ext cx="466768" cy="464314"/>
              <a:chOff x="3139766" y="765669"/>
              <a:chExt cx="886380" cy="881888"/>
            </a:xfrm>
          </p:grpSpPr>
          <p:grpSp>
            <p:nvGrpSpPr>
              <p:cNvPr id="1819" name="Google Shape;1819;p87"/>
              <p:cNvGrpSpPr/>
              <p:nvPr/>
            </p:nvGrpSpPr>
            <p:grpSpPr>
              <a:xfrm>
                <a:off x="3139766" y="765669"/>
                <a:ext cx="886380" cy="881888"/>
                <a:chOff x="3139766" y="765669"/>
                <a:chExt cx="886380" cy="881888"/>
              </a:xfrm>
            </p:grpSpPr>
            <p:sp>
              <p:nvSpPr>
                <p:cNvPr id="1820" name="Google Shape;1820;p8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8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8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8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8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8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8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8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8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 name="Google Shape;1829;p8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8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8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8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3" name="Google Shape;1833;p8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 name="Google Shape;1834;p87"/>
          <p:cNvGrpSpPr/>
          <p:nvPr/>
        </p:nvGrpSpPr>
        <p:grpSpPr>
          <a:xfrm>
            <a:off x="7679978" y="3065079"/>
            <a:ext cx="104231" cy="320340"/>
            <a:chOff x="7564426" y="3224343"/>
            <a:chExt cx="119985" cy="368801"/>
          </a:xfrm>
        </p:grpSpPr>
        <p:sp>
          <p:nvSpPr>
            <p:cNvPr id="1835" name="Google Shape;1835;p8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8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 name="Google Shape;1837;p87"/>
          <p:cNvGrpSpPr/>
          <p:nvPr/>
        </p:nvGrpSpPr>
        <p:grpSpPr>
          <a:xfrm>
            <a:off x="7379466" y="3059180"/>
            <a:ext cx="189489" cy="332132"/>
            <a:chOff x="8370831" y="3202002"/>
            <a:chExt cx="218129" cy="382376"/>
          </a:xfrm>
        </p:grpSpPr>
        <p:sp>
          <p:nvSpPr>
            <p:cNvPr id="1838" name="Google Shape;1838;p8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8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 name="Google Shape;1840;p87"/>
          <p:cNvGrpSpPr/>
          <p:nvPr/>
        </p:nvGrpSpPr>
        <p:grpSpPr>
          <a:xfrm>
            <a:off x="8102855" y="3470312"/>
            <a:ext cx="309429" cy="267000"/>
            <a:chOff x="6742064" y="3750480"/>
            <a:chExt cx="399315" cy="344560"/>
          </a:xfrm>
        </p:grpSpPr>
        <p:sp>
          <p:nvSpPr>
            <p:cNvPr id="1841" name="Google Shape;1841;p8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8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 name="Google Shape;1843;p87"/>
          <p:cNvGrpSpPr/>
          <p:nvPr/>
        </p:nvGrpSpPr>
        <p:grpSpPr>
          <a:xfrm>
            <a:off x="7641874" y="3821360"/>
            <a:ext cx="180437" cy="281608"/>
            <a:chOff x="7248525" y="3739696"/>
            <a:chExt cx="230531" cy="359790"/>
          </a:xfrm>
        </p:grpSpPr>
        <p:sp>
          <p:nvSpPr>
            <p:cNvPr id="1844" name="Google Shape;1844;p8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8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 name="Google Shape;1846;p87"/>
          <p:cNvGrpSpPr/>
          <p:nvPr/>
        </p:nvGrpSpPr>
        <p:grpSpPr>
          <a:xfrm>
            <a:off x="7887794" y="3464584"/>
            <a:ext cx="162896" cy="278710"/>
            <a:chOff x="7601242" y="3729267"/>
            <a:chExt cx="222566" cy="380803"/>
          </a:xfrm>
        </p:grpSpPr>
        <p:sp>
          <p:nvSpPr>
            <p:cNvPr id="1847" name="Google Shape;1847;p8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8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9" name="Google Shape;1849;p87"/>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0" name="Google Shape;1850;p87"/>
          <p:cNvGrpSpPr/>
          <p:nvPr/>
        </p:nvGrpSpPr>
        <p:grpSpPr>
          <a:xfrm>
            <a:off x="7377439" y="3465724"/>
            <a:ext cx="193543" cy="275990"/>
            <a:chOff x="8304647" y="3738687"/>
            <a:chExt cx="225076" cy="320956"/>
          </a:xfrm>
        </p:grpSpPr>
        <p:sp>
          <p:nvSpPr>
            <p:cNvPr id="1851" name="Google Shape;1851;p8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8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8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 name="Google Shape;1854;p87"/>
          <p:cNvGrpSpPr/>
          <p:nvPr/>
        </p:nvGrpSpPr>
        <p:grpSpPr>
          <a:xfrm>
            <a:off x="7649932" y="3465724"/>
            <a:ext cx="178492" cy="275990"/>
            <a:chOff x="8615101" y="3738687"/>
            <a:chExt cx="207573" cy="320956"/>
          </a:xfrm>
        </p:grpSpPr>
        <p:sp>
          <p:nvSpPr>
            <p:cNvPr id="1855" name="Google Shape;1855;p8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8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8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8" name="Google Shape;1858;p87"/>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9" name="Google Shape;1859;p87"/>
          <p:cNvGrpSpPr/>
          <p:nvPr/>
        </p:nvGrpSpPr>
        <p:grpSpPr>
          <a:xfrm>
            <a:off x="7875463" y="3868385"/>
            <a:ext cx="187557" cy="187557"/>
            <a:chOff x="8565775" y="671075"/>
            <a:chExt cx="441000" cy="441000"/>
          </a:xfrm>
        </p:grpSpPr>
        <p:sp>
          <p:nvSpPr>
            <p:cNvPr id="1860" name="Google Shape;1860;p8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8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2" name="Google Shape;1862;p87"/>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87"/>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4" name="Google Shape;1864;p87"/>
          <p:cNvGrpSpPr/>
          <p:nvPr/>
        </p:nvGrpSpPr>
        <p:grpSpPr>
          <a:xfrm>
            <a:off x="6029935" y="2940910"/>
            <a:ext cx="587865" cy="517731"/>
            <a:chOff x="6000718" y="3070557"/>
            <a:chExt cx="587865" cy="517731"/>
          </a:xfrm>
        </p:grpSpPr>
        <p:sp>
          <p:nvSpPr>
            <p:cNvPr id="1865" name="Google Shape;1865;p8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8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8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8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8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8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8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8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8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 name="Google Shape;1875;p87"/>
          <p:cNvGrpSpPr/>
          <p:nvPr/>
        </p:nvGrpSpPr>
        <p:grpSpPr>
          <a:xfrm>
            <a:off x="6044740" y="3584570"/>
            <a:ext cx="557665" cy="516387"/>
            <a:chOff x="6015523" y="3714217"/>
            <a:chExt cx="557665" cy="516387"/>
          </a:xfrm>
        </p:grpSpPr>
        <p:grpSp>
          <p:nvGrpSpPr>
            <p:cNvPr id="1876" name="Google Shape;1876;p87"/>
            <p:cNvGrpSpPr/>
            <p:nvPr/>
          </p:nvGrpSpPr>
          <p:grpSpPr>
            <a:xfrm>
              <a:off x="6036094" y="3716980"/>
              <a:ext cx="529822" cy="510480"/>
              <a:chOff x="3148311" y="-545634"/>
              <a:chExt cx="1006118" cy="969572"/>
            </a:xfrm>
          </p:grpSpPr>
          <p:sp>
            <p:nvSpPr>
              <p:cNvPr id="1877" name="Google Shape;1877;p8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8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8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7" name="Google Shape;1887;p8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 name="Google Shape;1888;p87"/>
          <p:cNvGrpSpPr/>
          <p:nvPr/>
        </p:nvGrpSpPr>
        <p:grpSpPr>
          <a:xfrm>
            <a:off x="6673522" y="2943981"/>
            <a:ext cx="576302" cy="511871"/>
            <a:chOff x="6644304" y="3073628"/>
            <a:chExt cx="576302" cy="511871"/>
          </a:xfrm>
        </p:grpSpPr>
        <p:grpSp>
          <p:nvGrpSpPr>
            <p:cNvPr id="1889" name="Google Shape;1889;p87"/>
            <p:cNvGrpSpPr/>
            <p:nvPr/>
          </p:nvGrpSpPr>
          <p:grpSpPr>
            <a:xfrm>
              <a:off x="6712169" y="3073651"/>
              <a:ext cx="481611" cy="506713"/>
              <a:chOff x="1833536" y="-546641"/>
              <a:chExt cx="914567" cy="962419"/>
            </a:xfrm>
          </p:grpSpPr>
          <p:grpSp>
            <p:nvGrpSpPr>
              <p:cNvPr id="1890" name="Google Shape;1890;p87"/>
              <p:cNvGrpSpPr/>
              <p:nvPr/>
            </p:nvGrpSpPr>
            <p:grpSpPr>
              <a:xfrm>
                <a:off x="1833536" y="-524249"/>
                <a:ext cx="914567" cy="940027"/>
                <a:chOff x="1833536" y="-524249"/>
                <a:chExt cx="914567" cy="940027"/>
              </a:xfrm>
            </p:grpSpPr>
            <p:sp>
              <p:nvSpPr>
                <p:cNvPr id="1891" name="Google Shape;1891;p8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6" name="Google Shape;1896;p8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0" name="Google Shape;1900;p8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 name="Google Shape;1901;p87"/>
          <p:cNvGrpSpPr/>
          <p:nvPr/>
        </p:nvGrpSpPr>
        <p:grpSpPr>
          <a:xfrm>
            <a:off x="752796" y="2869970"/>
            <a:ext cx="2622876" cy="1333540"/>
            <a:chOff x="238125" y="1038125"/>
            <a:chExt cx="7146800" cy="3633625"/>
          </a:xfrm>
        </p:grpSpPr>
        <p:sp>
          <p:nvSpPr>
            <p:cNvPr id="1902" name="Google Shape;1902;p8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8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8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8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8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8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8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8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8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8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8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8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8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8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8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8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8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8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8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8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8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8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8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8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8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8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8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8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8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8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8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8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8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8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8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8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8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8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8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8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8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8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8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8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8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8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8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8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8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8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8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8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8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8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8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8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8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8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8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8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8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8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8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8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8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8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8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8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8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8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8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8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8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8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8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8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8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8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8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8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8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8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8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8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8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8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8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8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8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8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8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8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8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8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8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8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8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8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8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8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8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8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8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8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8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8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8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8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8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8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8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8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8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8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8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8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8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8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8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8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8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8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8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8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8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8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8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8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8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8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8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8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8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8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8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8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8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8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8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8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8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8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8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8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8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8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8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8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8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8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8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8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8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8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8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8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8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8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8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8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8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8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8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8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8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8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8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8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8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8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8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8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8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8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8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8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8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8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8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8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8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8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8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8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8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8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8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8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8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8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8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8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8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8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8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8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8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8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8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8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8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8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8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8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8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8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8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8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8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8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8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8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8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8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8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8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8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8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8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8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8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8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8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8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8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8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8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8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8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8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8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8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8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8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8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8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8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8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8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8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8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8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8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8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8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8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8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8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8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8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8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8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8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8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8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8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8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8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8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8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8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8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8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8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8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8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8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8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8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8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8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8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8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8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8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8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8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8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8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8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8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8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8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8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8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8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8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8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8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8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8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8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8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8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8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8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8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8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8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8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8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8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8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8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8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8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8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8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8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8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8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8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8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8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8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8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8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8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8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8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8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8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8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8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8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8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8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8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8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8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8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8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8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8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8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8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8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8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8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8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8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8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8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8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8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8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8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8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8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8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8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8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8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8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8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8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8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8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8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8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8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8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8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8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8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8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8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8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8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8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8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8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8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8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8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8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8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8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8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8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8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8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8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8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8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8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8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8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8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8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8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8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8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8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8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8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8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8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8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8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8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8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8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8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8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8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8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8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8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8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8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8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8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8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8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8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8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8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8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8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8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8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8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8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8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8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8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8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8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8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8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8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8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8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8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8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8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8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8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8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8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8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8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8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8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8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8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8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8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8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8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8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8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8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8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8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8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8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8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8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8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8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8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8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8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8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8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8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8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8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8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8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8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8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8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8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8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8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8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8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8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8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8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8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8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8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8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8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8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8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8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8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8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8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8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8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8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8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8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8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8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8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8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8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8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8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8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8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8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8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8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8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8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8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8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8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8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8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8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8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8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8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8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8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8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8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8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8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8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8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8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8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8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8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8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8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8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8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8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8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8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8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8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8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8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8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8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8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8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8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8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8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8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8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8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8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8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8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8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8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8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8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8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8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8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8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8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8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8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8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8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8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8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8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8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8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8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8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8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8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8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8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8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8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8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8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8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8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8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8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8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8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8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8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8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8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8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8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8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8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8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8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8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8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8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8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8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8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8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8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8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8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8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8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8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8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8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8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8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8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8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8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8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8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8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8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8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8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8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8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8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8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8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8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8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8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8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8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8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8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8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8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8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8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8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8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8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8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8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8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8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8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8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8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8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8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8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8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8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8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8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8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8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8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8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8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8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8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8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8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8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8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8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8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8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8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8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8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8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8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8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8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8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8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8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8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8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8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8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8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8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8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8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8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8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8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8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8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8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8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8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8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8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8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8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8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8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8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8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8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8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8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8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8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8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8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8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8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8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8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8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8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8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8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8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8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8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8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8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8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8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8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8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8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8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8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8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8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8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8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8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8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8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8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8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8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8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8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8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8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8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8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8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8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8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8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8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8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8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8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8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8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8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8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8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8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8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8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8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8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8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8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8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8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8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8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8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8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8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8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8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8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8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8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8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8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8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8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8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8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8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8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8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8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8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8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8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8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8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8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8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8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8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8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8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8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8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8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8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8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8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8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8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8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8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8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8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8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8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8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8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8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8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8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8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8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8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8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8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8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8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8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8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8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8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8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8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8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8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8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8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8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8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8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8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8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8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8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8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8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8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8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8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8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8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8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8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8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8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8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8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8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8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8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8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8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8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8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8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8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8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8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8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8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8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8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8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8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8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8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8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8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8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8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8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8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8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8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8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8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8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8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8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8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8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8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8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8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8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8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8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8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8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8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8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8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8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8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8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8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8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8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8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8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8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8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8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8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8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8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8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8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8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8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8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8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8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8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8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8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8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8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8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8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8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8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8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8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8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8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8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8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8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8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8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8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8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8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8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8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8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8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8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8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8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8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8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8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8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8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8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8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8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8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8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8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8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8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8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8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8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8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8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8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8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8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8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8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8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8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8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8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8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8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8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8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8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8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8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8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8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8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8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8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8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8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8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8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8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8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8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8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8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8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8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8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8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8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8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8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8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8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8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8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8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8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8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8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8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8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8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8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8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8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8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8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8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8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8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8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8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8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8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8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8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8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8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8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8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8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8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8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8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8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8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8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8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8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8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8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8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8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8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8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8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8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8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8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8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8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8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8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8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8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8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8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8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8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8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8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8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8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8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8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8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8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8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8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8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8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8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8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8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8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8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8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8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8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8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8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8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8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8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8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8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8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8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8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8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8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8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8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8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8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8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8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8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8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8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8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8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8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8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8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8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8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8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8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8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8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8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8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8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8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8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8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8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8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8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8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8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8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8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8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8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8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8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8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8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8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8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8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8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8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8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8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8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8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8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8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8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8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8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8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8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8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8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8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8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8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8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8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8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8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8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8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8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8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8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8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8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8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8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8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8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8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8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8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8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8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8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8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8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8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8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8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8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8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8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8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8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8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8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8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8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8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8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8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8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8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8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8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8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8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8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8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8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8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8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8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8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8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8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8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8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8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8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8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8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8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8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8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8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8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8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8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8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8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8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8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8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8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8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8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8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8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8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8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8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8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8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8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8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8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8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8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8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8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8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8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8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8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8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8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8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8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4" name="Google Shape;3474;p87"/>
          <p:cNvGrpSpPr/>
          <p:nvPr/>
        </p:nvGrpSpPr>
        <p:grpSpPr>
          <a:xfrm>
            <a:off x="5938558" y="1033351"/>
            <a:ext cx="2435960" cy="1297725"/>
            <a:chOff x="233350" y="949250"/>
            <a:chExt cx="7137300" cy="3802300"/>
          </a:xfrm>
        </p:grpSpPr>
        <p:sp>
          <p:nvSpPr>
            <p:cNvPr id="3475" name="Google Shape;3475;p8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8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8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8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8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8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8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8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8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8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8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8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8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8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8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8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8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8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8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8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8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8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8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8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8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8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8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8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8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8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8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8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8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8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8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8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8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8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8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8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8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8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8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8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8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8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8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8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8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8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8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6" name="Google Shape;3526;p87"/>
          <p:cNvGrpSpPr/>
          <p:nvPr/>
        </p:nvGrpSpPr>
        <p:grpSpPr>
          <a:xfrm>
            <a:off x="731715" y="995041"/>
            <a:ext cx="2665073" cy="1317140"/>
            <a:chOff x="793334" y="1192826"/>
            <a:chExt cx="2665073" cy="1317140"/>
          </a:xfrm>
        </p:grpSpPr>
        <p:sp>
          <p:nvSpPr>
            <p:cNvPr id="3527" name="Google Shape;3527;p8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8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8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8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8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8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8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8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8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8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8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8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8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8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8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8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8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8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8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8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8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8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8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8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8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8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8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8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8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8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8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8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8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8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8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8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8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8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8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8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8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8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8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8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8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8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8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8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8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8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8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8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8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8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8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8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8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8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8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8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8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8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8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8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8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8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8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8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8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8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8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8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8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8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8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8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8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8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8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8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8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8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8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8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8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8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8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8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8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8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8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8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8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8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8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8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8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8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8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8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8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8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8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8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8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8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8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8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8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8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8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8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8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8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8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8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8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8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8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8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8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8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8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8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8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8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8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8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8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8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8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8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8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8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8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8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8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8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8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8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8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8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8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8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8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8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8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8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8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8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8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8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8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8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8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8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8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8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8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8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8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8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8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8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8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8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8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8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8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8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8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8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8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8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8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8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8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8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8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8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8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8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8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8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8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8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8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8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8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8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8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8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8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8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8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8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8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8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8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8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8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8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8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8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8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8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8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8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8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8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8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8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8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8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8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8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8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8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8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8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8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8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8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8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8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8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8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8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8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8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8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8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8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8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8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8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8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8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8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8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8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8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8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8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8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8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8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8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8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8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8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8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8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8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8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8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8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8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8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8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8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8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8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8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8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8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8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8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8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8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8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8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8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8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8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8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8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8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8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8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8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8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8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8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8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8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8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8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8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8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8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8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8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8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8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8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8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8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8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8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8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8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8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8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8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8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8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8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8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8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8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8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8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8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8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8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8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8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8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8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8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8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8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8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8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8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8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8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8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8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8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8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8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8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8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8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8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8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8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8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8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8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8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8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8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8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8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8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8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8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8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8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8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8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8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8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8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8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8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8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8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8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8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8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8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8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8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8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8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8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8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8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8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8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8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8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8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8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8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8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8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8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8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8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8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8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8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8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8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8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8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8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8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8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8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8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8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8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8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8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8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8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8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8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8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8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8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8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8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8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8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8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8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8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8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8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8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8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8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8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8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8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8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8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8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8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8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8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8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8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8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8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8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8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8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8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8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8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8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8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8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8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8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8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8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8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8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8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8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8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8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8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8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8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8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8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8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8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8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8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8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8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8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8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8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8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8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8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8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8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8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8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8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8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8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8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8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8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8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8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8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8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8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8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8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8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8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8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8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8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8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8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8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8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8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8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8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8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8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8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8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8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8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8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8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8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8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8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8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8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8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8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8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8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8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8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8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8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8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8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8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8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8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8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8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8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8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8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8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8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8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8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8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8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8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8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8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8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8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8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8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8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8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8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8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8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8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8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8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8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8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8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8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8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8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8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8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8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8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8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8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8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8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8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8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8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8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8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8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8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8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8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8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8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8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8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8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8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8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8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8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8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8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8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8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8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8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8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8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8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8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8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8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8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8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8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8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8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8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8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8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8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8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8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8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8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8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8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8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8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8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8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8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8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8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8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8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8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8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8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8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8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8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8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8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8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8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8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8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8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8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8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8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8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8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8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8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8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8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8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8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8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8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8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8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8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8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8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8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8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8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8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8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8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8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8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8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8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8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8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8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8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8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8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8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8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8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8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8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8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8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8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8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8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8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8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8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8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8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8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8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8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8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8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8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8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8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8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8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8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8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8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8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8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8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8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8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8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8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8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8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8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8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8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8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8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8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8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8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8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8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8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8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8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8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8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8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8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8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8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8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8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8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8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8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8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8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8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8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8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8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8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8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8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8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8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8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8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8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8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8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8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8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8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8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8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8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8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8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8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8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8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8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8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8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8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8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8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8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8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8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8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8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8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8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8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8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8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8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8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8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8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8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8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8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8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8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8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8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8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8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8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8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8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8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8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8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8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8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8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8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8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8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8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8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8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8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8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8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8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8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8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8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8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8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8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8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8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8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8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8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8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8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8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8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8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8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8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8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8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8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8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8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8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8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8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8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8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8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8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8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8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8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8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8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8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8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8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8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8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8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8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8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8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8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8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8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8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8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8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8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8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8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8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8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8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8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8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8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8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8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8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8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8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8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8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8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8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8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8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8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8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8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8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8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8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8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8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8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8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8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8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8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8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8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8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8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8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8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8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8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8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8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8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8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8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8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8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8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8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8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8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8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8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8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8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8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8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8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8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8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8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8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8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8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8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8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8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8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8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8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8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8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8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8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8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8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8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8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8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8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8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8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8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8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8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8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8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8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8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8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8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8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8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8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8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8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8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8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8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8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8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8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8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8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8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8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8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8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8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8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8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8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8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8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8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8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8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8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8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8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8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8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8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8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8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8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8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8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8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8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8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8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8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8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8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8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8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8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8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8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8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8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8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8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8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8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8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8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8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8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8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8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8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8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8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8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8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8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8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8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8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8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8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8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8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8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8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8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8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8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8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8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8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8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8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8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8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8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8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8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8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8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8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8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8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8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8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8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8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8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8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8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8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8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8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8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8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8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8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8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8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8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8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8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8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8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8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8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8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8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8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8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8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8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8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8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8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8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8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8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8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8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8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8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8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8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8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8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8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8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8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8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8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8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8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8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8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8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8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8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8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8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8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8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8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8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8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8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8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8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8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8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8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8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8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8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8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8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8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8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8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8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8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8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8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8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8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8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8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8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8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8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8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8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8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8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8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8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8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8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8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8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8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8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8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8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8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8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8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8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8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8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8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8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8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8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8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8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8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8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8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8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8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8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8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8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8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8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8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8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8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8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8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8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8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8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8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8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8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8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8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8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8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8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8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8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8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8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8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8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8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8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8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8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8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8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8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8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8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8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8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8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8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8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87"/>
          <p:cNvGrpSpPr/>
          <p:nvPr/>
        </p:nvGrpSpPr>
        <p:grpSpPr>
          <a:xfrm>
            <a:off x="3450485" y="919691"/>
            <a:ext cx="2310381" cy="1488888"/>
            <a:chOff x="229225" y="549050"/>
            <a:chExt cx="7161750" cy="4615275"/>
          </a:xfrm>
        </p:grpSpPr>
        <p:sp>
          <p:nvSpPr>
            <p:cNvPr id="7495" name="Google Shape;7495;p87"/>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7"/>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7"/>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7"/>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7"/>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7"/>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7"/>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7"/>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7"/>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7"/>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7"/>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7"/>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7"/>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7"/>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7"/>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7"/>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7"/>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7"/>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7"/>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7"/>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7"/>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7"/>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7"/>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7"/>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7"/>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7"/>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7"/>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7"/>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7"/>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7"/>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7"/>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7"/>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7"/>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7"/>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7"/>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7"/>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7"/>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7"/>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7"/>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7"/>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7"/>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7"/>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7"/>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7"/>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7"/>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7"/>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7"/>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7"/>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7"/>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7"/>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7"/>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7"/>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7"/>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7"/>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7"/>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7"/>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7"/>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7"/>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7"/>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7"/>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7"/>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7"/>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7"/>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7"/>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7"/>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7"/>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7"/>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7"/>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7"/>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7"/>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7"/>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7"/>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7"/>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7"/>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7"/>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7"/>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7"/>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7"/>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7"/>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7"/>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7"/>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7"/>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7"/>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7"/>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7"/>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7"/>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7"/>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7"/>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7"/>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87"/>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87"/>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7"/>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7"/>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7"/>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7"/>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87"/>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7"/>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7"/>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7"/>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7"/>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87"/>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87"/>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7"/>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7"/>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7"/>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7"/>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7"/>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87"/>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7"/>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7"/>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7"/>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7"/>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7"/>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7"/>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7"/>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7"/>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7"/>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87"/>
          <p:cNvGrpSpPr/>
          <p:nvPr/>
        </p:nvGrpSpPr>
        <p:grpSpPr>
          <a:xfrm>
            <a:off x="3548403" y="2849588"/>
            <a:ext cx="2310282" cy="1374222"/>
            <a:chOff x="238125" y="732525"/>
            <a:chExt cx="7130500" cy="4241425"/>
          </a:xfrm>
        </p:grpSpPr>
        <p:sp>
          <p:nvSpPr>
            <p:cNvPr id="7613" name="Google Shape;7613;p87"/>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7"/>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7"/>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7"/>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87"/>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87"/>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7"/>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87"/>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87"/>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7"/>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7"/>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7"/>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7"/>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7"/>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7"/>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7"/>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7"/>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87"/>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7"/>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7"/>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7"/>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7"/>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7"/>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7"/>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7"/>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7"/>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87"/>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87"/>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7"/>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7"/>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7"/>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7"/>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7"/>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7"/>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7"/>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7"/>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7"/>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7"/>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7"/>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7"/>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7"/>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7"/>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7"/>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7"/>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7"/>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7"/>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7"/>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7"/>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7"/>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7"/>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7"/>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7"/>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7"/>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7"/>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7"/>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7"/>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7"/>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7"/>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7"/>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7"/>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7"/>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7"/>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7"/>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7"/>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7"/>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7"/>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7"/>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7"/>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7"/>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7"/>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7"/>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7"/>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7"/>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7"/>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7"/>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7"/>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87"/>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87"/>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7"/>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7"/>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7"/>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7"/>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7"/>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7"/>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87"/>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7"/>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7"/>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87"/>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7"/>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7"/>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7"/>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7"/>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7"/>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7"/>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7"/>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7"/>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7"/>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7"/>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7"/>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7"/>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7"/>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7"/>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7"/>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7"/>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87"/>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7"/>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7"/>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7"/>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7"/>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7"/>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7"/>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87"/>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7"/>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7"/>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98"/>
        <p:cNvGrpSpPr/>
        <p:nvPr/>
      </p:nvGrpSpPr>
      <p:grpSpPr>
        <a:xfrm>
          <a:off x="0" y="0"/>
          <a:ext cx="0" cy="0"/>
          <a:chOff x="0" y="0"/>
          <a:chExt cx="0" cy="0"/>
        </a:xfrm>
      </p:grpSpPr>
      <p:sp>
        <p:nvSpPr>
          <p:cNvPr id="299" name="Google Shape;299;p48"/>
          <p:cNvSpPr/>
          <p:nvPr/>
        </p:nvSpPr>
        <p:spPr>
          <a:xfrm>
            <a:off x="1744200" y="0"/>
            <a:ext cx="5655600" cy="51435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48"/>
          <p:cNvSpPr txBox="1">
            <a:spLocks noGrp="1"/>
          </p:cNvSpPr>
          <p:nvPr>
            <p:ph type="title"/>
          </p:nvPr>
        </p:nvSpPr>
        <p:spPr>
          <a:xfrm>
            <a:off x="2517300" y="1674150"/>
            <a:ext cx="4109400" cy="726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sp>
        <p:nvSpPr>
          <p:cNvPr id="301" name="Google Shape;301;p48"/>
          <p:cNvSpPr txBox="1">
            <a:spLocks noGrp="1"/>
          </p:cNvSpPr>
          <p:nvPr>
            <p:ph type="subTitle" idx="1"/>
          </p:nvPr>
        </p:nvSpPr>
        <p:spPr>
          <a:xfrm>
            <a:off x="2517300" y="2400751"/>
            <a:ext cx="4109400" cy="1068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give a brief description of the topic you want to talk about here. For example, if you want to talk about Mercury, you can say that it’s the smallest planet in the entire Solar System</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730"/>
        <p:cNvGrpSpPr/>
        <p:nvPr/>
      </p:nvGrpSpPr>
      <p:grpSpPr>
        <a:xfrm>
          <a:off x="0" y="0"/>
          <a:ext cx="0" cy="0"/>
          <a:chOff x="0" y="0"/>
          <a:chExt cx="0" cy="0"/>
        </a:xfrm>
      </p:grpSpPr>
      <p:grpSp>
        <p:nvGrpSpPr>
          <p:cNvPr id="7731" name="Google Shape;7731;p88"/>
          <p:cNvGrpSpPr/>
          <p:nvPr/>
        </p:nvGrpSpPr>
        <p:grpSpPr>
          <a:xfrm>
            <a:off x="2100560" y="3398663"/>
            <a:ext cx="1102891" cy="760337"/>
            <a:chOff x="4967783" y="2151471"/>
            <a:chExt cx="3920692" cy="2702940"/>
          </a:xfrm>
        </p:grpSpPr>
        <p:grpSp>
          <p:nvGrpSpPr>
            <p:cNvPr id="7732" name="Google Shape;7732;p88"/>
            <p:cNvGrpSpPr/>
            <p:nvPr/>
          </p:nvGrpSpPr>
          <p:grpSpPr>
            <a:xfrm>
              <a:off x="5045709" y="2252109"/>
              <a:ext cx="3761071" cy="2501708"/>
              <a:chOff x="2691784" y="1805334"/>
              <a:chExt cx="3761071" cy="2501708"/>
            </a:xfrm>
          </p:grpSpPr>
          <p:sp>
            <p:nvSpPr>
              <p:cNvPr id="7733" name="Google Shape;7733;p8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88"/>
            <p:cNvGrpSpPr/>
            <p:nvPr/>
          </p:nvGrpSpPr>
          <p:grpSpPr>
            <a:xfrm>
              <a:off x="4967783" y="2151471"/>
              <a:ext cx="3920692" cy="2702940"/>
              <a:chOff x="2613858" y="1704696"/>
              <a:chExt cx="3920692" cy="2702940"/>
            </a:xfrm>
          </p:grpSpPr>
          <p:sp>
            <p:nvSpPr>
              <p:cNvPr id="7741" name="Google Shape;7741;p8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8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8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6" name="Google Shape;7746;p88"/>
          <p:cNvGrpSpPr/>
          <p:nvPr/>
        </p:nvGrpSpPr>
        <p:grpSpPr>
          <a:xfrm>
            <a:off x="3504468" y="1286940"/>
            <a:ext cx="1561911" cy="708580"/>
            <a:chOff x="3530532" y="1496185"/>
            <a:chExt cx="1561911" cy="708580"/>
          </a:xfrm>
        </p:grpSpPr>
        <p:grpSp>
          <p:nvGrpSpPr>
            <p:cNvPr id="7747" name="Google Shape;7747;p88"/>
            <p:cNvGrpSpPr/>
            <p:nvPr/>
          </p:nvGrpSpPr>
          <p:grpSpPr>
            <a:xfrm>
              <a:off x="3720318" y="1857562"/>
              <a:ext cx="1372125" cy="54"/>
              <a:chOff x="3720318" y="1857562"/>
              <a:chExt cx="1372125" cy="54"/>
            </a:xfrm>
          </p:grpSpPr>
          <p:cxnSp>
            <p:nvCxnSpPr>
              <p:cNvPr id="7748" name="Google Shape;7748;p88"/>
              <p:cNvCxnSpPr>
                <a:endCxn id="7749"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0" name="Google Shape;7750;p8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1" name="Google Shape;7751;p8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752" name="Google Shape;7752;p88"/>
              <p:cNvCxnSpPr>
                <a:stCxn id="7749"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753" name="Google Shape;7753;p88"/>
            <p:cNvGrpSpPr/>
            <p:nvPr/>
          </p:nvGrpSpPr>
          <p:grpSpPr>
            <a:xfrm>
              <a:off x="3567462" y="1496185"/>
              <a:ext cx="286500" cy="272914"/>
              <a:chOff x="3567462" y="1496185"/>
              <a:chExt cx="286500" cy="272914"/>
            </a:xfrm>
          </p:grpSpPr>
          <p:cxnSp>
            <p:nvCxnSpPr>
              <p:cNvPr id="7754" name="Google Shape;7754;p8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55" name="Google Shape;7755;p8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56" name="Google Shape;7756;p8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8" name="Google Shape;7758;p88"/>
            <p:cNvGrpSpPr/>
            <p:nvPr/>
          </p:nvGrpSpPr>
          <p:grpSpPr>
            <a:xfrm>
              <a:off x="3929014" y="1960574"/>
              <a:ext cx="286500" cy="242342"/>
              <a:chOff x="3929014" y="1960574"/>
              <a:chExt cx="286500" cy="242342"/>
            </a:xfrm>
          </p:grpSpPr>
          <p:cxnSp>
            <p:nvCxnSpPr>
              <p:cNvPr id="7759" name="Google Shape;7759;p8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760" name="Google Shape;7760;p8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88"/>
            <p:cNvGrpSpPr/>
            <p:nvPr/>
          </p:nvGrpSpPr>
          <p:grpSpPr>
            <a:xfrm>
              <a:off x="4290828" y="1496185"/>
              <a:ext cx="286500" cy="272914"/>
              <a:chOff x="4290828" y="1496185"/>
              <a:chExt cx="286500" cy="272914"/>
            </a:xfrm>
          </p:grpSpPr>
          <p:cxnSp>
            <p:nvCxnSpPr>
              <p:cNvPr id="7762" name="Google Shape;7762;p8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763" name="Google Shape;7763;p8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64" name="Google Shape;7764;p8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5" name="Google Shape;7765;p88"/>
            <p:cNvGrpSpPr/>
            <p:nvPr/>
          </p:nvGrpSpPr>
          <p:grpSpPr>
            <a:xfrm>
              <a:off x="4657726" y="1959674"/>
              <a:ext cx="286500" cy="245092"/>
              <a:chOff x="4657726" y="1959674"/>
              <a:chExt cx="286500" cy="245092"/>
            </a:xfrm>
          </p:grpSpPr>
          <p:cxnSp>
            <p:nvCxnSpPr>
              <p:cNvPr id="7766" name="Google Shape;7766;p8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767" name="Google Shape;7767;p8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68" name="Google Shape;7768;p88"/>
          <p:cNvGrpSpPr/>
          <p:nvPr/>
        </p:nvGrpSpPr>
        <p:grpSpPr>
          <a:xfrm>
            <a:off x="3486488" y="2149036"/>
            <a:ext cx="1597032" cy="378649"/>
            <a:chOff x="3512551" y="2358282"/>
            <a:chExt cx="1597032" cy="378649"/>
          </a:xfrm>
        </p:grpSpPr>
        <p:grpSp>
          <p:nvGrpSpPr>
            <p:cNvPr id="7769" name="Google Shape;7769;p88"/>
            <p:cNvGrpSpPr/>
            <p:nvPr/>
          </p:nvGrpSpPr>
          <p:grpSpPr>
            <a:xfrm>
              <a:off x="3738198" y="2553002"/>
              <a:ext cx="1145834" cy="117"/>
              <a:chOff x="3738198" y="2553002"/>
              <a:chExt cx="1145834" cy="117"/>
            </a:xfrm>
          </p:grpSpPr>
          <p:cxnSp>
            <p:nvCxnSpPr>
              <p:cNvPr id="7770" name="Google Shape;7770;p8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71" name="Google Shape;7771;p8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772" name="Google Shape;7772;p88"/>
              <p:cNvCxnSpPr>
                <a:stCxn id="7773" idx="6"/>
                <a:endCxn id="7774"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775" name="Google Shape;7775;p88"/>
            <p:cNvGrpSpPr/>
            <p:nvPr/>
          </p:nvGrpSpPr>
          <p:grpSpPr>
            <a:xfrm>
              <a:off x="3969644" y="2440153"/>
              <a:ext cx="225900" cy="296779"/>
              <a:chOff x="3969644" y="2440153"/>
              <a:chExt cx="225900" cy="296779"/>
            </a:xfrm>
          </p:grpSpPr>
          <p:cxnSp>
            <p:nvCxnSpPr>
              <p:cNvPr id="7776" name="Google Shape;7776;p8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774" name="Google Shape;7774;p8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88"/>
            <p:cNvGrpSpPr/>
            <p:nvPr/>
          </p:nvGrpSpPr>
          <p:grpSpPr>
            <a:xfrm>
              <a:off x="4426818" y="2358282"/>
              <a:ext cx="225600" cy="307471"/>
              <a:chOff x="4426818" y="2358282"/>
              <a:chExt cx="225600" cy="307471"/>
            </a:xfrm>
          </p:grpSpPr>
          <p:cxnSp>
            <p:nvCxnSpPr>
              <p:cNvPr id="7779" name="Google Shape;7779;p88"/>
              <p:cNvCxnSpPr>
                <a:stCxn id="7780"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781" name="Google Shape;7781;p8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2" name="Google Shape;7782;p88"/>
            <p:cNvGrpSpPr/>
            <p:nvPr/>
          </p:nvGrpSpPr>
          <p:grpSpPr>
            <a:xfrm>
              <a:off x="4883984" y="2440153"/>
              <a:ext cx="225600" cy="296479"/>
              <a:chOff x="4883984" y="2440153"/>
              <a:chExt cx="225600" cy="296479"/>
            </a:xfrm>
          </p:grpSpPr>
          <p:cxnSp>
            <p:nvCxnSpPr>
              <p:cNvPr id="7783" name="Google Shape;7783;p8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784" name="Google Shape;7784;p8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6" name="Google Shape;7786;p88"/>
            <p:cNvGrpSpPr/>
            <p:nvPr/>
          </p:nvGrpSpPr>
          <p:grpSpPr>
            <a:xfrm>
              <a:off x="3512551" y="2358356"/>
              <a:ext cx="225647" cy="307629"/>
              <a:chOff x="2182679" y="2005014"/>
              <a:chExt cx="792300" cy="1080158"/>
            </a:xfrm>
          </p:grpSpPr>
          <p:cxnSp>
            <p:nvCxnSpPr>
              <p:cNvPr id="7787" name="Google Shape;7787;p88"/>
              <p:cNvCxnSpPr>
                <a:stCxn id="7788"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773" name="Google Shape;7773;p8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89" name="Google Shape;7789;p88"/>
          <p:cNvGrpSpPr/>
          <p:nvPr/>
        </p:nvGrpSpPr>
        <p:grpSpPr>
          <a:xfrm>
            <a:off x="6846570" y="972834"/>
            <a:ext cx="1559809" cy="722610"/>
            <a:chOff x="634175" y="2986275"/>
            <a:chExt cx="3147949" cy="1458344"/>
          </a:xfrm>
        </p:grpSpPr>
        <p:cxnSp>
          <p:nvCxnSpPr>
            <p:cNvPr id="7790" name="Google Shape;7790;p88"/>
            <p:cNvCxnSpPr>
              <a:stCxn id="7791" idx="4"/>
              <a:endCxn id="7792"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793" name="Google Shape;7793;p88"/>
            <p:cNvCxnSpPr>
              <a:stCxn id="7792" idx="0"/>
              <a:endCxn id="7794"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795" name="Google Shape;7795;p88"/>
            <p:cNvCxnSpPr>
              <a:stCxn id="7794" idx="4"/>
              <a:endCxn id="7796"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797" name="Google Shape;7797;p88"/>
            <p:cNvCxnSpPr>
              <a:stCxn id="7796" idx="0"/>
              <a:endCxn id="7798"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798" name="Google Shape;7798;p8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4" name="Google Shape;7794;p8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1" name="Google Shape;7791;p8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6" name="Google Shape;7796;p8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792" name="Google Shape;7792;p8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799" name="Google Shape;7799;p88"/>
          <p:cNvGrpSpPr/>
          <p:nvPr/>
        </p:nvGrpSpPr>
        <p:grpSpPr>
          <a:xfrm>
            <a:off x="3500360" y="2682741"/>
            <a:ext cx="1570719" cy="294123"/>
            <a:chOff x="998425" y="1182125"/>
            <a:chExt cx="1065400" cy="199500"/>
          </a:xfrm>
        </p:grpSpPr>
        <p:sp>
          <p:nvSpPr>
            <p:cNvPr id="7800" name="Google Shape;7800;p8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88"/>
          <p:cNvGrpSpPr/>
          <p:nvPr/>
        </p:nvGrpSpPr>
        <p:grpSpPr>
          <a:xfrm>
            <a:off x="6843616" y="1800228"/>
            <a:ext cx="1565716" cy="366729"/>
            <a:chOff x="1247650" y="2075423"/>
            <a:chExt cx="6648477" cy="1557238"/>
          </a:xfrm>
        </p:grpSpPr>
        <p:sp>
          <p:nvSpPr>
            <p:cNvPr id="7806" name="Google Shape;7806;p8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88"/>
          <p:cNvGrpSpPr/>
          <p:nvPr/>
        </p:nvGrpSpPr>
        <p:grpSpPr>
          <a:xfrm>
            <a:off x="6827928" y="2949043"/>
            <a:ext cx="1597061" cy="663440"/>
            <a:chOff x="6796238" y="3158297"/>
            <a:chExt cx="1630319" cy="677257"/>
          </a:xfrm>
        </p:grpSpPr>
        <p:cxnSp>
          <p:nvCxnSpPr>
            <p:cNvPr id="7813" name="Google Shape;7813;p8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14" name="Google Shape;7814;p8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815" name="Google Shape;7815;p8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816" name="Google Shape;7816;p8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817" name="Google Shape;7817;p88"/>
            <p:cNvGrpSpPr/>
            <p:nvPr/>
          </p:nvGrpSpPr>
          <p:grpSpPr>
            <a:xfrm>
              <a:off x="6796238" y="3311904"/>
              <a:ext cx="1630319" cy="377697"/>
              <a:chOff x="6796238" y="3311904"/>
              <a:chExt cx="1630319" cy="377697"/>
            </a:xfrm>
          </p:grpSpPr>
          <p:sp>
            <p:nvSpPr>
              <p:cNvPr id="7818" name="Google Shape;7818;p8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8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21" name="Google Shape;7821;p88"/>
          <p:cNvGrpSpPr/>
          <p:nvPr/>
        </p:nvGrpSpPr>
        <p:grpSpPr>
          <a:xfrm>
            <a:off x="5349066" y="970435"/>
            <a:ext cx="1368606" cy="1593805"/>
            <a:chOff x="1839112" y="2209163"/>
            <a:chExt cx="1918159" cy="2233784"/>
          </a:xfrm>
        </p:grpSpPr>
        <p:sp>
          <p:nvSpPr>
            <p:cNvPr id="7822" name="Google Shape;7822;p8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25" name="Google Shape;7825;p88"/>
            <p:cNvCxnSpPr>
              <a:stCxn id="7822" idx="6"/>
              <a:endCxn id="7823"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26" name="Google Shape;7826;p88"/>
            <p:cNvCxnSpPr>
              <a:stCxn id="7823" idx="4"/>
              <a:endCxn id="7827"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828" name="Google Shape;7828;p88"/>
            <p:cNvCxnSpPr>
              <a:stCxn id="7827" idx="6"/>
              <a:endCxn id="7824"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829" name="Google Shape;7829;p88"/>
            <p:cNvCxnSpPr>
              <a:stCxn id="7824" idx="4"/>
              <a:endCxn id="7830"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827" name="Google Shape;7827;p8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32" name="Google Shape;7832;p88"/>
            <p:cNvCxnSpPr>
              <a:endCxn id="7831"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833" name="Google Shape;7833;p88"/>
          <p:cNvGrpSpPr/>
          <p:nvPr/>
        </p:nvGrpSpPr>
        <p:grpSpPr>
          <a:xfrm>
            <a:off x="3481439" y="976671"/>
            <a:ext cx="1637968" cy="154942"/>
            <a:chOff x="238125" y="2506075"/>
            <a:chExt cx="7115411" cy="673075"/>
          </a:xfrm>
        </p:grpSpPr>
        <p:sp>
          <p:nvSpPr>
            <p:cNvPr id="7834" name="Google Shape;7834;p8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9" name="Google Shape;7839;p88"/>
          <p:cNvGrpSpPr/>
          <p:nvPr/>
        </p:nvGrpSpPr>
        <p:grpSpPr>
          <a:xfrm>
            <a:off x="720124" y="1298269"/>
            <a:ext cx="2476762" cy="91743"/>
            <a:chOff x="1464850" y="436376"/>
            <a:chExt cx="6001362" cy="222300"/>
          </a:xfrm>
        </p:grpSpPr>
        <p:sp>
          <p:nvSpPr>
            <p:cNvPr id="7840" name="Google Shape;7840;p8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845" name="Google Shape;7845;p8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46" name="Google Shape;7846;p8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47" name="Google Shape;7847;p8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848" name="Google Shape;7848;p8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849" name="Google Shape;7849;p88"/>
          <p:cNvGrpSpPr/>
          <p:nvPr/>
        </p:nvGrpSpPr>
        <p:grpSpPr>
          <a:xfrm>
            <a:off x="706391" y="2533734"/>
            <a:ext cx="1452710" cy="651923"/>
            <a:chOff x="803162" y="2667727"/>
            <a:chExt cx="1411906" cy="633611"/>
          </a:xfrm>
        </p:grpSpPr>
        <p:cxnSp>
          <p:nvCxnSpPr>
            <p:cNvPr id="7850" name="Google Shape;7850;p88"/>
            <p:cNvCxnSpPr>
              <a:stCxn id="7851" idx="2"/>
              <a:endCxn id="7852"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53" name="Google Shape;7853;p88"/>
            <p:cNvCxnSpPr>
              <a:stCxn id="7854" idx="0"/>
              <a:endCxn id="7851"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55" name="Google Shape;7855;p88"/>
            <p:cNvCxnSpPr>
              <a:stCxn id="7854" idx="2"/>
              <a:endCxn id="7856"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57" name="Google Shape;7857;p88"/>
            <p:cNvCxnSpPr>
              <a:stCxn id="7858" idx="0"/>
              <a:endCxn id="7854"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59" name="Google Shape;7859;p88"/>
            <p:cNvCxnSpPr>
              <a:stCxn id="7852" idx="2"/>
              <a:endCxn id="7860"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861" name="Google Shape;7861;p88"/>
            <p:cNvCxnSpPr>
              <a:stCxn id="7862" idx="0"/>
              <a:endCxn id="7852"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858" name="Google Shape;7858;p8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6" name="Google Shape;7856;p8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2" name="Google Shape;7862;p8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60" name="Google Shape;7860;p8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2" name="Google Shape;7852;p8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4" name="Google Shape;7854;p8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851" name="Google Shape;7851;p8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863" name="Google Shape;7863;p88"/>
          <p:cNvGrpSpPr/>
          <p:nvPr/>
        </p:nvGrpSpPr>
        <p:grpSpPr>
          <a:xfrm>
            <a:off x="706393" y="969273"/>
            <a:ext cx="2518541" cy="209309"/>
            <a:chOff x="803163" y="1111966"/>
            <a:chExt cx="2447800" cy="203430"/>
          </a:xfrm>
        </p:grpSpPr>
        <p:grpSp>
          <p:nvGrpSpPr>
            <p:cNvPr id="7864" name="Google Shape;7864;p88"/>
            <p:cNvGrpSpPr/>
            <p:nvPr/>
          </p:nvGrpSpPr>
          <p:grpSpPr>
            <a:xfrm>
              <a:off x="1958180" y="1111966"/>
              <a:ext cx="588019" cy="121396"/>
              <a:chOff x="4808316" y="2800065"/>
              <a:chExt cx="1999386" cy="412910"/>
            </a:xfrm>
          </p:grpSpPr>
          <p:sp>
            <p:nvSpPr>
              <p:cNvPr id="7865" name="Google Shape;7865;p8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6" name="Google Shape;7866;p88"/>
              <p:cNvGrpSpPr/>
              <p:nvPr/>
            </p:nvGrpSpPr>
            <p:grpSpPr>
              <a:xfrm>
                <a:off x="4808316" y="2800065"/>
                <a:ext cx="92400" cy="411825"/>
                <a:chOff x="845575" y="2563700"/>
                <a:chExt cx="92400" cy="411825"/>
              </a:xfrm>
            </p:grpSpPr>
            <p:cxnSp>
              <p:nvCxnSpPr>
                <p:cNvPr id="7867" name="Google Shape;7867;p8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68" name="Google Shape;7868;p8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869" name="Google Shape;7869;p8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870" name="Google Shape;7870;p88"/>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1" name="Google Shape;7871;p88"/>
            <p:cNvGrpSpPr/>
            <p:nvPr/>
          </p:nvGrpSpPr>
          <p:grpSpPr>
            <a:xfrm>
              <a:off x="803163" y="1111974"/>
              <a:ext cx="591158" cy="121545"/>
              <a:chOff x="803163" y="1111974"/>
              <a:chExt cx="591158" cy="121545"/>
            </a:xfrm>
          </p:grpSpPr>
          <p:grpSp>
            <p:nvGrpSpPr>
              <p:cNvPr id="7872" name="Google Shape;7872;p88"/>
              <p:cNvGrpSpPr/>
              <p:nvPr/>
            </p:nvGrpSpPr>
            <p:grpSpPr>
              <a:xfrm>
                <a:off x="803163" y="1111974"/>
                <a:ext cx="27175" cy="121077"/>
                <a:chOff x="845575" y="2563700"/>
                <a:chExt cx="92400" cy="411825"/>
              </a:xfrm>
            </p:grpSpPr>
            <p:cxnSp>
              <p:nvCxnSpPr>
                <p:cNvPr id="7873" name="Google Shape;7873;p8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74" name="Google Shape;7874;p8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5" name="Google Shape;7875;p8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6" name="Google Shape;7876;p88"/>
            <p:cNvGrpSpPr/>
            <p:nvPr/>
          </p:nvGrpSpPr>
          <p:grpSpPr>
            <a:xfrm>
              <a:off x="1381910" y="1194219"/>
              <a:ext cx="588341" cy="121177"/>
              <a:chOff x="1381910" y="1194219"/>
              <a:chExt cx="588341" cy="121177"/>
            </a:xfrm>
          </p:grpSpPr>
          <p:grpSp>
            <p:nvGrpSpPr>
              <p:cNvPr id="7877" name="Google Shape;7877;p88"/>
              <p:cNvGrpSpPr/>
              <p:nvPr/>
            </p:nvGrpSpPr>
            <p:grpSpPr>
              <a:xfrm rot="10800000">
                <a:off x="1381910" y="1194319"/>
                <a:ext cx="27175" cy="121077"/>
                <a:chOff x="2070100" y="2563700"/>
                <a:chExt cx="92400" cy="411825"/>
              </a:xfrm>
            </p:grpSpPr>
            <p:cxnSp>
              <p:nvCxnSpPr>
                <p:cNvPr id="7878" name="Google Shape;7878;p8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79" name="Google Shape;7879;p8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0" name="Google Shape;7880;p8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1" name="Google Shape;7881;p88"/>
            <p:cNvGrpSpPr/>
            <p:nvPr/>
          </p:nvGrpSpPr>
          <p:grpSpPr>
            <a:xfrm>
              <a:off x="2532079" y="1194219"/>
              <a:ext cx="704927" cy="121177"/>
              <a:chOff x="2532079" y="1194219"/>
              <a:chExt cx="704927" cy="121177"/>
            </a:xfrm>
          </p:grpSpPr>
          <p:grpSp>
            <p:nvGrpSpPr>
              <p:cNvPr id="7882" name="Google Shape;7882;p88"/>
              <p:cNvGrpSpPr/>
              <p:nvPr/>
            </p:nvGrpSpPr>
            <p:grpSpPr>
              <a:xfrm rot="10800000">
                <a:off x="2532079" y="1194319"/>
                <a:ext cx="27175" cy="121077"/>
                <a:chOff x="2070100" y="2563700"/>
                <a:chExt cx="92400" cy="411825"/>
              </a:xfrm>
            </p:grpSpPr>
            <p:cxnSp>
              <p:nvCxnSpPr>
                <p:cNvPr id="7883" name="Google Shape;7883;p8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884" name="Google Shape;7884;p8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5" name="Google Shape;7885;p8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86" name="Google Shape;7886;p88"/>
          <p:cNvGrpSpPr/>
          <p:nvPr/>
        </p:nvGrpSpPr>
        <p:grpSpPr>
          <a:xfrm>
            <a:off x="3499403" y="3665904"/>
            <a:ext cx="1567778" cy="491677"/>
            <a:chOff x="5194708" y="3484366"/>
            <a:chExt cx="3148148" cy="987304"/>
          </a:xfrm>
        </p:grpSpPr>
        <p:grpSp>
          <p:nvGrpSpPr>
            <p:cNvPr id="7887" name="Google Shape;7887;p88"/>
            <p:cNvGrpSpPr/>
            <p:nvPr/>
          </p:nvGrpSpPr>
          <p:grpSpPr>
            <a:xfrm>
              <a:off x="7531521" y="3484366"/>
              <a:ext cx="811335" cy="987304"/>
              <a:chOff x="3379425" y="1617275"/>
              <a:chExt cx="1090650" cy="1327200"/>
            </a:xfrm>
          </p:grpSpPr>
          <p:sp>
            <p:nvSpPr>
              <p:cNvPr id="7888" name="Google Shape;7888;p8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88"/>
            <p:cNvGrpSpPr/>
            <p:nvPr/>
          </p:nvGrpSpPr>
          <p:grpSpPr>
            <a:xfrm>
              <a:off x="6752546" y="3484366"/>
              <a:ext cx="811428" cy="987304"/>
              <a:chOff x="2332275" y="1617275"/>
              <a:chExt cx="1090775" cy="1327200"/>
            </a:xfrm>
          </p:grpSpPr>
          <p:sp>
            <p:nvSpPr>
              <p:cNvPr id="7892" name="Google Shape;7892;p8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8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5" name="Google Shape;7895;p88"/>
            <p:cNvGrpSpPr/>
            <p:nvPr/>
          </p:nvGrpSpPr>
          <p:grpSpPr>
            <a:xfrm>
              <a:off x="5973664" y="3484366"/>
              <a:ext cx="811335" cy="987304"/>
              <a:chOff x="1285250" y="1617275"/>
              <a:chExt cx="1090650" cy="1327200"/>
            </a:xfrm>
          </p:grpSpPr>
          <p:sp>
            <p:nvSpPr>
              <p:cNvPr id="7896" name="Google Shape;7896;p8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9" name="Google Shape;7899;p88"/>
            <p:cNvGrpSpPr/>
            <p:nvPr/>
          </p:nvGrpSpPr>
          <p:grpSpPr>
            <a:xfrm>
              <a:off x="5194708" y="3484366"/>
              <a:ext cx="811409" cy="987304"/>
              <a:chOff x="238125" y="1617275"/>
              <a:chExt cx="1090750" cy="1327200"/>
            </a:xfrm>
          </p:grpSpPr>
          <p:sp>
            <p:nvSpPr>
              <p:cNvPr id="7900" name="Google Shape;7900;p8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3" name="Google Shape;7903;p88"/>
          <p:cNvGrpSpPr/>
          <p:nvPr/>
        </p:nvGrpSpPr>
        <p:grpSpPr>
          <a:xfrm>
            <a:off x="3460012" y="3146315"/>
            <a:ext cx="1616964" cy="346256"/>
            <a:chOff x="1808063" y="4294338"/>
            <a:chExt cx="3370782" cy="721817"/>
          </a:xfrm>
        </p:grpSpPr>
        <p:sp>
          <p:nvSpPr>
            <p:cNvPr id="7904" name="Google Shape;7904;p8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88"/>
          <p:cNvGrpSpPr/>
          <p:nvPr/>
        </p:nvGrpSpPr>
        <p:grpSpPr>
          <a:xfrm>
            <a:off x="738224" y="3432344"/>
            <a:ext cx="1295882" cy="646587"/>
            <a:chOff x="834100" y="3642869"/>
            <a:chExt cx="1259483" cy="628426"/>
          </a:xfrm>
        </p:grpSpPr>
        <p:sp>
          <p:nvSpPr>
            <p:cNvPr id="7915" name="Google Shape;7915;p8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8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8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40" name="Google Shape;7940;p88"/>
            <p:cNvGrpSpPr/>
            <p:nvPr/>
          </p:nvGrpSpPr>
          <p:grpSpPr>
            <a:xfrm>
              <a:off x="1360364" y="3847835"/>
              <a:ext cx="208119" cy="224359"/>
              <a:chOff x="1360769" y="3847100"/>
              <a:chExt cx="208119" cy="224359"/>
            </a:xfrm>
          </p:grpSpPr>
          <p:sp>
            <p:nvSpPr>
              <p:cNvPr id="7941" name="Google Shape;7941;p8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8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61" name="Google Shape;7961;p8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8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88"/>
          <p:cNvGrpSpPr/>
          <p:nvPr/>
        </p:nvGrpSpPr>
        <p:grpSpPr>
          <a:xfrm rot="5400000">
            <a:off x="5951337" y="3228841"/>
            <a:ext cx="164064" cy="1414916"/>
            <a:chOff x="4428249" y="1369375"/>
            <a:chExt cx="36905" cy="429569"/>
          </a:xfrm>
        </p:grpSpPr>
        <p:sp>
          <p:nvSpPr>
            <p:cNvPr id="7976" name="Google Shape;7976;p8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8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8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8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8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8" name="Google Shape;8008;p88"/>
          <p:cNvGrpSpPr/>
          <p:nvPr/>
        </p:nvGrpSpPr>
        <p:grpSpPr>
          <a:xfrm rot="10800000" flipH="1">
            <a:off x="5323766" y="2817385"/>
            <a:ext cx="1419207" cy="24808"/>
            <a:chOff x="219558" y="4738465"/>
            <a:chExt cx="5852400" cy="102300"/>
          </a:xfrm>
        </p:grpSpPr>
        <p:cxnSp>
          <p:nvCxnSpPr>
            <p:cNvPr id="8009" name="Google Shape;8009;p8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010" name="Google Shape;8010;p88"/>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8"/>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88"/>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8"/>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8"/>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5" name="Google Shape;8015;p88"/>
          <p:cNvGrpSpPr/>
          <p:nvPr/>
        </p:nvGrpSpPr>
        <p:grpSpPr>
          <a:xfrm>
            <a:off x="5335084" y="3190448"/>
            <a:ext cx="1396570" cy="385016"/>
            <a:chOff x="5286284" y="2966544"/>
            <a:chExt cx="1396570" cy="385016"/>
          </a:xfrm>
        </p:grpSpPr>
        <p:cxnSp>
          <p:nvCxnSpPr>
            <p:cNvPr id="8016" name="Google Shape;8016;p8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017" name="Google Shape;8017;p8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018" name="Google Shape;8018;p88"/>
            <p:cNvGrpSpPr/>
            <p:nvPr/>
          </p:nvGrpSpPr>
          <p:grpSpPr>
            <a:xfrm>
              <a:off x="5287688" y="3173364"/>
              <a:ext cx="1395166" cy="74100"/>
              <a:chOff x="5287688" y="3173364"/>
              <a:chExt cx="1395166" cy="74100"/>
            </a:xfrm>
          </p:grpSpPr>
          <p:cxnSp>
            <p:nvCxnSpPr>
              <p:cNvPr id="8019" name="Google Shape;8019;p8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020" name="Google Shape;8020;p8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021" name="Google Shape;8021;p8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2" name="Google Shape;8022;p8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3" name="Google Shape;8023;p8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4" name="Google Shape;8024;p8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5" name="Google Shape;8025;p8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026" name="Google Shape;8026;p8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027" name="Google Shape;8027;p8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028" name="Google Shape;8028;p88"/>
          <p:cNvGrpSpPr/>
          <p:nvPr/>
        </p:nvGrpSpPr>
        <p:grpSpPr>
          <a:xfrm>
            <a:off x="2021150" y="1609224"/>
            <a:ext cx="1182276" cy="662027"/>
            <a:chOff x="2029517" y="1732295"/>
            <a:chExt cx="1149068" cy="643432"/>
          </a:xfrm>
        </p:grpSpPr>
        <p:grpSp>
          <p:nvGrpSpPr>
            <p:cNvPr id="8029" name="Google Shape;8029;p88"/>
            <p:cNvGrpSpPr/>
            <p:nvPr/>
          </p:nvGrpSpPr>
          <p:grpSpPr>
            <a:xfrm>
              <a:off x="2708660" y="1746937"/>
              <a:ext cx="455427" cy="244429"/>
              <a:chOff x="2700693" y="1746937"/>
              <a:chExt cx="455427" cy="244429"/>
            </a:xfrm>
          </p:grpSpPr>
          <p:grpSp>
            <p:nvGrpSpPr>
              <p:cNvPr id="8030" name="Google Shape;8030;p88"/>
              <p:cNvGrpSpPr/>
              <p:nvPr/>
            </p:nvGrpSpPr>
            <p:grpSpPr>
              <a:xfrm>
                <a:off x="2905682" y="1782817"/>
                <a:ext cx="250438" cy="208549"/>
                <a:chOff x="2905682" y="1782817"/>
                <a:chExt cx="250438" cy="208549"/>
              </a:xfrm>
            </p:grpSpPr>
            <p:cxnSp>
              <p:nvCxnSpPr>
                <p:cNvPr id="8031" name="Google Shape;8031;p8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32" name="Google Shape;8032;p8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88"/>
              <p:cNvGrpSpPr/>
              <p:nvPr/>
            </p:nvGrpSpPr>
            <p:grpSpPr>
              <a:xfrm>
                <a:off x="2700693" y="1746937"/>
                <a:ext cx="449967" cy="72374"/>
                <a:chOff x="2700693" y="1746937"/>
                <a:chExt cx="449967" cy="72374"/>
              </a:xfrm>
            </p:grpSpPr>
            <p:cxnSp>
              <p:nvCxnSpPr>
                <p:cNvPr id="8034" name="Google Shape;8034;p8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35" name="Google Shape;8035;p8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36" name="Google Shape;8036;p88"/>
            <p:cNvGrpSpPr/>
            <p:nvPr/>
          </p:nvGrpSpPr>
          <p:grpSpPr>
            <a:xfrm>
              <a:off x="2029517" y="1732295"/>
              <a:ext cx="1149068" cy="643432"/>
              <a:chOff x="2029517" y="1732295"/>
              <a:chExt cx="1149068" cy="643432"/>
            </a:xfrm>
          </p:grpSpPr>
          <p:grpSp>
            <p:nvGrpSpPr>
              <p:cNvPr id="8037" name="Google Shape;8037;p88"/>
              <p:cNvGrpSpPr/>
              <p:nvPr/>
            </p:nvGrpSpPr>
            <p:grpSpPr>
              <a:xfrm>
                <a:off x="2703618" y="2103152"/>
                <a:ext cx="474966" cy="260017"/>
                <a:chOff x="2703618" y="2103152"/>
                <a:chExt cx="474966" cy="260017"/>
              </a:xfrm>
            </p:grpSpPr>
            <p:grpSp>
              <p:nvGrpSpPr>
                <p:cNvPr id="8038" name="Google Shape;8038;p88"/>
                <p:cNvGrpSpPr/>
                <p:nvPr/>
              </p:nvGrpSpPr>
              <p:grpSpPr>
                <a:xfrm>
                  <a:off x="2703618" y="2290640"/>
                  <a:ext cx="450291" cy="72529"/>
                  <a:chOff x="2703618" y="2290640"/>
                  <a:chExt cx="450291" cy="72529"/>
                </a:xfrm>
              </p:grpSpPr>
              <p:cxnSp>
                <p:nvCxnSpPr>
                  <p:cNvPr id="8039" name="Google Shape;8039;p8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0" name="Google Shape;8040;p8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1" name="Google Shape;8041;p88"/>
                <p:cNvGrpSpPr/>
                <p:nvPr/>
              </p:nvGrpSpPr>
              <p:grpSpPr>
                <a:xfrm>
                  <a:off x="2908607" y="2103152"/>
                  <a:ext cx="269977" cy="223538"/>
                  <a:chOff x="2908607" y="2103152"/>
                  <a:chExt cx="269977" cy="223538"/>
                </a:xfrm>
              </p:grpSpPr>
              <p:cxnSp>
                <p:nvCxnSpPr>
                  <p:cNvPr id="8042" name="Google Shape;8042;p8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043" name="Google Shape;8043;p8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4" name="Google Shape;8044;p88"/>
              <p:cNvGrpSpPr/>
              <p:nvPr/>
            </p:nvGrpSpPr>
            <p:grpSpPr>
              <a:xfrm>
                <a:off x="2029517" y="1732295"/>
                <a:ext cx="685827" cy="643432"/>
                <a:chOff x="2029517" y="1732295"/>
                <a:chExt cx="685827" cy="643432"/>
              </a:xfrm>
            </p:grpSpPr>
            <p:sp>
              <p:nvSpPr>
                <p:cNvPr id="8045" name="Google Shape;8045;p8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6" name="Google Shape;8046;p88"/>
                <p:cNvGrpSpPr/>
                <p:nvPr/>
              </p:nvGrpSpPr>
              <p:grpSpPr>
                <a:xfrm>
                  <a:off x="2158948" y="1732295"/>
                  <a:ext cx="556396" cy="333108"/>
                  <a:chOff x="2158948" y="1732295"/>
                  <a:chExt cx="556396" cy="333108"/>
                </a:xfrm>
              </p:grpSpPr>
              <p:cxnSp>
                <p:nvCxnSpPr>
                  <p:cNvPr id="8047" name="Google Shape;8047;p8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48" name="Google Shape;8048;p8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9" name="Google Shape;8049;p88"/>
                <p:cNvGrpSpPr/>
                <p:nvPr/>
              </p:nvGrpSpPr>
              <p:grpSpPr>
                <a:xfrm>
                  <a:off x="2159908" y="2065057"/>
                  <a:ext cx="550884" cy="310670"/>
                  <a:chOff x="2159908" y="2065057"/>
                  <a:chExt cx="550884" cy="310670"/>
                </a:xfrm>
              </p:grpSpPr>
              <p:cxnSp>
                <p:nvCxnSpPr>
                  <p:cNvPr id="8050" name="Google Shape;8050;p8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051" name="Google Shape;8051;p8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052" name="Google Shape;8052;p88"/>
          <p:cNvGrpSpPr/>
          <p:nvPr/>
        </p:nvGrpSpPr>
        <p:grpSpPr>
          <a:xfrm>
            <a:off x="706399" y="1556837"/>
            <a:ext cx="962651" cy="810058"/>
            <a:chOff x="844912" y="1681380"/>
            <a:chExt cx="935611" cy="787305"/>
          </a:xfrm>
        </p:grpSpPr>
        <p:grpSp>
          <p:nvGrpSpPr>
            <p:cNvPr id="8053" name="Google Shape;8053;p88"/>
            <p:cNvGrpSpPr/>
            <p:nvPr/>
          </p:nvGrpSpPr>
          <p:grpSpPr>
            <a:xfrm>
              <a:off x="844912" y="1819635"/>
              <a:ext cx="329836" cy="510016"/>
              <a:chOff x="844912" y="1819635"/>
              <a:chExt cx="329836" cy="510016"/>
            </a:xfrm>
          </p:grpSpPr>
          <p:sp>
            <p:nvSpPr>
              <p:cNvPr id="8054" name="Google Shape;8054;p8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8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0" name="Google Shape;8060;p88"/>
            <p:cNvGrpSpPr/>
            <p:nvPr/>
          </p:nvGrpSpPr>
          <p:grpSpPr>
            <a:xfrm>
              <a:off x="1284601" y="2158168"/>
              <a:ext cx="495923" cy="310517"/>
              <a:chOff x="1284601" y="2158168"/>
              <a:chExt cx="495923" cy="310517"/>
            </a:xfrm>
          </p:grpSpPr>
          <p:sp>
            <p:nvSpPr>
              <p:cNvPr id="8061" name="Google Shape;8061;p8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62" name="Google Shape;8062;p88"/>
              <p:cNvGrpSpPr/>
              <p:nvPr/>
            </p:nvGrpSpPr>
            <p:grpSpPr>
              <a:xfrm>
                <a:off x="1507666" y="2158168"/>
                <a:ext cx="272858" cy="310517"/>
                <a:chOff x="1507666" y="2158168"/>
                <a:chExt cx="272858" cy="310517"/>
              </a:xfrm>
            </p:grpSpPr>
            <p:grpSp>
              <p:nvGrpSpPr>
                <p:cNvPr id="8063" name="Google Shape;8063;p88"/>
                <p:cNvGrpSpPr/>
                <p:nvPr/>
              </p:nvGrpSpPr>
              <p:grpSpPr>
                <a:xfrm>
                  <a:off x="1507666" y="2176104"/>
                  <a:ext cx="166395" cy="273149"/>
                  <a:chOff x="1507666" y="2176104"/>
                  <a:chExt cx="166395" cy="273149"/>
                </a:xfrm>
              </p:grpSpPr>
              <p:sp>
                <p:nvSpPr>
                  <p:cNvPr id="8064" name="Google Shape;8064;p8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8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71" name="Google Shape;8071;p8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73" name="Google Shape;8073;p88"/>
            <p:cNvGrpSpPr/>
            <p:nvPr/>
          </p:nvGrpSpPr>
          <p:grpSpPr>
            <a:xfrm>
              <a:off x="1284601" y="1681380"/>
              <a:ext cx="495923" cy="310517"/>
              <a:chOff x="1284601" y="1681380"/>
              <a:chExt cx="495923" cy="310517"/>
            </a:xfrm>
          </p:grpSpPr>
          <p:sp>
            <p:nvSpPr>
              <p:cNvPr id="8074" name="Google Shape;8074;p8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75" name="Google Shape;8075;p88"/>
              <p:cNvGrpSpPr/>
              <p:nvPr/>
            </p:nvGrpSpPr>
            <p:grpSpPr>
              <a:xfrm>
                <a:off x="1507666" y="1681380"/>
                <a:ext cx="272858" cy="310517"/>
                <a:chOff x="1507666" y="1681380"/>
                <a:chExt cx="272858" cy="310517"/>
              </a:xfrm>
            </p:grpSpPr>
            <p:grpSp>
              <p:nvGrpSpPr>
                <p:cNvPr id="8076" name="Google Shape;8076;p88"/>
                <p:cNvGrpSpPr/>
                <p:nvPr/>
              </p:nvGrpSpPr>
              <p:grpSpPr>
                <a:xfrm>
                  <a:off x="1507666" y="1700120"/>
                  <a:ext cx="166395" cy="272984"/>
                  <a:chOff x="1507666" y="1700120"/>
                  <a:chExt cx="166395" cy="272984"/>
                </a:xfrm>
              </p:grpSpPr>
              <p:sp>
                <p:nvSpPr>
                  <p:cNvPr id="8077" name="Google Shape;8077;p8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84" name="Google Shape;8084;p8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86" name="Google Shape;8086;p88"/>
          <p:cNvGrpSpPr/>
          <p:nvPr/>
        </p:nvGrpSpPr>
        <p:grpSpPr>
          <a:xfrm>
            <a:off x="6815339" y="2324267"/>
            <a:ext cx="1622269" cy="552443"/>
            <a:chOff x="6894650" y="2574740"/>
            <a:chExt cx="1445100" cy="492111"/>
          </a:xfrm>
        </p:grpSpPr>
        <p:sp>
          <p:nvSpPr>
            <p:cNvPr id="8087" name="Google Shape;8087;p8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92" name="Google Shape;8092;p8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093" name="Google Shape;8093;p88"/>
          <p:cNvGrpSpPr/>
          <p:nvPr/>
        </p:nvGrpSpPr>
        <p:grpSpPr>
          <a:xfrm>
            <a:off x="6834882" y="3698522"/>
            <a:ext cx="1583206" cy="475705"/>
            <a:chOff x="6953919" y="3907920"/>
            <a:chExt cx="1377300" cy="475705"/>
          </a:xfrm>
        </p:grpSpPr>
        <p:cxnSp>
          <p:nvCxnSpPr>
            <p:cNvPr id="8094" name="Google Shape;8094;p8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095" name="Google Shape;8095;p8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096" name="Google Shape;8096;p8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097" name="Google Shape;8097;p8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098" name="Google Shape;8098;p8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099" name="Google Shape;8099;p88"/>
          <p:cNvGrpSpPr/>
          <p:nvPr/>
        </p:nvGrpSpPr>
        <p:grpSpPr>
          <a:xfrm>
            <a:off x="2338470" y="2459668"/>
            <a:ext cx="836286" cy="824529"/>
            <a:chOff x="2389399" y="2595741"/>
            <a:chExt cx="812796" cy="801369"/>
          </a:xfrm>
        </p:grpSpPr>
        <p:grpSp>
          <p:nvGrpSpPr>
            <p:cNvPr id="8100" name="Google Shape;8100;p88"/>
            <p:cNvGrpSpPr/>
            <p:nvPr/>
          </p:nvGrpSpPr>
          <p:grpSpPr>
            <a:xfrm>
              <a:off x="2492145" y="2881565"/>
              <a:ext cx="607300" cy="229751"/>
              <a:chOff x="2492145" y="2881565"/>
              <a:chExt cx="607300" cy="229751"/>
            </a:xfrm>
          </p:grpSpPr>
          <p:sp>
            <p:nvSpPr>
              <p:cNvPr id="8101" name="Google Shape;8101;p8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4" name="Google Shape;8104;p88"/>
            <p:cNvGrpSpPr/>
            <p:nvPr/>
          </p:nvGrpSpPr>
          <p:grpSpPr>
            <a:xfrm>
              <a:off x="2389399" y="2595741"/>
              <a:ext cx="812796" cy="296825"/>
              <a:chOff x="2389399" y="2595741"/>
              <a:chExt cx="812796" cy="296825"/>
            </a:xfrm>
          </p:grpSpPr>
          <p:grpSp>
            <p:nvGrpSpPr>
              <p:cNvPr id="8105" name="Google Shape;8105;p88"/>
              <p:cNvGrpSpPr/>
              <p:nvPr/>
            </p:nvGrpSpPr>
            <p:grpSpPr>
              <a:xfrm>
                <a:off x="2389399" y="2595741"/>
                <a:ext cx="363638" cy="296825"/>
                <a:chOff x="2389399" y="2595741"/>
                <a:chExt cx="363638" cy="296825"/>
              </a:xfrm>
            </p:grpSpPr>
            <p:grpSp>
              <p:nvGrpSpPr>
                <p:cNvPr id="8106" name="Google Shape;8106;p88"/>
                <p:cNvGrpSpPr/>
                <p:nvPr/>
              </p:nvGrpSpPr>
              <p:grpSpPr>
                <a:xfrm>
                  <a:off x="2493852" y="2794333"/>
                  <a:ext cx="259185" cy="98232"/>
                  <a:chOff x="2493852" y="2794333"/>
                  <a:chExt cx="259185" cy="98232"/>
                </a:xfrm>
              </p:grpSpPr>
              <p:sp>
                <p:nvSpPr>
                  <p:cNvPr id="8107" name="Google Shape;8107;p8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88"/>
                <p:cNvGrpSpPr/>
                <p:nvPr/>
              </p:nvGrpSpPr>
              <p:grpSpPr>
                <a:xfrm>
                  <a:off x="2389399" y="2595741"/>
                  <a:ext cx="224343" cy="182054"/>
                  <a:chOff x="2389399" y="2595741"/>
                  <a:chExt cx="224343" cy="182054"/>
                </a:xfrm>
              </p:grpSpPr>
              <p:sp>
                <p:nvSpPr>
                  <p:cNvPr id="8111" name="Google Shape;8111;p8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13" name="Google Shape;8113;p88"/>
              <p:cNvGrpSpPr/>
              <p:nvPr/>
            </p:nvGrpSpPr>
            <p:grpSpPr>
              <a:xfrm>
                <a:off x="2683630" y="2595741"/>
                <a:ext cx="224334" cy="296825"/>
                <a:chOff x="2683630" y="2595741"/>
                <a:chExt cx="224334" cy="296825"/>
              </a:xfrm>
            </p:grpSpPr>
            <p:grpSp>
              <p:nvGrpSpPr>
                <p:cNvPr id="8114" name="Google Shape;8114;p88"/>
                <p:cNvGrpSpPr/>
                <p:nvPr/>
              </p:nvGrpSpPr>
              <p:grpSpPr>
                <a:xfrm>
                  <a:off x="2788083" y="2794333"/>
                  <a:ext cx="15356" cy="98232"/>
                  <a:chOff x="2788083" y="2794333"/>
                  <a:chExt cx="15356" cy="98232"/>
                </a:xfrm>
              </p:grpSpPr>
              <p:sp>
                <p:nvSpPr>
                  <p:cNvPr id="8115" name="Google Shape;8115;p8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88"/>
                <p:cNvGrpSpPr/>
                <p:nvPr/>
              </p:nvGrpSpPr>
              <p:grpSpPr>
                <a:xfrm>
                  <a:off x="2683630" y="2595741"/>
                  <a:ext cx="224334" cy="182054"/>
                  <a:chOff x="2683630" y="2595741"/>
                  <a:chExt cx="224334" cy="182054"/>
                </a:xfrm>
              </p:grpSpPr>
              <p:sp>
                <p:nvSpPr>
                  <p:cNvPr id="8119" name="Google Shape;8119;p8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21" name="Google Shape;8121;p88"/>
              <p:cNvGrpSpPr/>
              <p:nvPr/>
            </p:nvGrpSpPr>
            <p:grpSpPr>
              <a:xfrm>
                <a:off x="2838475" y="2595741"/>
                <a:ext cx="363719" cy="296825"/>
                <a:chOff x="2838475" y="2595741"/>
                <a:chExt cx="363719" cy="296825"/>
              </a:xfrm>
            </p:grpSpPr>
            <p:grpSp>
              <p:nvGrpSpPr>
                <p:cNvPr id="8122" name="Google Shape;8122;p88"/>
                <p:cNvGrpSpPr/>
                <p:nvPr/>
              </p:nvGrpSpPr>
              <p:grpSpPr>
                <a:xfrm>
                  <a:off x="2838475" y="2794333"/>
                  <a:ext cx="259185" cy="98232"/>
                  <a:chOff x="2838475" y="2794333"/>
                  <a:chExt cx="259185" cy="98232"/>
                </a:xfrm>
              </p:grpSpPr>
              <p:sp>
                <p:nvSpPr>
                  <p:cNvPr id="8123" name="Google Shape;8123;p8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88"/>
                <p:cNvGrpSpPr/>
                <p:nvPr/>
              </p:nvGrpSpPr>
              <p:grpSpPr>
                <a:xfrm>
                  <a:off x="2977852" y="2595741"/>
                  <a:ext cx="224343" cy="182054"/>
                  <a:chOff x="2977852" y="2595741"/>
                  <a:chExt cx="224343" cy="182054"/>
                </a:xfrm>
              </p:grpSpPr>
              <p:sp>
                <p:nvSpPr>
                  <p:cNvPr id="8127" name="Google Shape;8127;p8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129" name="Google Shape;8129;p88"/>
            <p:cNvGrpSpPr/>
            <p:nvPr/>
          </p:nvGrpSpPr>
          <p:grpSpPr>
            <a:xfrm>
              <a:off x="2389399" y="3100241"/>
              <a:ext cx="812796" cy="296869"/>
              <a:chOff x="2389399" y="3100241"/>
              <a:chExt cx="812796" cy="296869"/>
            </a:xfrm>
          </p:grpSpPr>
          <p:grpSp>
            <p:nvGrpSpPr>
              <p:cNvPr id="8130" name="Google Shape;8130;p88"/>
              <p:cNvGrpSpPr/>
              <p:nvPr/>
            </p:nvGrpSpPr>
            <p:grpSpPr>
              <a:xfrm>
                <a:off x="2683630" y="3100241"/>
                <a:ext cx="224334" cy="296869"/>
                <a:chOff x="2683630" y="3100241"/>
                <a:chExt cx="224334" cy="296869"/>
              </a:xfrm>
            </p:grpSpPr>
            <p:grpSp>
              <p:nvGrpSpPr>
                <p:cNvPr id="8131" name="Google Shape;8131;p88"/>
                <p:cNvGrpSpPr/>
                <p:nvPr/>
              </p:nvGrpSpPr>
              <p:grpSpPr>
                <a:xfrm>
                  <a:off x="2788083" y="3100241"/>
                  <a:ext cx="15356" cy="98237"/>
                  <a:chOff x="2788083" y="3100241"/>
                  <a:chExt cx="15356" cy="98237"/>
                </a:xfrm>
              </p:grpSpPr>
              <p:sp>
                <p:nvSpPr>
                  <p:cNvPr id="8132" name="Google Shape;8132;p8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88"/>
                <p:cNvGrpSpPr/>
                <p:nvPr/>
              </p:nvGrpSpPr>
              <p:grpSpPr>
                <a:xfrm>
                  <a:off x="2683630" y="3215065"/>
                  <a:ext cx="224334" cy="182045"/>
                  <a:chOff x="2683630" y="3215065"/>
                  <a:chExt cx="224334" cy="182045"/>
                </a:xfrm>
              </p:grpSpPr>
              <p:sp>
                <p:nvSpPr>
                  <p:cNvPr id="8136" name="Google Shape;8136;p8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8" name="Google Shape;8138;p88"/>
              <p:cNvGrpSpPr/>
              <p:nvPr/>
            </p:nvGrpSpPr>
            <p:grpSpPr>
              <a:xfrm>
                <a:off x="2389399" y="3100241"/>
                <a:ext cx="363638" cy="296869"/>
                <a:chOff x="2389399" y="3100241"/>
                <a:chExt cx="363638" cy="296869"/>
              </a:xfrm>
            </p:grpSpPr>
            <p:grpSp>
              <p:nvGrpSpPr>
                <p:cNvPr id="8139" name="Google Shape;8139;p88"/>
                <p:cNvGrpSpPr/>
                <p:nvPr/>
              </p:nvGrpSpPr>
              <p:grpSpPr>
                <a:xfrm>
                  <a:off x="2493852" y="3100241"/>
                  <a:ext cx="259185" cy="98237"/>
                  <a:chOff x="2493852" y="3100241"/>
                  <a:chExt cx="259185" cy="98237"/>
                </a:xfrm>
              </p:grpSpPr>
              <p:sp>
                <p:nvSpPr>
                  <p:cNvPr id="8140" name="Google Shape;8140;p8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88"/>
                <p:cNvGrpSpPr/>
                <p:nvPr/>
              </p:nvGrpSpPr>
              <p:grpSpPr>
                <a:xfrm>
                  <a:off x="2389399" y="3215065"/>
                  <a:ext cx="224343" cy="182045"/>
                  <a:chOff x="2389399" y="3215065"/>
                  <a:chExt cx="224343" cy="182045"/>
                </a:xfrm>
              </p:grpSpPr>
              <p:sp>
                <p:nvSpPr>
                  <p:cNvPr id="8144" name="Google Shape;8144;p8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6" name="Google Shape;8146;p88"/>
              <p:cNvGrpSpPr/>
              <p:nvPr/>
            </p:nvGrpSpPr>
            <p:grpSpPr>
              <a:xfrm>
                <a:off x="2838475" y="3100241"/>
                <a:ext cx="363719" cy="296869"/>
                <a:chOff x="2838475" y="3100241"/>
                <a:chExt cx="363719" cy="296869"/>
              </a:xfrm>
            </p:grpSpPr>
            <p:grpSp>
              <p:nvGrpSpPr>
                <p:cNvPr id="8147" name="Google Shape;8147;p88"/>
                <p:cNvGrpSpPr/>
                <p:nvPr/>
              </p:nvGrpSpPr>
              <p:grpSpPr>
                <a:xfrm>
                  <a:off x="2838475" y="3100241"/>
                  <a:ext cx="259185" cy="98237"/>
                  <a:chOff x="2838475" y="3100241"/>
                  <a:chExt cx="259185" cy="98237"/>
                </a:xfrm>
              </p:grpSpPr>
              <p:sp>
                <p:nvSpPr>
                  <p:cNvPr id="8148" name="Google Shape;8148;p8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1" name="Google Shape;8151;p88"/>
                <p:cNvGrpSpPr/>
                <p:nvPr/>
              </p:nvGrpSpPr>
              <p:grpSpPr>
                <a:xfrm>
                  <a:off x="2977852" y="3215065"/>
                  <a:ext cx="224343" cy="182045"/>
                  <a:chOff x="2977852" y="3215065"/>
                  <a:chExt cx="224343" cy="182045"/>
                </a:xfrm>
              </p:grpSpPr>
              <p:sp>
                <p:nvSpPr>
                  <p:cNvPr id="8152" name="Google Shape;8152;p8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157"/>
        <p:cNvGrpSpPr/>
        <p:nvPr/>
      </p:nvGrpSpPr>
      <p:grpSpPr>
        <a:xfrm>
          <a:off x="0" y="0"/>
          <a:ext cx="0" cy="0"/>
          <a:chOff x="0" y="0"/>
          <a:chExt cx="0" cy="0"/>
        </a:xfrm>
      </p:grpSpPr>
      <p:grpSp>
        <p:nvGrpSpPr>
          <p:cNvPr id="8158" name="Google Shape;8158;p89"/>
          <p:cNvGrpSpPr/>
          <p:nvPr/>
        </p:nvGrpSpPr>
        <p:grpSpPr>
          <a:xfrm>
            <a:off x="702088" y="3155922"/>
            <a:ext cx="2390414" cy="1024800"/>
            <a:chOff x="728925" y="3296613"/>
            <a:chExt cx="2390414" cy="1024800"/>
          </a:xfrm>
        </p:grpSpPr>
        <p:grpSp>
          <p:nvGrpSpPr>
            <p:cNvPr id="8159" name="Google Shape;8159;p89"/>
            <p:cNvGrpSpPr/>
            <p:nvPr/>
          </p:nvGrpSpPr>
          <p:grpSpPr>
            <a:xfrm>
              <a:off x="728925" y="3619800"/>
              <a:ext cx="2390414" cy="500893"/>
              <a:chOff x="728925" y="3619800"/>
              <a:chExt cx="2390414" cy="500893"/>
            </a:xfrm>
          </p:grpSpPr>
          <p:sp>
            <p:nvSpPr>
              <p:cNvPr id="8160" name="Google Shape;8160;p8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1" name="Google Shape;8161;p8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62" name="Google Shape;8162;p89"/>
            <p:cNvGrpSpPr/>
            <p:nvPr/>
          </p:nvGrpSpPr>
          <p:grpSpPr>
            <a:xfrm>
              <a:off x="1348050" y="3296613"/>
              <a:ext cx="1706152" cy="1024800"/>
              <a:chOff x="1348050" y="3296613"/>
              <a:chExt cx="1706152" cy="1024800"/>
            </a:xfrm>
          </p:grpSpPr>
          <p:sp>
            <p:nvSpPr>
              <p:cNvPr id="8163" name="Google Shape;8163;p8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4" name="Google Shape;8164;p8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5" name="Google Shape;8165;p8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6" name="Google Shape;8166;p8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167" name="Google Shape;8167;p8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168" name="Google Shape;8168;p89"/>
            <p:cNvGrpSpPr/>
            <p:nvPr/>
          </p:nvGrpSpPr>
          <p:grpSpPr>
            <a:xfrm>
              <a:off x="1455707" y="3654858"/>
              <a:ext cx="1491150" cy="417657"/>
              <a:chOff x="1455707" y="3654858"/>
              <a:chExt cx="1491150" cy="417657"/>
            </a:xfrm>
          </p:grpSpPr>
          <p:sp>
            <p:nvSpPr>
              <p:cNvPr id="8169" name="Google Shape;8169;p8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189" name="Google Shape;8189;p89"/>
          <p:cNvGraphicFramePr/>
          <p:nvPr/>
        </p:nvGraphicFramePr>
        <p:xfrm>
          <a:off x="5937787" y="2153834"/>
          <a:ext cx="3000000" cy="3000000"/>
        </p:xfrm>
        <a:graphic>
          <a:graphicData uri="http://schemas.openxmlformats.org/drawingml/2006/table">
            <a:tbl>
              <a:tblPr>
                <a:noFill/>
                <a:tableStyleId>{CE7E9873-8A91-48FD-8A25-11E1AC51A803}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190" name="Google Shape;8190;p89"/>
          <p:cNvGrpSpPr/>
          <p:nvPr/>
        </p:nvGrpSpPr>
        <p:grpSpPr>
          <a:xfrm>
            <a:off x="710464" y="981599"/>
            <a:ext cx="2396505" cy="976502"/>
            <a:chOff x="749309" y="1112739"/>
            <a:chExt cx="2371603" cy="976502"/>
          </a:xfrm>
        </p:grpSpPr>
        <p:grpSp>
          <p:nvGrpSpPr>
            <p:cNvPr id="8191" name="Google Shape;8191;p89"/>
            <p:cNvGrpSpPr/>
            <p:nvPr/>
          </p:nvGrpSpPr>
          <p:grpSpPr>
            <a:xfrm>
              <a:off x="1092126" y="1112739"/>
              <a:ext cx="2028786" cy="975464"/>
              <a:chOff x="1092126" y="1112739"/>
              <a:chExt cx="2028786" cy="975464"/>
            </a:xfrm>
          </p:grpSpPr>
          <p:sp>
            <p:nvSpPr>
              <p:cNvPr id="8192" name="Google Shape;8192;p8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89"/>
            <p:cNvGrpSpPr/>
            <p:nvPr/>
          </p:nvGrpSpPr>
          <p:grpSpPr>
            <a:xfrm>
              <a:off x="749309" y="1112739"/>
              <a:ext cx="314700" cy="975464"/>
              <a:chOff x="749309" y="1112739"/>
              <a:chExt cx="314700" cy="975464"/>
            </a:xfrm>
          </p:grpSpPr>
          <p:sp>
            <p:nvSpPr>
              <p:cNvPr id="8217" name="Google Shape;8217;p8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8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21" name="Google Shape;8221;p8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225" name="Google Shape;8225;p89"/>
          <p:cNvGraphicFramePr/>
          <p:nvPr/>
        </p:nvGraphicFramePr>
        <p:xfrm>
          <a:off x="5937812" y="981584"/>
          <a:ext cx="3000000" cy="3000000"/>
        </p:xfrm>
        <a:graphic>
          <a:graphicData uri="http://schemas.openxmlformats.org/drawingml/2006/table">
            <a:tbl>
              <a:tblPr>
                <a:noFill/>
                <a:tableStyleId>{CE7E9873-8A91-48FD-8A25-11E1AC51A803}</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226" name="Google Shape;8226;p89"/>
          <p:cNvGraphicFramePr/>
          <p:nvPr/>
        </p:nvGraphicFramePr>
        <p:xfrm>
          <a:off x="3358675" y="2153834"/>
          <a:ext cx="3000000" cy="3000000"/>
        </p:xfrm>
        <a:graphic>
          <a:graphicData uri="http://schemas.openxmlformats.org/drawingml/2006/table">
            <a:tbl>
              <a:tblPr>
                <a:noFill/>
                <a:tableStyleId>{CE7E9873-8A91-48FD-8A25-11E1AC51A803}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27" name="Google Shape;8227;p89"/>
          <p:cNvGrpSpPr/>
          <p:nvPr/>
        </p:nvGrpSpPr>
        <p:grpSpPr>
          <a:xfrm>
            <a:off x="3360661" y="3144795"/>
            <a:ext cx="2363377" cy="1047062"/>
            <a:chOff x="3358399" y="3285485"/>
            <a:chExt cx="2363377" cy="1047062"/>
          </a:xfrm>
        </p:grpSpPr>
        <p:grpSp>
          <p:nvGrpSpPr>
            <p:cNvPr id="8228" name="Google Shape;8228;p89"/>
            <p:cNvGrpSpPr/>
            <p:nvPr/>
          </p:nvGrpSpPr>
          <p:grpSpPr>
            <a:xfrm>
              <a:off x="3358412" y="3285485"/>
              <a:ext cx="2363244" cy="139500"/>
              <a:chOff x="3358412" y="3285485"/>
              <a:chExt cx="2363244" cy="139500"/>
            </a:xfrm>
          </p:grpSpPr>
          <p:sp>
            <p:nvSpPr>
              <p:cNvPr id="8229" name="Google Shape;8229;p8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89"/>
            <p:cNvGrpSpPr/>
            <p:nvPr/>
          </p:nvGrpSpPr>
          <p:grpSpPr>
            <a:xfrm>
              <a:off x="3358412" y="3466996"/>
              <a:ext cx="2363244" cy="139500"/>
              <a:chOff x="3358412" y="3466996"/>
              <a:chExt cx="2363244" cy="139500"/>
            </a:xfrm>
          </p:grpSpPr>
          <p:sp>
            <p:nvSpPr>
              <p:cNvPr id="8235" name="Google Shape;8235;p8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8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0" name="Google Shape;8240;p89"/>
            <p:cNvGrpSpPr/>
            <p:nvPr/>
          </p:nvGrpSpPr>
          <p:grpSpPr>
            <a:xfrm>
              <a:off x="3358412" y="3648507"/>
              <a:ext cx="2363244" cy="139500"/>
              <a:chOff x="3358412" y="3648507"/>
              <a:chExt cx="2363244" cy="139500"/>
            </a:xfrm>
          </p:grpSpPr>
          <p:sp>
            <p:nvSpPr>
              <p:cNvPr id="8241" name="Google Shape;8241;p8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8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89"/>
            <p:cNvGrpSpPr/>
            <p:nvPr/>
          </p:nvGrpSpPr>
          <p:grpSpPr>
            <a:xfrm>
              <a:off x="3358412" y="3830018"/>
              <a:ext cx="2363244" cy="139500"/>
              <a:chOff x="3358412" y="3830018"/>
              <a:chExt cx="2363244" cy="139500"/>
            </a:xfrm>
          </p:grpSpPr>
          <p:sp>
            <p:nvSpPr>
              <p:cNvPr id="8247" name="Google Shape;8247;p8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89"/>
            <p:cNvGrpSpPr/>
            <p:nvPr/>
          </p:nvGrpSpPr>
          <p:grpSpPr>
            <a:xfrm>
              <a:off x="3358399" y="4011514"/>
              <a:ext cx="2363377" cy="139537"/>
              <a:chOff x="3294800" y="4134603"/>
              <a:chExt cx="2638876" cy="152400"/>
            </a:xfrm>
          </p:grpSpPr>
          <p:sp>
            <p:nvSpPr>
              <p:cNvPr id="8253" name="Google Shape;8253;p8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8" name="Google Shape;8258;p89"/>
            <p:cNvGrpSpPr/>
            <p:nvPr/>
          </p:nvGrpSpPr>
          <p:grpSpPr>
            <a:xfrm>
              <a:off x="3358399" y="4193010"/>
              <a:ext cx="2363377" cy="139537"/>
              <a:chOff x="3294800" y="4134603"/>
              <a:chExt cx="2638876" cy="152400"/>
            </a:xfrm>
          </p:grpSpPr>
          <p:sp>
            <p:nvSpPr>
              <p:cNvPr id="8259" name="Google Shape;8259;p8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8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8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264" name="Google Shape;8264;p89"/>
          <p:cNvGraphicFramePr/>
          <p:nvPr/>
        </p:nvGraphicFramePr>
        <p:xfrm>
          <a:off x="711463" y="2153834"/>
          <a:ext cx="3000000" cy="3000000"/>
        </p:xfrm>
        <a:graphic>
          <a:graphicData uri="http://schemas.openxmlformats.org/drawingml/2006/table">
            <a:tbl>
              <a:tblPr>
                <a:noFill/>
                <a:tableStyleId>{CE7E9873-8A91-48FD-8A25-11E1AC51A803}</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265" name="Google Shape;8265;p89"/>
          <p:cNvGrpSpPr/>
          <p:nvPr/>
        </p:nvGrpSpPr>
        <p:grpSpPr>
          <a:xfrm>
            <a:off x="4161132" y="2557649"/>
            <a:ext cx="1302095" cy="60959"/>
            <a:chOff x="3558802" y="4011427"/>
            <a:chExt cx="1866000" cy="111300"/>
          </a:xfrm>
        </p:grpSpPr>
        <p:sp>
          <p:nvSpPr>
            <p:cNvPr id="8266" name="Google Shape;8266;p8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8" name="Google Shape;8268;p89"/>
          <p:cNvGrpSpPr/>
          <p:nvPr/>
        </p:nvGrpSpPr>
        <p:grpSpPr>
          <a:xfrm>
            <a:off x="4706620" y="2839808"/>
            <a:ext cx="914340" cy="60959"/>
            <a:chOff x="3558802" y="4011427"/>
            <a:chExt cx="1866000" cy="111300"/>
          </a:xfrm>
        </p:grpSpPr>
        <p:sp>
          <p:nvSpPr>
            <p:cNvPr id="8269" name="Google Shape;8269;p8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89"/>
          <p:cNvGrpSpPr/>
          <p:nvPr/>
        </p:nvGrpSpPr>
        <p:grpSpPr>
          <a:xfrm>
            <a:off x="5871419" y="3167606"/>
            <a:ext cx="2522867" cy="1001454"/>
            <a:chOff x="1904318" y="789980"/>
            <a:chExt cx="1489472" cy="606868"/>
          </a:xfrm>
        </p:grpSpPr>
        <p:cxnSp>
          <p:nvCxnSpPr>
            <p:cNvPr id="8272" name="Google Shape;8272;p8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73" name="Google Shape;8273;p8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274" name="Google Shape;8274;p8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275" name="Google Shape;8275;p89"/>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8276" name="Google Shape;8276;p89"/>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8277" name="Google Shape;8277;p89"/>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8278" name="Google Shape;8278;p89"/>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8279" name="Google Shape;8279;p8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8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9"/>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286" name="Google Shape;8286;p89"/>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287" name="Google Shape;8287;p89"/>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288" name="Google Shape;8288;p8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9" name="Google Shape;8289;p89"/>
          <p:cNvGrpSpPr/>
          <p:nvPr/>
        </p:nvGrpSpPr>
        <p:grpSpPr>
          <a:xfrm>
            <a:off x="3355824" y="951642"/>
            <a:ext cx="2363393" cy="1005865"/>
            <a:chOff x="3292400" y="1193188"/>
            <a:chExt cx="2615240" cy="1131075"/>
          </a:xfrm>
        </p:grpSpPr>
        <p:sp>
          <p:nvSpPr>
            <p:cNvPr id="8290" name="Google Shape;8290;p8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291" name="Google Shape;8291;p8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292" name="Google Shape;8292;p8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293" name="Google Shape;8293;p8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294" name="Google Shape;8294;p8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295" name="Google Shape;8295;p8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296" name="Google Shape;8296;p8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297" name="Google Shape;8297;p8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298" name="Google Shape;8298;p8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299" name="Google Shape;8299;p8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300" name="Google Shape;8300;p8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301" name="Google Shape;8301;p8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302" name="Google Shape;8302;p8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303" name="Google Shape;8303;p8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304" name="Google Shape;8304;p89"/>
            <p:cNvGrpSpPr/>
            <p:nvPr/>
          </p:nvGrpSpPr>
          <p:grpSpPr>
            <a:xfrm>
              <a:off x="3748438" y="1378608"/>
              <a:ext cx="2159202" cy="903971"/>
              <a:chOff x="1683525" y="2179850"/>
              <a:chExt cx="4519050" cy="2134525"/>
            </a:xfrm>
          </p:grpSpPr>
          <p:sp>
            <p:nvSpPr>
              <p:cNvPr id="8305" name="Google Shape;8305;p8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06" name="Google Shape;8306;p8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07" name="Google Shape;8307;p8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08" name="Google Shape;8308;p8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09" name="Google Shape;8309;p8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10" name="Google Shape;8310;p8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11" name="Google Shape;8311;p8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12" name="Google Shape;8312;p8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13" name="Google Shape;8313;p8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14" name="Google Shape;8314;p8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15" name="Google Shape;8315;p8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316" name="Google Shape;8316;p8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320"/>
        <p:cNvGrpSpPr/>
        <p:nvPr/>
      </p:nvGrpSpPr>
      <p:grpSpPr>
        <a:xfrm>
          <a:off x="0" y="0"/>
          <a:ext cx="0" cy="0"/>
          <a:chOff x="0" y="0"/>
          <a:chExt cx="0" cy="0"/>
        </a:xfrm>
      </p:grpSpPr>
      <p:grpSp>
        <p:nvGrpSpPr>
          <p:cNvPr id="8321" name="Google Shape;8321;p90"/>
          <p:cNvGrpSpPr/>
          <p:nvPr/>
        </p:nvGrpSpPr>
        <p:grpSpPr>
          <a:xfrm>
            <a:off x="4796690" y="970936"/>
            <a:ext cx="745431" cy="718863"/>
            <a:chOff x="4249973" y="1201875"/>
            <a:chExt cx="1958568" cy="1888762"/>
          </a:xfrm>
        </p:grpSpPr>
        <p:sp>
          <p:nvSpPr>
            <p:cNvPr id="8322" name="Google Shape;8322;p9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23" name="Google Shape;8323;p90"/>
            <p:cNvGrpSpPr/>
            <p:nvPr/>
          </p:nvGrpSpPr>
          <p:grpSpPr>
            <a:xfrm>
              <a:off x="5853086" y="1789142"/>
              <a:ext cx="355454" cy="1048099"/>
              <a:chOff x="5576108" y="2016725"/>
              <a:chExt cx="565200" cy="1666560"/>
            </a:xfrm>
          </p:grpSpPr>
          <p:sp>
            <p:nvSpPr>
              <p:cNvPr id="8324" name="Google Shape;8324;p9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25" name="Google Shape;8325;p9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6" name="Google Shape;8326;p90"/>
            <p:cNvGrpSpPr/>
            <p:nvPr/>
          </p:nvGrpSpPr>
          <p:grpSpPr>
            <a:xfrm>
              <a:off x="4869455" y="2691676"/>
              <a:ext cx="1013897" cy="398961"/>
              <a:chOff x="4012057" y="3451825"/>
              <a:chExt cx="1612175" cy="634379"/>
            </a:xfrm>
          </p:grpSpPr>
          <p:sp>
            <p:nvSpPr>
              <p:cNvPr id="8327" name="Google Shape;8327;p9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28" name="Google Shape;8328;p9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90"/>
            <p:cNvGrpSpPr/>
            <p:nvPr/>
          </p:nvGrpSpPr>
          <p:grpSpPr>
            <a:xfrm>
              <a:off x="4276937" y="2155961"/>
              <a:ext cx="651965" cy="891358"/>
              <a:chOff x="3069908" y="2599997"/>
              <a:chExt cx="1036675" cy="1417328"/>
            </a:xfrm>
          </p:grpSpPr>
          <p:sp>
            <p:nvSpPr>
              <p:cNvPr id="8330" name="Google Shape;8330;p9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1" name="Google Shape;8331;p9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90"/>
            <p:cNvGrpSpPr/>
            <p:nvPr/>
          </p:nvGrpSpPr>
          <p:grpSpPr>
            <a:xfrm>
              <a:off x="5054918" y="1201875"/>
              <a:ext cx="999548" cy="602711"/>
              <a:chOff x="4306958" y="1082925"/>
              <a:chExt cx="1589359" cy="958358"/>
            </a:xfrm>
          </p:grpSpPr>
          <p:sp>
            <p:nvSpPr>
              <p:cNvPr id="8333" name="Google Shape;8333;p9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4" name="Google Shape;8334;p9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90"/>
            <p:cNvGrpSpPr/>
            <p:nvPr/>
          </p:nvGrpSpPr>
          <p:grpSpPr>
            <a:xfrm>
              <a:off x="4249973" y="1303451"/>
              <a:ext cx="799317" cy="841334"/>
              <a:chOff x="3027033" y="1244439"/>
              <a:chExt cx="1270977" cy="1337786"/>
            </a:xfrm>
          </p:grpSpPr>
          <p:sp>
            <p:nvSpPr>
              <p:cNvPr id="8336" name="Google Shape;8336;p9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337" name="Google Shape;8337;p9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8" name="Google Shape;8338;p90"/>
          <p:cNvGrpSpPr/>
          <p:nvPr/>
        </p:nvGrpSpPr>
        <p:grpSpPr>
          <a:xfrm>
            <a:off x="713063" y="1849386"/>
            <a:ext cx="761767" cy="729896"/>
            <a:chOff x="2657744" y="2337745"/>
            <a:chExt cx="832987" cy="798137"/>
          </a:xfrm>
        </p:grpSpPr>
        <p:sp>
          <p:nvSpPr>
            <p:cNvPr id="8339" name="Google Shape;8339;p9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9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9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9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9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9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5" name="Google Shape;8345;p90"/>
          <p:cNvGrpSpPr/>
          <p:nvPr/>
        </p:nvGrpSpPr>
        <p:grpSpPr>
          <a:xfrm>
            <a:off x="3224027" y="1852592"/>
            <a:ext cx="685569" cy="723586"/>
            <a:chOff x="3398134" y="2057755"/>
            <a:chExt cx="704087" cy="743130"/>
          </a:xfrm>
        </p:grpSpPr>
        <p:grpSp>
          <p:nvGrpSpPr>
            <p:cNvPr id="8346" name="Google Shape;8346;p90"/>
            <p:cNvGrpSpPr/>
            <p:nvPr/>
          </p:nvGrpSpPr>
          <p:grpSpPr>
            <a:xfrm>
              <a:off x="3398134" y="2290183"/>
              <a:ext cx="315300" cy="219900"/>
              <a:chOff x="3398134" y="2290183"/>
              <a:chExt cx="315300" cy="219900"/>
            </a:xfrm>
          </p:grpSpPr>
          <p:sp>
            <p:nvSpPr>
              <p:cNvPr id="8347" name="Google Shape;8347;p9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48" name="Google Shape;8348;p90"/>
              <p:cNvCxnSpPr>
                <a:stCxn id="8347"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349" name="Google Shape;8349;p90"/>
            <p:cNvGrpSpPr/>
            <p:nvPr/>
          </p:nvGrpSpPr>
          <p:grpSpPr>
            <a:xfrm>
              <a:off x="3547823" y="2467358"/>
              <a:ext cx="219900" cy="333527"/>
              <a:chOff x="3547823" y="2467358"/>
              <a:chExt cx="219900" cy="333527"/>
            </a:xfrm>
          </p:grpSpPr>
          <p:sp>
            <p:nvSpPr>
              <p:cNvPr id="8350" name="Google Shape;8350;p9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1" name="Google Shape;8351;p9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352" name="Google Shape;8352;p90"/>
            <p:cNvGrpSpPr/>
            <p:nvPr/>
          </p:nvGrpSpPr>
          <p:grpSpPr>
            <a:xfrm>
              <a:off x="3734138" y="2467358"/>
              <a:ext cx="219900" cy="333527"/>
              <a:chOff x="3734138" y="2467358"/>
              <a:chExt cx="219900" cy="333527"/>
            </a:xfrm>
          </p:grpSpPr>
          <p:sp>
            <p:nvSpPr>
              <p:cNvPr id="8353" name="Google Shape;8353;p9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4" name="Google Shape;8354;p9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355" name="Google Shape;8355;p90"/>
            <p:cNvGrpSpPr/>
            <p:nvPr/>
          </p:nvGrpSpPr>
          <p:grpSpPr>
            <a:xfrm>
              <a:off x="3787560" y="2288011"/>
              <a:ext cx="314661" cy="219900"/>
              <a:chOff x="3787560" y="2288011"/>
              <a:chExt cx="314661" cy="219900"/>
            </a:xfrm>
          </p:grpSpPr>
          <p:sp>
            <p:nvSpPr>
              <p:cNvPr id="8356" name="Google Shape;8356;p9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357" name="Google Shape;8357;p9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358" name="Google Shape;8358;p90"/>
            <p:cNvGrpSpPr/>
            <p:nvPr/>
          </p:nvGrpSpPr>
          <p:grpSpPr>
            <a:xfrm>
              <a:off x="3637290" y="2057755"/>
              <a:ext cx="219900" cy="335499"/>
              <a:chOff x="3637290" y="2057755"/>
              <a:chExt cx="219900" cy="335499"/>
            </a:xfrm>
          </p:grpSpPr>
          <p:sp>
            <p:nvSpPr>
              <p:cNvPr id="8359" name="Google Shape;8359;p9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360" name="Google Shape;8360;p9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361" name="Google Shape;8361;p90"/>
          <p:cNvGrpSpPr/>
          <p:nvPr/>
        </p:nvGrpSpPr>
        <p:grpSpPr>
          <a:xfrm>
            <a:off x="4899249" y="1859288"/>
            <a:ext cx="710153" cy="710153"/>
            <a:chOff x="5007123" y="2079403"/>
            <a:chExt cx="687600" cy="687600"/>
          </a:xfrm>
        </p:grpSpPr>
        <p:sp>
          <p:nvSpPr>
            <p:cNvPr id="8362" name="Google Shape;8362;p9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9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9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9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6" name="Google Shape;8366;p90"/>
          <p:cNvGrpSpPr/>
          <p:nvPr/>
        </p:nvGrpSpPr>
        <p:grpSpPr>
          <a:xfrm>
            <a:off x="5708687" y="1853794"/>
            <a:ext cx="720998" cy="721183"/>
            <a:chOff x="5797446" y="2063053"/>
            <a:chExt cx="698100" cy="698280"/>
          </a:xfrm>
        </p:grpSpPr>
        <p:sp>
          <p:nvSpPr>
            <p:cNvPr id="8367" name="Google Shape;8367;p9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9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9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9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1" name="Google Shape;8371;p90"/>
          <p:cNvGrpSpPr/>
          <p:nvPr/>
        </p:nvGrpSpPr>
        <p:grpSpPr>
          <a:xfrm>
            <a:off x="8153834" y="3499399"/>
            <a:ext cx="280585" cy="673164"/>
            <a:chOff x="8075075" y="3754290"/>
            <a:chExt cx="255612" cy="613194"/>
          </a:xfrm>
        </p:grpSpPr>
        <p:grpSp>
          <p:nvGrpSpPr>
            <p:cNvPr id="8372" name="Google Shape;8372;p90"/>
            <p:cNvGrpSpPr/>
            <p:nvPr/>
          </p:nvGrpSpPr>
          <p:grpSpPr>
            <a:xfrm>
              <a:off x="8075075" y="3754290"/>
              <a:ext cx="255612" cy="613194"/>
              <a:chOff x="8075075" y="3754290"/>
              <a:chExt cx="255612" cy="613194"/>
            </a:xfrm>
          </p:grpSpPr>
          <p:sp>
            <p:nvSpPr>
              <p:cNvPr id="8373" name="Google Shape;8373;p9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9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5" name="Google Shape;8375;p9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6" name="Google Shape;8376;p90"/>
          <p:cNvGrpSpPr/>
          <p:nvPr/>
        </p:nvGrpSpPr>
        <p:grpSpPr>
          <a:xfrm>
            <a:off x="5270892" y="3488196"/>
            <a:ext cx="470352" cy="683745"/>
            <a:chOff x="1697726" y="3244179"/>
            <a:chExt cx="788124" cy="1146069"/>
          </a:xfrm>
        </p:grpSpPr>
        <p:sp>
          <p:nvSpPr>
            <p:cNvPr id="8377" name="Google Shape;8377;p9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9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79" name="Google Shape;8379;p90"/>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0" name="Google Shape;8380;p90"/>
          <p:cNvGrpSpPr/>
          <p:nvPr/>
        </p:nvGrpSpPr>
        <p:grpSpPr>
          <a:xfrm>
            <a:off x="5892043" y="3499398"/>
            <a:ext cx="293891" cy="293845"/>
            <a:chOff x="6134814" y="3754290"/>
            <a:chExt cx="293891" cy="293845"/>
          </a:xfrm>
        </p:grpSpPr>
        <p:sp>
          <p:nvSpPr>
            <p:cNvPr id="8381" name="Google Shape;8381;p9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9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3" name="Google Shape;8383;p90"/>
          <p:cNvGrpSpPr/>
          <p:nvPr/>
        </p:nvGrpSpPr>
        <p:grpSpPr>
          <a:xfrm>
            <a:off x="5892043" y="3878069"/>
            <a:ext cx="293891" cy="293891"/>
            <a:chOff x="6134814" y="4086186"/>
            <a:chExt cx="293891" cy="293891"/>
          </a:xfrm>
        </p:grpSpPr>
        <p:sp>
          <p:nvSpPr>
            <p:cNvPr id="8384" name="Google Shape;8384;p9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9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6" name="Google Shape;8386;p90"/>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90"/>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8" name="Google Shape;8388;p90"/>
          <p:cNvGrpSpPr/>
          <p:nvPr/>
        </p:nvGrpSpPr>
        <p:grpSpPr>
          <a:xfrm>
            <a:off x="7817018" y="2706762"/>
            <a:ext cx="622883" cy="621944"/>
            <a:chOff x="1187048" y="238125"/>
            <a:chExt cx="5256397" cy="5248476"/>
          </a:xfrm>
        </p:grpSpPr>
        <p:sp>
          <p:nvSpPr>
            <p:cNvPr id="8389" name="Google Shape;8389;p9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9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9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9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90"/>
          <p:cNvGrpSpPr/>
          <p:nvPr/>
        </p:nvGrpSpPr>
        <p:grpSpPr>
          <a:xfrm>
            <a:off x="2274123" y="2716370"/>
            <a:ext cx="1310987" cy="612407"/>
            <a:chOff x="238125" y="1188750"/>
            <a:chExt cx="7140450" cy="3335550"/>
          </a:xfrm>
        </p:grpSpPr>
        <p:sp>
          <p:nvSpPr>
            <p:cNvPr id="8394" name="Google Shape;8394;p9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9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9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9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9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90"/>
          <p:cNvGrpSpPr/>
          <p:nvPr/>
        </p:nvGrpSpPr>
        <p:grpSpPr>
          <a:xfrm>
            <a:off x="6599995" y="2706925"/>
            <a:ext cx="1110299" cy="621702"/>
            <a:chOff x="238125" y="1335475"/>
            <a:chExt cx="5418735" cy="3034175"/>
          </a:xfrm>
        </p:grpSpPr>
        <p:sp>
          <p:nvSpPr>
            <p:cNvPr id="8400" name="Google Shape;8400;p9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9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9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90"/>
          <p:cNvGrpSpPr/>
          <p:nvPr/>
        </p:nvGrpSpPr>
        <p:grpSpPr>
          <a:xfrm>
            <a:off x="5417655" y="2703822"/>
            <a:ext cx="1074451" cy="627181"/>
            <a:chOff x="5359127" y="2910889"/>
            <a:chExt cx="1097723" cy="640831"/>
          </a:xfrm>
        </p:grpSpPr>
        <p:grpSp>
          <p:nvGrpSpPr>
            <p:cNvPr id="8404" name="Google Shape;8404;p90"/>
            <p:cNvGrpSpPr/>
            <p:nvPr/>
          </p:nvGrpSpPr>
          <p:grpSpPr>
            <a:xfrm>
              <a:off x="5929791" y="3263088"/>
              <a:ext cx="527060" cy="287097"/>
              <a:chOff x="5929791" y="3263088"/>
              <a:chExt cx="527060" cy="287097"/>
            </a:xfrm>
          </p:grpSpPr>
          <p:sp>
            <p:nvSpPr>
              <p:cNvPr id="8405" name="Google Shape;8405;p9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06" name="Google Shape;8406;p9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07" name="Google Shape;8407;p90"/>
            <p:cNvGrpSpPr/>
            <p:nvPr/>
          </p:nvGrpSpPr>
          <p:grpSpPr>
            <a:xfrm>
              <a:off x="5359127" y="3263089"/>
              <a:ext cx="526428" cy="288631"/>
              <a:chOff x="5359127" y="3263089"/>
              <a:chExt cx="526428" cy="288631"/>
            </a:xfrm>
          </p:grpSpPr>
          <p:sp>
            <p:nvSpPr>
              <p:cNvPr id="8408" name="Google Shape;8408;p9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09" name="Google Shape;8409;p9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10" name="Google Shape;8410;p90"/>
            <p:cNvGrpSpPr/>
            <p:nvPr/>
          </p:nvGrpSpPr>
          <p:grpSpPr>
            <a:xfrm>
              <a:off x="5551525" y="2910889"/>
              <a:ext cx="520901" cy="610283"/>
              <a:chOff x="5551525" y="2910889"/>
              <a:chExt cx="520901" cy="610283"/>
            </a:xfrm>
          </p:grpSpPr>
          <p:sp>
            <p:nvSpPr>
              <p:cNvPr id="8411" name="Google Shape;8411;p9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2" name="Google Shape;8412;p9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413" name="Google Shape;8413;p90"/>
            <p:cNvGrpSpPr/>
            <p:nvPr/>
          </p:nvGrpSpPr>
          <p:grpSpPr>
            <a:xfrm>
              <a:off x="5743962" y="2919100"/>
              <a:ext cx="623674" cy="284502"/>
              <a:chOff x="5743962" y="2919100"/>
              <a:chExt cx="623674" cy="284502"/>
            </a:xfrm>
          </p:grpSpPr>
          <p:sp>
            <p:nvSpPr>
              <p:cNvPr id="8414" name="Google Shape;8414;p9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415" name="Google Shape;8415;p9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416" name="Google Shape;8416;p90"/>
          <p:cNvGrpSpPr/>
          <p:nvPr/>
        </p:nvGrpSpPr>
        <p:grpSpPr>
          <a:xfrm>
            <a:off x="7568868" y="1854534"/>
            <a:ext cx="874976" cy="719600"/>
            <a:chOff x="7608988" y="2093194"/>
            <a:chExt cx="817276" cy="672147"/>
          </a:xfrm>
        </p:grpSpPr>
        <p:cxnSp>
          <p:nvCxnSpPr>
            <p:cNvPr id="8417" name="Google Shape;8417;p9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18" name="Google Shape;8418;p9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19" name="Google Shape;8419;p9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0" name="Google Shape;8420;p9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421" name="Google Shape;8421;p9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422" name="Google Shape;8422;p9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423" name="Google Shape;8423;p90"/>
            <p:cNvGrpSpPr/>
            <p:nvPr/>
          </p:nvGrpSpPr>
          <p:grpSpPr>
            <a:xfrm>
              <a:off x="7721175" y="2093194"/>
              <a:ext cx="599587" cy="623846"/>
              <a:chOff x="7721175" y="2093194"/>
              <a:chExt cx="599587" cy="623846"/>
            </a:xfrm>
          </p:grpSpPr>
          <p:grpSp>
            <p:nvGrpSpPr>
              <p:cNvPr id="8424" name="Google Shape;8424;p90"/>
              <p:cNvGrpSpPr/>
              <p:nvPr/>
            </p:nvGrpSpPr>
            <p:grpSpPr>
              <a:xfrm>
                <a:off x="7721175" y="2093194"/>
                <a:ext cx="291605" cy="623846"/>
                <a:chOff x="9405575" y="2061418"/>
                <a:chExt cx="291605" cy="623846"/>
              </a:xfrm>
            </p:grpSpPr>
            <p:sp>
              <p:nvSpPr>
                <p:cNvPr id="8425" name="Google Shape;8425;p9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9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9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9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9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9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9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90"/>
              <p:cNvGrpSpPr/>
              <p:nvPr/>
            </p:nvGrpSpPr>
            <p:grpSpPr>
              <a:xfrm flipH="1">
                <a:off x="8029157" y="2093194"/>
                <a:ext cx="291605" cy="623846"/>
                <a:chOff x="9405575" y="2061418"/>
                <a:chExt cx="291605" cy="623846"/>
              </a:xfrm>
            </p:grpSpPr>
            <p:sp>
              <p:nvSpPr>
                <p:cNvPr id="8433" name="Google Shape;8433;p9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9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9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9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9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9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9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40" name="Google Shape;8440;p90"/>
          <p:cNvGrpSpPr/>
          <p:nvPr/>
        </p:nvGrpSpPr>
        <p:grpSpPr>
          <a:xfrm>
            <a:off x="4013304" y="970936"/>
            <a:ext cx="712557" cy="785901"/>
            <a:chOff x="4206459" y="1191441"/>
            <a:chExt cx="712557" cy="785901"/>
          </a:xfrm>
        </p:grpSpPr>
        <p:sp>
          <p:nvSpPr>
            <p:cNvPr id="8441" name="Google Shape;8441;p9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9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9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9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45" name="Google Shape;8445;p90"/>
            <p:cNvGrpSpPr/>
            <p:nvPr/>
          </p:nvGrpSpPr>
          <p:grpSpPr>
            <a:xfrm>
              <a:off x="4644280" y="1290523"/>
              <a:ext cx="143716" cy="29463"/>
              <a:chOff x="4644280" y="1290523"/>
              <a:chExt cx="143716" cy="29463"/>
            </a:xfrm>
          </p:grpSpPr>
          <p:sp>
            <p:nvSpPr>
              <p:cNvPr id="8446" name="Google Shape;8446;p9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9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9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9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0" name="Google Shape;8450;p90"/>
            <p:cNvGrpSpPr/>
            <p:nvPr/>
          </p:nvGrpSpPr>
          <p:grpSpPr>
            <a:xfrm>
              <a:off x="4356567" y="1191441"/>
              <a:ext cx="143690" cy="29488"/>
              <a:chOff x="4356567" y="1191441"/>
              <a:chExt cx="143690" cy="29488"/>
            </a:xfrm>
          </p:grpSpPr>
          <p:sp>
            <p:nvSpPr>
              <p:cNvPr id="8451" name="Google Shape;8451;p9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9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9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9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90"/>
            <p:cNvGrpSpPr/>
            <p:nvPr/>
          </p:nvGrpSpPr>
          <p:grpSpPr>
            <a:xfrm>
              <a:off x="4339009" y="1863727"/>
              <a:ext cx="143703" cy="29476"/>
              <a:chOff x="4339009" y="1863727"/>
              <a:chExt cx="143703" cy="29476"/>
            </a:xfrm>
          </p:grpSpPr>
          <p:sp>
            <p:nvSpPr>
              <p:cNvPr id="8456" name="Google Shape;8456;p9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9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9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9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90"/>
            <p:cNvGrpSpPr/>
            <p:nvPr/>
          </p:nvGrpSpPr>
          <p:grpSpPr>
            <a:xfrm>
              <a:off x="4206459" y="1607315"/>
              <a:ext cx="29539" cy="142899"/>
              <a:chOff x="4206459" y="1607315"/>
              <a:chExt cx="29539" cy="142899"/>
            </a:xfrm>
          </p:grpSpPr>
          <p:sp>
            <p:nvSpPr>
              <p:cNvPr id="8461" name="Google Shape;8461;p9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9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9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9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65" name="Google Shape;8465;p9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9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9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9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69" name="Google Shape;8469;p90"/>
            <p:cNvGrpSpPr/>
            <p:nvPr/>
          </p:nvGrpSpPr>
          <p:grpSpPr>
            <a:xfrm>
              <a:off x="4889463" y="1423737"/>
              <a:ext cx="29552" cy="142899"/>
              <a:chOff x="4889463" y="1423737"/>
              <a:chExt cx="29552" cy="142899"/>
            </a:xfrm>
          </p:grpSpPr>
          <p:sp>
            <p:nvSpPr>
              <p:cNvPr id="8470" name="Google Shape;8470;p9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9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9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9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4" name="Google Shape;8474;p90"/>
            <p:cNvGrpSpPr/>
            <p:nvPr/>
          </p:nvGrpSpPr>
          <p:grpSpPr>
            <a:xfrm>
              <a:off x="4771663" y="1876896"/>
              <a:ext cx="108651" cy="100447"/>
              <a:chOff x="4771663" y="1876896"/>
              <a:chExt cx="108651" cy="100447"/>
            </a:xfrm>
          </p:grpSpPr>
          <p:sp>
            <p:nvSpPr>
              <p:cNvPr id="8475" name="Google Shape;8475;p9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9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9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9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79" name="Google Shape;8479;p90"/>
          <p:cNvGrpSpPr/>
          <p:nvPr/>
        </p:nvGrpSpPr>
        <p:grpSpPr>
          <a:xfrm>
            <a:off x="4008780" y="1854159"/>
            <a:ext cx="791287" cy="720350"/>
            <a:chOff x="267375" y="1071875"/>
            <a:chExt cx="470500" cy="428550"/>
          </a:xfrm>
        </p:grpSpPr>
        <p:sp>
          <p:nvSpPr>
            <p:cNvPr id="8480" name="Google Shape;8480;p9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9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9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9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9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9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9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9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90"/>
          <p:cNvGrpSpPr/>
          <p:nvPr/>
        </p:nvGrpSpPr>
        <p:grpSpPr>
          <a:xfrm>
            <a:off x="709275" y="3498789"/>
            <a:ext cx="1408444" cy="673166"/>
            <a:chOff x="712664" y="3693287"/>
            <a:chExt cx="1460738" cy="698160"/>
          </a:xfrm>
        </p:grpSpPr>
        <p:grpSp>
          <p:nvGrpSpPr>
            <p:cNvPr id="8489" name="Google Shape;8489;p90"/>
            <p:cNvGrpSpPr/>
            <p:nvPr/>
          </p:nvGrpSpPr>
          <p:grpSpPr>
            <a:xfrm>
              <a:off x="1380079" y="4133090"/>
              <a:ext cx="234048" cy="258099"/>
              <a:chOff x="1380079" y="4133090"/>
              <a:chExt cx="234048" cy="258099"/>
            </a:xfrm>
          </p:grpSpPr>
          <p:sp>
            <p:nvSpPr>
              <p:cNvPr id="8490" name="Google Shape;8490;p9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9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9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90"/>
            <p:cNvGrpSpPr/>
            <p:nvPr/>
          </p:nvGrpSpPr>
          <p:grpSpPr>
            <a:xfrm>
              <a:off x="884610" y="3864082"/>
              <a:ext cx="1118566" cy="527275"/>
              <a:chOff x="890961" y="3865463"/>
              <a:chExt cx="1115221" cy="525698"/>
            </a:xfrm>
          </p:grpSpPr>
          <p:sp>
            <p:nvSpPr>
              <p:cNvPr id="8494" name="Google Shape;8494;p9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9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9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90"/>
            <p:cNvGrpSpPr/>
            <p:nvPr/>
          </p:nvGrpSpPr>
          <p:grpSpPr>
            <a:xfrm>
              <a:off x="712664" y="3693287"/>
              <a:ext cx="1460738" cy="698160"/>
              <a:chOff x="712664" y="3693025"/>
              <a:chExt cx="1460738" cy="698160"/>
            </a:xfrm>
          </p:grpSpPr>
          <p:sp>
            <p:nvSpPr>
              <p:cNvPr id="8498" name="Google Shape;8498;p9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9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9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9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9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9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04" name="Google Shape;8504;p90"/>
          <p:cNvGrpSpPr/>
          <p:nvPr/>
        </p:nvGrpSpPr>
        <p:grpSpPr>
          <a:xfrm>
            <a:off x="3146990" y="970936"/>
            <a:ext cx="795485" cy="738831"/>
            <a:chOff x="3348603" y="1236445"/>
            <a:chExt cx="749256" cy="695894"/>
          </a:xfrm>
        </p:grpSpPr>
        <p:grpSp>
          <p:nvGrpSpPr>
            <p:cNvPr id="8505" name="Google Shape;8505;p90"/>
            <p:cNvGrpSpPr/>
            <p:nvPr/>
          </p:nvGrpSpPr>
          <p:grpSpPr>
            <a:xfrm>
              <a:off x="3583779" y="1236445"/>
              <a:ext cx="293795" cy="285811"/>
              <a:chOff x="3750225" y="1774000"/>
              <a:chExt cx="149575" cy="145525"/>
            </a:xfrm>
          </p:grpSpPr>
          <p:sp>
            <p:nvSpPr>
              <p:cNvPr id="8506" name="Google Shape;8506;p9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9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90"/>
            <p:cNvGrpSpPr/>
            <p:nvPr/>
          </p:nvGrpSpPr>
          <p:grpSpPr>
            <a:xfrm>
              <a:off x="3775534" y="1462599"/>
              <a:ext cx="322325" cy="285958"/>
              <a:chOff x="3847850" y="1889150"/>
              <a:chExt cx="164100" cy="145600"/>
            </a:xfrm>
          </p:grpSpPr>
          <p:sp>
            <p:nvSpPr>
              <p:cNvPr id="8509" name="Google Shape;8509;p9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9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1" name="Google Shape;8511;p90"/>
            <p:cNvGrpSpPr/>
            <p:nvPr/>
          </p:nvGrpSpPr>
          <p:grpSpPr>
            <a:xfrm>
              <a:off x="3545329" y="1646528"/>
              <a:ext cx="293746" cy="285811"/>
              <a:chOff x="3730650" y="1982800"/>
              <a:chExt cx="149550" cy="145525"/>
            </a:xfrm>
          </p:grpSpPr>
          <p:sp>
            <p:nvSpPr>
              <p:cNvPr id="8512" name="Google Shape;8512;p9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9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4" name="Google Shape;8514;p90"/>
            <p:cNvGrpSpPr/>
            <p:nvPr/>
          </p:nvGrpSpPr>
          <p:grpSpPr>
            <a:xfrm>
              <a:off x="3348603" y="1415046"/>
              <a:ext cx="294384" cy="284387"/>
              <a:chOff x="3630494" y="1864938"/>
              <a:chExt cx="149875" cy="144800"/>
            </a:xfrm>
          </p:grpSpPr>
          <p:sp>
            <p:nvSpPr>
              <p:cNvPr id="8515" name="Google Shape;8515;p9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9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7" name="Google Shape;8517;p90"/>
          <p:cNvGrpSpPr/>
          <p:nvPr/>
        </p:nvGrpSpPr>
        <p:grpSpPr>
          <a:xfrm>
            <a:off x="2268517" y="3493832"/>
            <a:ext cx="1324924" cy="678083"/>
            <a:chOff x="2413923" y="3711366"/>
            <a:chExt cx="1374117" cy="703260"/>
          </a:xfrm>
        </p:grpSpPr>
        <p:grpSp>
          <p:nvGrpSpPr>
            <p:cNvPr id="8518" name="Google Shape;8518;p90"/>
            <p:cNvGrpSpPr/>
            <p:nvPr/>
          </p:nvGrpSpPr>
          <p:grpSpPr>
            <a:xfrm>
              <a:off x="2413923" y="3711366"/>
              <a:ext cx="1374117" cy="703260"/>
              <a:chOff x="2413923" y="3711366"/>
              <a:chExt cx="1374117" cy="703260"/>
            </a:xfrm>
          </p:grpSpPr>
          <p:sp>
            <p:nvSpPr>
              <p:cNvPr id="8519" name="Google Shape;8519;p9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0" name="Google Shape;8520;p90"/>
              <p:cNvGrpSpPr/>
              <p:nvPr/>
            </p:nvGrpSpPr>
            <p:grpSpPr>
              <a:xfrm>
                <a:off x="2600284" y="3808654"/>
                <a:ext cx="234506" cy="138009"/>
                <a:chOff x="2600284" y="3808654"/>
                <a:chExt cx="234506" cy="138009"/>
              </a:xfrm>
            </p:grpSpPr>
            <p:sp>
              <p:nvSpPr>
                <p:cNvPr id="8521" name="Google Shape;8521;p90"/>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2" name="Google Shape;8522;p9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23" name="Google Shape;8523;p90"/>
              <p:cNvGrpSpPr/>
              <p:nvPr/>
            </p:nvGrpSpPr>
            <p:grpSpPr>
              <a:xfrm>
                <a:off x="3359659" y="3805664"/>
                <a:ext cx="232294" cy="141000"/>
                <a:chOff x="3359659" y="3805664"/>
                <a:chExt cx="232294" cy="141000"/>
              </a:xfrm>
            </p:grpSpPr>
            <p:sp>
              <p:nvSpPr>
                <p:cNvPr id="8524" name="Google Shape;8524;p90"/>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5" name="Google Shape;8525;p9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26" name="Google Shape;8526;p90"/>
              <p:cNvGrpSpPr/>
              <p:nvPr/>
            </p:nvGrpSpPr>
            <p:grpSpPr>
              <a:xfrm>
                <a:off x="3067316" y="3711366"/>
                <a:ext cx="66900" cy="166809"/>
                <a:chOff x="3067316" y="3711366"/>
                <a:chExt cx="66900" cy="166809"/>
              </a:xfrm>
            </p:grpSpPr>
            <p:sp>
              <p:nvSpPr>
                <p:cNvPr id="8527" name="Google Shape;8527;p90"/>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28" name="Google Shape;8528;p9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29" name="Google Shape;8529;p90"/>
              <p:cNvGrpSpPr/>
              <p:nvPr/>
            </p:nvGrpSpPr>
            <p:grpSpPr>
              <a:xfrm>
                <a:off x="2413923" y="4058666"/>
                <a:ext cx="224119" cy="66900"/>
                <a:chOff x="2413923" y="4058666"/>
                <a:chExt cx="224119" cy="66900"/>
              </a:xfrm>
            </p:grpSpPr>
            <p:sp>
              <p:nvSpPr>
                <p:cNvPr id="8530" name="Google Shape;8530;p90"/>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1" name="Google Shape;8531;p9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532" name="Google Shape;8532;p90"/>
              <p:cNvGrpSpPr/>
              <p:nvPr/>
            </p:nvGrpSpPr>
            <p:grpSpPr>
              <a:xfrm>
                <a:off x="3564643" y="4058666"/>
                <a:ext cx="223397" cy="66900"/>
                <a:chOff x="3564643" y="4058666"/>
                <a:chExt cx="223397" cy="66900"/>
              </a:xfrm>
            </p:grpSpPr>
            <p:sp>
              <p:nvSpPr>
                <p:cNvPr id="8533" name="Google Shape;8533;p90"/>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534" name="Google Shape;8534;p9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535" name="Google Shape;8535;p90"/>
            <p:cNvGrpSpPr/>
            <p:nvPr/>
          </p:nvGrpSpPr>
          <p:grpSpPr>
            <a:xfrm>
              <a:off x="2633353" y="3965763"/>
              <a:ext cx="933975" cy="445687"/>
              <a:chOff x="2633353" y="3965763"/>
              <a:chExt cx="933975" cy="445687"/>
            </a:xfrm>
          </p:grpSpPr>
          <p:sp>
            <p:nvSpPr>
              <p:cNvPr id="8536" name="Google Shape;8536;p9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9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38" name="Google Shape;8538;p90"/>
          <p:cNvGrpSpPr/>
          <p:nvPr/>
        </p:nvGrpSpPr>
        <p:grpSpPr>
          <a:xfrm>
            <a:off x="6392789" y="1044380"/>
            <a:ext cx="1131087" cy="587383"/>
            <a:chOff x="238125" y="999450"/>
            <a:chExt cx="7140700" cy="3708225"/>
          </a:xfrm>
        </p:grpSpPr>
        <p:sp>
          <p:nvSpPr>
            <p:cNvPr id="8539" name="Google Shape;8539;p9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9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9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9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9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9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9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9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9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90"/>
          <p:cNvGrpSpPr/>
          <p:nvPr/>
        </p:nvGrpSpPr>
        <p:grpSpPr>
          <a:xfrm>
            <a:off x="3744240" y="3493874"/>
            <a:ext cx="1375854" cy="678131"/>
            <a:chOff x="3913765" y="3641905"/>
            <a:chExt cx="1522805" cy="750560"/>
          </a:xfrm>
        </p:grpSpPr>
        <p:grpSp>
          <p:nvGrpSpPr>
            <p:cNvPr id="8549" name="Google Shape;8549;p90"/>
            <p:cNvGrpSpPr/>
            <p:nvPr/>
          </p:nvGrpSpPr>
          <p:grpSpPr>
            <a:xfrm>
              <a:off x="3913765" y="3997002"/>
              <a:ext cx="1522805" cy="395463"/>
              <a:chOff x="3913765" y="3997002"/>
              <a:chExt cx="1522805" cy="395463"/>
            </a:xfrm>
          </p:grpSpPr>
          <p:grpSp>
            <p:nvGrpSpPr>
              <p:cNvPr id="8550" name="Google Shape;8550;p90"/>
              <p:cNvGrpSpPr/>
              <p:nvPr/>
            </p:nvGrpSpPr>
            <p:grpSpPr>
              <a:xfrm>
                <a:off x="3913765" y="4138659"/>
                <a:ext cx="507602" cy="253806"/>
                <a:chOff x="3913765" y="4138659"/>
                <a:chExt cx="507602" cy="253806"/>
              </a:xfrm>
            </p:grpSpPr>
            <p:sp>
              <p:nvSpPr>
                <p:cNvPr id="8551" name="Google Shape;8551;p9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9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553" name="Google Shape;8553;p90"/>
              <p:cNvGrpSpPr/>
              <p:nvPr/>
            </p:nvGrpSpPr>
            <p:grpSpPr>
              <a:xfrm>
                <a:off x="4421361" y="3997002"/>
                <a:ext cx="507618" cy="395463"/>
                <a:chOff x="4421361" y="3997002"/>
                <a:chExt cx="507618" cy="395463"/>
              </a:xfrm>
            </p:grpSpPr>
            <p:sp>
              <p:nvSpPr>
                <p:cNvPr id="8554" name="Google Shape;8554;p9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9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90"/>
              <p:cNvGrpSpPr/>
              <p:nvPr/>
            </p:nvGrpSpPr>
            <p:grpSpPr>
              <a:xfrm>
                <a:off x="4928973" y="4189418"/>
                <a:ext cx="507596" cy="203047"/>
                <a:chOff x="4928973" y="4189418"/>
                <a:chExt cx="507596" cy="203047"/>
              </a:xfrm>
            </p:grpSpPr>
            <p:sp>
              <p:nvSpPr>
                <p:cNvPr id="8557" name="Google Shape;8557;p9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9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59" name="Google Shape;8559;p90"/>
            <p:cNvGrpSpPr/>
            <p:nvPr/>
          </p:nvGrpSpPr>
          <p:grpSpPr>
            <a:xfrm>
              <a:off x="4482186" y="3641905"/>
              <a:ext cx="397605" cy="349784"/>
              <a:chOff x="2906375" y="1159725"/>
              <a:chExt cx="1860575" cy="1636800"/>
            </a:xfrm>
          </p:grpSpPr>
          <p:sp>
            <p:nvSpPr>
              <p:cNvPr id="8560" name="Google Shape;8560;p9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9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9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9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4" name="Google Shape;8564;p90"/>
          <p:cNvGrpSpPr/>
          <p:nvPr/>
        </p:nvGrpSpPr>
        <p:grpSpPr>
          <a:xfrm>
            <a:off x="6528949" y="1853801"/>
            <a:ext cx="940737" cy="721067"/>
            <a:chOff x="6599718" y="2068734"/>
            <a:chExt cx="940737" cy="721067"/>
          </a:xfrm>
        </p:grpSpPr>
        <p:sp>
          <p:nvSpPr>
            <p:cNvPr id="8565" name="Google Shape;8565;p9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9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9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9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9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9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1" name="Google Shape;8571;p90"/>
            <p:cNvGrpSpPr/>
            <p:nvPr/>
          </p:nvGrpSpPr>
          <p:grpSpPr>
            <a:xfrm>
              <a:off x="6836957" y="2068734"/>
              <a:ext cx="461892" cy="721067"/>
              <a:chOff x="6836957" y="2068734"/>
              <a:chExt cx="461892" cy="721067"/>
            </a:xfrm>
          </p:grpSpPr>
          <p:sp>
            <p:nvSpPr>
              <p:cNvPr id="8572" name="Google Shape;8572;p9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9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9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9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9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9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8" name="Google Shape;8578;p90"/>
              <p:cNvGrpSpPr/>
              <p:nvPr/>
            </p:nvGrpSpPr>
            <p:grpSpPr>
              <a:xfrm>
                <a:off x="6836957" y="2068734"/>
                <a:ext cx="461892" cy="721067"/>
                <a:chOff x="6836957" y="2068734"/>
                <a:chExt cx="461892" cy="721067"/>
              </a:xfrm>
            </p:grpSpPr>
            <p:sp>
              <p:nvSpPr>
                <p:cNvPr id="8579" name="Google Shape;8579;p9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9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9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9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9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9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9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86" name="Google Shape;8586;p90"/>
          <p:cNvGrpSpPr/>
          <p:nvPr/>
        </p:nvGrpSpPr>
        <p:grpSpPr>
          <a:xfrm>
            <a:off x="2412267" y="1858147"/>
            <a:ext cx="712577" cy="712374"/>
            <a:chOff x="2559249" y="2069323"/>
            <a:chExt cx="685566" cy="685634"/>
          </a:xfrm>
        </p:grpSpPr>
        <p:sp>
          <p:nvSpPr>
            <p:cNvPr id="8587" name="Google Shape;8587;p9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9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9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9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9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9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9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9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9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9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9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9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9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90"/>
          <p:cNvGrpSpPr/>
          <p:nvPr/>
        </p:nvGrpSpPr>
        <p:grpSpPr>
          <a:xfrm>
            <a:off x="7594705" y="970936"/>
            <a:ext cx="845645" cy="711911"/>
            <a:chOff x="951975" y="315800"/>
            <a:chExt cx="5860325" cy="4933550"/>
          </a:xfrm>
        </p:grpSpPr>
        <p:sp>
          <p:nvSpPr>
            <p:cNvPr id="8601" name="Google Shape;8601;p9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9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9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9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9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9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9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9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90"/>
          <p:cNvGrpSpPr/>
          <p:nvPr/>
        </p:nvGrpSpPr>
        <p:grpSpPr>
          <a:xfrm>
            <a:off x="3691834" y="2707045"/>
            <a:ext cx="1617932" cy="621724"/>
            <a:chOff x="3862800" y="3038525"/>
            <a:chExt cx="1329006" cy="510698"/>
          </a:xfrm>
        </p:grpSpPr>
        <p:sp>
          <p:nvSpPr>
            <p:cNvPr id="8610" name="Google Shape;8610;p9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9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12" name="Google Shape;8612;p90"/>
            <p:cNvGrpSpPr/>
            <p:nvPr/>
          </p:nvGrpSpPr>
          <p:grpSpPr>
            <a:xfrm>
              <a:off x="3967075" y="3040337"/>
              <a:ext cx="1019927" cy="402126"/>
              <a:chOff x="3967075" y="3040337"/>
              <a:chExt cx="1019927" cy="402126"/>
            </a:xfrm>
          </p:grpSpPr>
          <p:sp>
            <p:nvSpPr>
              <p:cNvPr id="8613" name="Google Shape;8613;p9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9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5" name="Google Shape;8615;p90"/>
            <p:cNvGrpSpPr/>
            <p:nvPr/>
          </p:nvGrpSpPr>
          <p:grpSpPr>
            <a:xfrm>
              <a:off x="4186700" y="3040337"/>
              <a:ext cx="390475" cy="183289"/>
              <a:chOff x="4186700" y="3040337"/>
              <a:chExt cx="390475" cy="183289"/>
            </a:xfrm>
          </p:grpSpPr>
          <p:sp>
            <p:nvSpPr>
              <p:cNvPr id="8616" name="Google Shape;8616;p9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9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8" name="Google Shape;8618;p90"/>
            <p:cNvGrpSpPr/>
            <p:nvPr/>
          </p:nvGrpSpPr>
          <p:grpSpPr>
            <a:xfrm>
              <a:off x="4073727" y="3040337"/>
              <a:ext cx="697794" cy="296263"/>
              <a:chOff x="4073727" y="3040337"/>
              <a:chExt cx="697794" cy="296263"/>
            </a:xfrm>
          </p:grpSpPr>
          <p:sp>
            <p:nvSpPr>
              <p:cNvPr id="8619" name="Google Shape;8619;p9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9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1" name="Google Shape;8621;p90"/>
            <p:cNvGrpSpPr/>
            <p:nvPr/>
          </p:nvGrpSpPr>
          <p:grpSpPr>
            <a:xfrm>
              <a:off x="3862800" y="3038525"/>
              <a:ext cx="1329006" cy="510698"/>
              <a:chOff x="3862800" y="3038525"/>
              <a:chExt cx="1329006" cy="510698"/>
            </a:xfrm>
          </p:grpSpPr>
          <p:sp>
            <p:nvSpPr>
              <p:cNvPr id="8622" name="Google Shape;8622;p9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9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24" name="Google Shape;8624;p90"/>
          <p:cNvGrpSpPr/>
          <p:nvPr/>
        </p:nvGrpSpPr>
        <p:grpSpPr>
          <a:xfrm>
            <a:off x="700156" y="970936"/>
            <a:ext cx="883205" cy="775176"/>
            <a:chOff x="649648" y="271400"/>
            <a:chExt cx="6215377" cy="5455143"/>
          </a:xfrm>
        </p:grpSpPr>
        <p:sp>
          <p:nvSpPr>
            <p:cNvPr id="8625" name="Google Shape;8625;p9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9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9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9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9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9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9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9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9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9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9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9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7" name="Google Shape;8637;p90"/>
          <p:cNvGrpSpPr/>
          <p:nvPr/>
        </p:nvGrpSpPr>
        <p:grpSpPr>
          <a:xfrm>
            <a:off x="2308457" y="970936"/>
            <a:ext cx="767704" cy="815489"/>
            <a:chOff x="2499700" y="1135950"/>
            <a:chExt cx="732402" cy="777990"/>
          </a:xfrm>
        </p:grpSpPr>
        <p:grpSp>
          <p:nvGrpSpPr>
            <p:cNvPr id="8638" name="Google Shape;8638;p90"/>
            <p:cNvGrpSpPr/>
            <p:nvPr/>
          </p:nvGrpSpPr>
          <p:grpSpPr>
            <a:xfrm>
              <a:off x="2499700" y="1135950"/>
              <a:ext cx="732402" cy="694705"/>
              <a:chOff x="2499700" y="1135950"/>
              <a:chExt cx="732402" cy="694705"/>
            </a:xfrm>
          </p:grpSpPr>
          <p:sp>
            <p:nvSpPr>
              <p:cNvPr id="8639" name="Google Shape;8639;p9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9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9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9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9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9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9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9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9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9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9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9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9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9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9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9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9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9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9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9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9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9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9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9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9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9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9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6" name="Google Shape;8666;p90"/>
            <p:cNvGrpSpPr/>
            <p:nvPr/>
          </p:nvGrpSpPr>
          <p:grpSpPr>
            <a:xfrm>
              <a:off x="2517909" y="1188726"/>
              <a:ext cx="702702" cy="725214"/>
              <a:chOff x="2517909" y="1188726"/>
              <a:chExt cx="702702" cy="725214"/>
            </a:xfrm>
          </p:grpSpPr>
          <p:sp>
            <p:nvSpPr>
              <p:cNvPr id="8667" name="Google Shape;8667;p9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9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9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9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9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2" name="Google Shape;8672;p90"/>
          <p:cNvGrpSpPr/>
          <p:nvPr/>
        </p:nvGrpSpPr>
        <p:grpSpPr>
          <a:xfrm>
            <a:off x="1654189" y="970936"/>
            <a:ext cx="583439" cy="870229"/>
            <a:chOff x="1716825" y="1121550"/>
            <a:chExt cx="622800" cy="928938"/>
          </a:xfrm>
        </p:grpSpPr>
        <p:grpSp>
          <p:nvGrpSpPr>
            <p:cNvPr id="8673" name="Google Shape;8673;p90"/>
            <p:cNvGrpSpPr/>
            <p:nvPr/>
          </p:nvGrpSpPr>
          <p:grpSpPr>
            <a:xfrm>
              <a:off x="1716825" y="1121550"/>
              <a:ext cx="622800" cy="928938"/>
              <a:chOff x="1716825" y="1121550"/>
              <a:chExt cx="622800" cy="928938"/>
            </a:xfrm>
          </p:grpSpPr>
          <p:cxnSp>
            <p:nvCxnSpPr>
              <p:cNvPr id="8674" name="Google Shape;8674;p9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675" name="Google Shape;8675;p9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6" name="Google Shape;8676;p90"/>
            <p:cNvGrpSpPr/>
            <p:nvPr/>
          </p:nvGrpSpPr>
          <p:grpSpPr>
            <a:xfrm>
              <a:off x="1768050" y="1172775"/>
              <a:ext cx="520200" cy="832000"/>
              <a:chOff x="1768050" y="1172775"/>
              <a:chExt cx="520200" cy="832000"/>
            </a:xfrm>
          </p:grpSpPr>
          <p:cxnSp>
            <p:nvCxnSpPr>
              <p:cNvPr id="8677" name="Google Shape;8677;p9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678" name="Google Shape;8678;p9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90"/>
            <p:cNvGrpSpPr/>
            <p:nvPr/>
          </p:nvGrpSpPr>
          <p:grpSpPr>
            <a:xfrm>
              <a:off x="1820100" y="1225475"/>
              <a:ext cx="416400" cy="729575"/>
              <a:chOff x="1820100" y="1225475"/>
              <a:chExt cx="416400" cy="729575"/>
            </a:xfrm>
          </p:grpSpPr>
          <p:cxnSp>
            <p:nvCxnSpPr>
              <p:cNvPr id="8680" name="Google Shape;8680;p9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681" name="Google Shape;8681;p9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2" name="Google Shape;8682;p90"/>
            <p:cNvGrpSpPr/>
            <p:nvPr/>
          </p:nvGrpSpPr>
          <p:grpSpPr>
            <a:xfrm>
              <a:off x="1874250" y="1278825"/>
              <a:ext cx="308100" cy="605275"/>
              <a:chOff x="1874250" y="1278825"/>
              <a:chExt cx="308100" cy="605275"/>
            </a:xfrm>
          </p:grpSpPr>
          <p:cxnSp>
            <p:nvCxnSpPr>
              <p:cNvPr id="8683" name="Google Shape;8683;p9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684" name="Google Shape;8684;p9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85" name="Google Shape;8685;p9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6" name="Google Shape;8686;p90"/>
          <p:cNvGrpSpPr/>
          <p:nvPr/>
        </p:nvGrpSpPr>
        <p:grpSpPr>
          <a:xfrm>
            <a:off x="1574012" y="1857258"/>
            <a:ext cx="739072" cy="714152"/>
            <a:chOff x="4334725" y="1355875"/>
            <a:chExt cx="3106650" cy="3001900"/>
          </a:xfrm>
        </p:grpSpPr>
        <p:grpSp>
          <p:nvGrpSpPr>
            <p:cNvPr id="8687" name="Google Shape;8687;p90"/>
            <p:cNvGrpSpPr/>
            <p:nvPr/>
          </p:nvGrpSpPr>
          <p:grpSpPr>
            <a:xfrm>
              <a:off x="4516050" y="1724875"/>
              <a:ext cx="2693725" cy="2632900"/>
              <a:chOff x="4516050" y="1724875"/>
              <a:chExt cx="2693725" cy="2632900"/>
            </a:xfrm>
          </p:grpSpPr>
          <p:sp>
            <p:nvSpPr>
              <p:cNvPr id="8688" name="Google Shape;8688;p9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9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9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1" name="Google Shape;8691;p90"/>
            <p:cNvGrpSpPr/>
            <p:nvPr/>
          </p:nvGrpSpPr>
          <p:grpSpPr>
            <a:xfrm>
              <a:off x="4334725" y="1355875"/>
              <a:ext cx="3106650" cy="2709650"/>
              <a:chOff x="4334725" y="1355875"/>
              <a:chExt cx="3106650" cy="2709650"/>
            </a:xfrm>
          </p:grpSpPr>
          <p:sp>
            <p:nvSpPr>
              <p:cNvPr id="8692" name="Google Shape;8692;p9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9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9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5" name="Google Shape;8695;p90"/>
          <p:cNvGrpSpPr/>
          <p:nvPr/>
        </p:nvGrpSpPr>
        <p:grpSpPr>
          <a:xfrm>
            <a:off x="7690961" y="3488029"/>
            <a:ext cx="312074" cy="684173"/>
            <a:chOff x="7645573" y="3754300"/>
            <a:chExt cx="293855" cy="644170"/>
          </a:xfrm>
        </p:grpSpPr>
        <p:sp>
          <p:nvSpPr>
            <p:cNvPr id="8696" name="Google Shape;8696;p9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9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90"/>
          <p:cNvGrpSpPr/>
          <p:nvPr/>
        </p:nvGrpSpPr>
        <p:grpSpPr>
          <a:xfrm>
            <a:off x="5612949" y="970936"/>
            <a:ext cx="709011" cy="739359"/>
            <a:chOff x="5830645" y="1256617"/>
            <a:chExt cx="530340" cy="553040"/>
          </a:xfrm>
        </p:grpSpPr>
        <p:grpSp>
          <p:nvGrpSpPr>
            <p:cNvPr id="8699" name="Google Shape;8699;p90"/>
            <p:cNvGrpSpPr/>
            <p:nvPr/>
          </p:nvGrpSpPr>
          <p:grpSpPr>
            <a:xfrm>
              <a:off x="5830645" y="1256617"/>
              <a:ext cx="259743" cy="269909"/>
              <a:chOff x="5830645" y="1256617"/>
              <a:chExt cx="259743" cy="269909"/>
            </a:xfrm>
          </p:grpSpPr>
          <p:sp>
            <p:nvSpPr>
              <p:cNvPr id="8700" name="Google Shape;8700;p9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9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90"/>
            <p:cNvGrpSpPr/>
            <p:nvPr/>
          </p:nvGrpSpPr>
          <p:grpSpPr>
            <a:xfrm>
              <a:off x="6101293" y="1256617"/>
              <a:ext cx="259692" cy="269909"/>
              <a:chOff x="6101293" y="1256617"/>
              <a:chExt cx="259692" cy="269909"/>
            </a:xfrm>
          </p:grpSpPr>
          <p:sp>
            <p:nvSpPr>
              <p:cNvPr id="8703" name="Google Shape;8703;p9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9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90"/>
            <p:cNvGrpSpPr/>
            <p:nvPr/>
          </p:nvGrpSpPr>
          <p:grpSpPr>
            <a:xfrm>
              <a:off x="5830645" y="1539749"/>
              <a:ext cx="259692" cy="269909"/>
              <a:chOff x="5830645" y="1539749"/>
              <a:chExt cx="259692" cy="269909"/>
            </a:xfrm>
          </p:grpSpPr>
          <p:sp>
            <p:nvSpPr>
              <p:cNvPr id="8706" name="Google Shape;8706;p9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9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90"/>
            <p:cNvGrpSpPr/>
            <p:nvPr/>
          </p:nvGrpSpPr>
          <p:grpSpPr>
            <a:xfrm>
              <a:off x="6101293" y="1539749"/>
              <a:ext cx="259692" cy="269909"/>
              <a:chOff x="6101293" y="1539749"/>
              <a:chExt cx="259692" cy="269909"/>
            </a:xfrm>
          </p:grpSpPr>
          <p:sp>
            <p:nvSpPr>
              <p:cNvPr id="8709" name="Google Shape;8709;p9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9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11" name="Google Shape;8711;p9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2" name="Google Shape;8712;p90"/>
          <p:cNvGrpSpPr/>
          <p:nvPr/>
        </p:nvGrpSpPr>
        <p:grpSpPr>
          <a:xfrm>
            <a:off x="714444" y="2707052"/>
            <a:ext cx="1452955" cy="621360"/>
            <a:chOff x="732422" y="2990152"/>
            <a:chExt cx="1337773" cy="572102"/>
          </a:xfrm>
        </p:grpSpPr>
        <p:sp>
          <p:nvSpPr>
            <p:cNvPr id="8713" name="Google Shape;8713;p9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9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9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9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9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9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722"/>
        <p:cNvGrpSpPr/>
        <p:nvPr/>
      </p:nvGrpSpPr>
      <p:grpSpPr>
        <a:xfrm>
          <a:off x="0" y="0"/>
          <a:ext cx="0" cy="0"/>
          <a:chOff x="0" y="0"/>
          <a:chExt cx="0" cy="0"/>
        </a:xfrm>
      </p:grpSpPr>
      <p:grpSp>
        <p:nvGrpSpPr>
          <p:cNvPr id="8723" name="Google Shape;8723;p91"/>
          <p:cNvGrpSpPr/>
          <p:nvPr/>
        </p:nvGrpSpPr>
        <p:grpSpPr>
          <a:xfrm>
            <a:off x="708579" y="965872"/>
            <a:ext cx="1636117" cy="1526144"/>
            <a:chOff x="729238" y="1179665"/>
            <a:chExt cx="1636117" cy="1526144"/>
          </a:xfrm>
        </p:grpSpPr>
        <p:grpSp>
          <p:nvGrpSpPr>
            <p:cNvPr id="8724" name="Google Shape;8724;p91"/>
            <p:cNvGrpSpPr/>
            <p:nvPr/>
          </p:nvGrpSpPr>
          <p:grpSpPr>
            <a:xfrm>
              <a:off x="729238" y="1179665"/>
              <a:ext cx="80700" cy="1526144"/>
              <a:chOff x="729238" y="1179665"/>
              <a:chExt cx="80700" cy="1526144"/>
            </a:xfrm>
          </p:grpSpPr>
          <p:sp>
            <p:nvSpPr>
              <p:cNvPr id="8725" name="Google Shape;8725;p9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9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9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9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9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9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9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9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9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9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91"/>
            <p:cNvGrpSpPr/>
            <p:nvPr/>
          </p:nvGrpSpPr>
          <p:grpSpPr>
            <a:xfrm>
              <a:off x="903098" y="1179665"/>
              <a:ext cx="80700" cy="1526144"/>
              <a:chOff x="903098" y="1179665"/>
              <a:chExt cx="80700" cy="1526144"/>
            </a:xfrm>
          </p:grpSpPr>
          <p:sp>
            <p:nvSpPr>
              <p:cNvPr id="8736" name="Google Shape;8736;p9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9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9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9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9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9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9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9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9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9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6" name="Google Shape;8746;p91"/>
            <p:cNvGrpSpPr/>
            <p:nvPr/>
          </p:nvGrpSpPr>
          <p:grpSpPr>
            <a:xfrm>
              <a:off x="1076958" y="1179665"/>
              <a:ext cx="80700" cy="1526144"/>
              <a:chOff x="1076958" y="1179665"/>
              <a:chExt cx="80700" cy="1526144"/>
            </a:xfrm>
          </p:grpSpPr>
          <p:sp>
            <p:nvSpPr>
              <p:cNvPr id="8747" name="Google Shape;8747;p9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9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9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9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9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9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9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9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9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9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7" name="Google Shape;8757;p91"/>
            <p:cNvGrpSpPr/>
            <p:nvPr/>
          </p:nvGrpSpPr>
          <p:grpSpPr>
            <a:xfrm>
              <a:off x="1247707" y="1179665"/>
              <a:ext cx="80700" cy="1526144"/>
              <a:chOff x="1247707" y="1179665"/>
              <a:chExt cx="80700" cy="1526144"/>
            </a:xfrm>
          </p:grpSpPr>
          <p:sp>
            <p:nvSpPr>
              <p:cNvPr id="8758" name="Google Shape;8758;p9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9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9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9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9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9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9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9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9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9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91"/>
            <p:cNvGrpSpPr/>
            <p:nvPr/>
          </p:nvGrpSpPr>
          <p:grpSpPr>
            <a:xfrm>
              <a:off x="1421567" y="1179665"/>
              <a:ext cx="80700" cy="1526144"/>
              <a:chOff x="1421567" y="1179665"/>
              <a:chExt cx="80700" cy="1526144"/>
            </a:xfrm>
          </p:grpSpPr>
          <p:sp>
            <p:nvSpPr>
              <p:cNvPr id="8769" name="Google Shape;8769;p9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9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9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9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9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9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9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9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9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9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9" name="Google Shape;8779;p91"/>
            <p:cNvGrpSpPr/>
            <p:nvPr/>
          </p:nvGrpSpPr>
          <p:grpSpPr>
            <a:xfrm>
              <a:off x="1592327" y="1179665"/>
              <a:ext cx="80700" cy="1526144"/>
              <a:chOff x="1592327" y="1179665"/>
              <a:chExt cx="80700" cy="1526144"/>
            </a:xfrm>
          </p:grpSpPr>
          <p:sp>
            <p:nvSpPr>
              <p:cNvPr id="8780" name="Google Shape;8780;p9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9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9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9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9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9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9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9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9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9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0" name="Google Shape;8790;p91"/>
            <p:cNvGrpSpPr/>
            <p:nvPr/>
          </p:nvGrpSpPr>
          <p:grpSpPr>
            <a:xfrm>
              <a:off x="1766187" y="1179665"/>
              <a:ext cx="80700" cy="1526144"/>
              <a:chOff x="1766187" y="1179665"/>
              <a:chExt cx="80700" cy="1526144"/>
            </a:xfrm>
          </p:grpSpPr>
          <p:sp>
            <p:nvSpPr>
              <p:cNvPr id="8791" name="Google Shape;8791;p9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9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9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9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9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9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9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9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9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9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1" name="Google Shape;8801;p91"/>
            <p:cNvGrpSpPr/>
            <p:nvPr/>
          </p:nvGrpSpPr>
          <p:grpSpPr>
            <a:xfrm>
              <a:off x="1936935" y="1179665"/>
              <a:ext cx="80700" cy="1526144"/>
              <a:chOff x="1936935" y="1179665"/>
              <a:chExt cx="80700" cy="1526144"/>
            </a:xfrm>
          </p:grpSpPr>
          <p:sp>
            <p:nvSpPr>
              <p:cNvPr id="8802" name="Google Shape;8802;p9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9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9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9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9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9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9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9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9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9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2" name="Google Shape;8812;p91"/>
            <p:cNvGrpSpPr/>
            <p:nvPr/>
          </p:nvGrpSpPr>
          <p:grpSpPr>
            <a:xfrm>
              <a:off x="2110795" y="1179665"/>
              <a:ext cx="80700" cy="1526144"/>
              <a:chOff x="2110795" y="1179665"/>
              <a:chExt cx="80700" cy="1526144"/>
            </a:xfrm>
          </p:grpSpPr>
          <p:sp>
            <p:nvSpPr>
              <p:cNvPr id="8813" name="Google Shape;8813;p9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9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9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9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9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9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9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9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9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9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91"/>
            <p:cNvGrpSpPr/>
            <p:nvPr/>
          </p:nvGrpSpPr>
          <p:grpSpPr>
            <a:xfrm>
              <a:off x="2284655" y="1179665"/>
              <a:ext cx="80700" cy="1526144"/>
              <a:chOff x="2284655" y="1179665"/>
              <a:chExt cx="80700" cy="1526144"/>
            </a:xfrm>
          </p:grpSpPr>
          <p:sp>
            <p:nvSpPr>
              <p:cNvPr id="8824" name="Google Shape;8824;p9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9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9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9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9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9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9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9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9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9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34" name="Google Shape;8834;p91"/>
          <p:cNvGrpSpPr/>
          <p:nvPr/>
        </p:nvGrpSpPr>
        <p:grpSpPr>
          <a:xfrm>
            <a:off x="2603245" y="985011"/>
            <a:ext cx="1364248" cy="1102133"/>
            <a:chOff x="2623904" y="1198803"/>
            <a:chExt cx="1364248" cy="1102133"/>
          </a:xfrm>
        </p:grpSpPr>
        <p:grpSp>
          <p:nvGrpSpPr>
            <p:cNvPr id="8835" name="Google Shape;8835;p91"/>
            <p:cNvGrpSpPr/>
            <p:nvPr/>
          </p:nvGrpSpPr>
          <p:grpSpPr>
            <a:xfrm>
              <a:off x="2623907" y="1198803"/>
              <a:ext cx="1364245" cy="273000"/>
              <a:chOff x="2623907" y="1198803"/>
              <a:chExt cx="1364245" cy="273000"/>
            </a:xfrm>
          </p:grpSpPr>
          <p:sp>
            <p:nvSpPr>
              <p:cNvPr id="8836" name="Google Shape;8836;p9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9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9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9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9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91"/>
            <p:cNvGrpSpPr/>
            <p:nvPr/>
          </p:nvGrpSpPr>
          <p:grpSpPr>
            <a:xfrm>
              <a:off x="2623904" y="1476964"/>
              <a:ext cx="1364245" cy="273000"/>
              <a:chOff x="2623904" y="1476964"/>
              <a:chExt cx="1364245" cy="273000"/>
            </a:xfrm>
          </p:grpSpPr>
          <p:sp>
            <p:nvSpPr>
              <p:cNvPr id="8842" name="Google Shape;8842;p9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9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9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9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7" name="Google Shape;8847;p91"/>
            <p:cNvGrpSpPr/>
            <p:nvPr/>
          </p:nvGrpSpPr>
          <p:grpSpPr>
            <a:xfrm>
              <a:off x="2623907" y="1749775"/>
              <a:ext cx="1364245" cy="273000"/>
              <a:chOff x="2623907" y="1749775"/>
              <a:chExt cx="1364245" cy="273000"/>
            </a:xfrm>
          </p:grpSpPr>
          <p:sp>
            <p:nvSpPr>
              <p:cNvPr id="8848" name="Google Shape;8848;p9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9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9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9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91"/>
            <p:cNvGrpSpPr/>
            <p:nvPr/>
          </p:nvGrpSpPr>
          <p:grpSpPr>
            <a:xfrm>
              <a:off x="2623904" y="2027936"/>
              <a:ext cx="1364245" cy="273000"/>
              <a:chOff x="2623904" y="2027936"/>
              <a:chExt cx="1364245" cy="273000"/>
            </a:xfrm>
          </p:grpSpPr>
          <p:sp>
            <p:nvSpPr>
              <p:cNvPr id="8854" name="Google Shape;8854;p9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9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9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9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59" name="Google Shape;8859;p91"/>
          <p:cNvGrpSpPr/>
          <p:nvPr/>
        </p:nvGrpSpPr>
        <p:grpSpPr>
          <a:xfrm>
            <a:off x="2592706" y="2444193"/>
            <a:ext cx="1387541" cy="159124"/>
            <a:chOff x="3200660" y="2180272"/>
            <a:chExt cx="2563824" cy="378237"/>
          </a:xfrm>
        </p:grpSpPr>
        <p:sp>
          <p:nvSpPr>
            <p:cNvPr id="8860" name="Google Shape;8860;p9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9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9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9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9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9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9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9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9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9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9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9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9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9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8" name="Google Shape;8878;p91"/>
          <p:cNvGrpSpPr/>
          <p:nvPr/>
        </p:nvGrpSpPr>
        <p:grpSpPr>
          <a:xfrm>
            <a:off x="2589231" y="2722018"/>
            <a:ext cx="1390502" cy="159625"/>
            <a:chOff x="3530150" y="2790075"/>
            <a:chExt cx="1962600" cy="225300"/>
          </a:xfrm>
        </p:grpSpPr>
        <p:sp>
          <p:nvSpPr>
            <p:cNvPr id="8879" name="Google Shape;8879;p9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91"/>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1" name="Google Shape;8881;p91"/>
          <p:cNvGrpSpPr/>
          <p:nvPr/>
        </p:nvGrpSpPr>
        <p:grpSpPr>
          <a:xfrm>
            <a:off x="2589884" y="3000344"/>
            <a:ext cx="1411629" cy="153761"/>
            <a:chOff x="3558802" y="4011427"/>
            <a:chExt cx="1866000" cy="111300"/>
          </a:xfrm>
        </p:grpSpPr>
        <p:sp>
          <p:nvSpPr>
            <p:cNvPr id="8882" name="Google Shape;8882;p9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4" name="Google Shape;8884;p91"/>
          <p:cNvGrpSpPr/>
          <p:nvPr/>
        </p:nvGrpSpPr>
        <p:grpSpPr>
          <a:xfrm>
            <a:off x="2589576" y="2205744"/>
            <a:ext cx="1383503" cy="119749"/>
            <a:chOff x="3465975" y="2270276"/>
            <a:chExt cx="1986364" cy="171929"/>
          </a:xfrm>
        </p:grpSpPr>
        <p:sp>
          <p:nvSpPr>
            <p:cNvPr id="8885" name="Google Shape;8885;p9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9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9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9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9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9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91"/>
          <p:cNvGrpSpPr/>
          <p:nvPr/>
        </p:nvGrpSpPr>
        <p:grpSpPr>
          <a:xfrm>
            <a:off x="2600584" y="3569394"/>
            <a:ext cx="1369531" cy="195460"/>
            <a:chOff x="723300" y="4253549"/>
            <a:chExt cx="2276482" cy="324900"/>
          </a:xfrm>
        </p:grpSpPr>
        <p:sp>
          <p:nvSpPr>
            <p:cNvPr id="8894" name="Google Shape;8894;p9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9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9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9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9" name="Google Shape;8899;p91"/>
          <p:cNvGrpSpPr/>
          <p:nvPr/>
        </p:nvGrpSpPr>
        <p:grpSpPr>
          <a:xfrm>
            <a:off x="2590145" y="3270574"/>
            <a:ext cx="1389066" cy="180119"/>
            <a:chOff x="705948" y="3788465"/>
            <a:chExt cx="2308953" cy="299400"/>
          </a:xfrm>
        </p:grpSpPr>
        <p:sp>
          <p:nvSpPr>
            <p:cNvPr id="8900" name="Google Shape;8900;p9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9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9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91"/>
          <p:cNvGrpSpPr/>
          <p:nvPr/>
        </p:nvGrpSpPr>
        <p:grpSpPr>
          <a:xfrm>
            <a:off x="2638082" y="3883554"/>
            <a:ext cx="1304609" cy="294074"/>
            <a:chOff x="2658741" y="4097347"/>
            <a:chExt cx="1304609" cy="294074"/>
          </a:xfrm>
        </p:grpSpPr>
        <p:grpSp>
          <p:nvGrpSpPr>
            <p:cNvPr id="8906" name="Google Shape;8906;p91"/>
            <p:cNvGrpSpPr/>
            <p:nvPr/>
          </p:nvGrpSpPr>
          <p:grpSpPr>
            <a:xfrm>
              <a:off x="2658741" y="4097347"/>
              <a:ext cx="118572" cy="294074"/>
              <a:chOff x="3343310" y="4475555"/>
              <a:chExt cx="127717" cy="316753"/>
            </a:xfrm>
          </p:grpSpPr>
          <p:sp>
            <p:nvSpPr>
              <p:cNvPr id="8907" name="Google Shape;8907;p9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9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9" name="Google Shape;8909;p91"/>
            <p:cNvGrpSpPr/>
            <p:nvPr/>
          </p:nvGrpSpPr>
          <p:grpSpPr>
            <a:xfrm>
              <a:off x="3815519" y="4098388"/>
              <a:ext cx="147831" cy="291991"/>
              <a:chOff x="3527539" y="4476677"/>
              <a:chExt cx="159232" cy="314510"/>
            </a:xfrm>
          </p:grpSpPr>
          <p:sp>
            <p:nvSpPr>
              <p:cNvPr id="8910" name="Google Shape;8910;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91"/>
            <p:cNvGrpSpPr/>
            <p:nvPr/>
          </p:nvGrpSpPr>
          <p:grpSpPr>
            <a:xfrm>
              <a:off x="3511696" y="4098388"/>
              <a:ext cx="147831" cy="291991"/>
              <a:chOff x="3527539" y="4476677"/>
              <a:chExt cx="159232" cy="314510"/>
            </a:xfrm>
          </p:grpSpPr>
          <p:sp>
            <p:nvSpPr>
              <p:cNvPr id="8913" name="Google Shape;8913;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5" name="Google Shape;8915;p91"/>
            <p:cNvGrpSpPr/>
            <p:nvPr/>
          </p:nvGrpSpPr>
          <p:grpSpPr>
            <a:xfrm>
              <a:off x="3207874" y="4098388"/>
              <a:ext cx="147831" cy="291991"/>
              <a:chOff x="3527539" y="4476677"/>
              <a:chExt cx="159232" cy="314510"/>
            </a:xfrm>
          </p:grpSpPr>
          <p:sp>
            <p:nvSpPr>
              <p:cNvPr id="8916" name="Google Shape;8916;p9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9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91"/>
            <p:cNvGrpSpPr/>
            <p:nvPr/>
          </p:nvGrpSpPr>
          <p:grpSpPr>
            <a:xfrm>
              <a:off x="2933305" y="4097347"/>
              <a:ext cx="118572" cy="294074"/>
              <a:chOff x="3343310" y="4475555"/>
              <a:chExt cx="127717" cy="316753"/>
            </a:xfrm>
          </p:grpSpPr>
          <p:sp>
            <p:nvSpPr>
              <p:cNvPr id="8919" name="Google Shape;8919;p9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21" name="Google Shape;8921;p91"/>
          <p:cNvGrpSpPr/>
          <p:nvPr/>
        </p:nvGrpSpPr>
        <p:grpSpPr>
          <a:xfrm>
            <a:off x="4256912" y="1866676"/>
            <a:ext cx="1433821" cy="191501"/>
            <a:chOff x="4273350" y="2080469"/>
            <a:chExt cx="1433821" cy="191501"/>
          </a:xfrm>
        </p:grpSpPr>
        <p:grpSp>
          <p:nvGrpSpPr>
            <p:cNvPr id="8922" name="Google Shape;8922;p91"/>
            <p:cNvGrpSpPr/>
            <p:nvPr/>
          </p:nvGrpSpPr>
          <p:grpSpPr>
            <a:xfrm>
              <a:off x="4273350" y="2080469"/>
              <a:ext cx="1433821" cy="0"/>
              <a:chOff x="5224975" y="2962250"/>
              <a:chExt cx="1544400" cy="0"/>
            </a:xfrm>
          </p:grpSpPr>
          <p:cxnSp>
            <p:nvCxnSpPr>
              <p:cNvPr id="8923" name="Google Shape;8923;p9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24" name="Google Shape;8924;p9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925" name="Google Shape;8925;p91"/>
            <p:cNvGrpSpPr/>
            <p:nvPr/>
          </p:nvGrpSpPr>
          <p:grpSpPr>
            <a:xfrm>
              <a:off x="4273350" y="2271969"/>
              <a:ext cx="1433821" cy="0"/>
              <a:chOff x="5224975" y="2962250"/>
              <a:chExt cx="1544400" cy="0"/>
            </a:xfrm>
          </p:grpSpPr>
          <p:cxnSp>
            <p:nvCxnSpPr>
              <p:cNvPr id="8926" name="Google Shape;8926;p9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927" name="Google Shape;8927;p9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928" name="Google Shape;8928;p91"/>
          <p:cNvGrpSpPr/>
          <p:nvPr/>
        </p:nvGrpSpPr>
        <p:grpSpPr>
          <a:xfrm>
            <a:off x="4258467" y="969244"/>
            <a:ext cx="1430711" cy="743389"/>
            <a:chOff x="5159450" y="1919950"/>
            <a:chExt cx="1541050" cy="862500"/>
          </a:xfrm>
        </p:grpSpPr>
        <p:sp>
          <p:nvSpPr>
            <p:cNvPr id="8929" name="Google Shape;8929;p9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zh-CN" altLang="en-US"/>
            </a:p>
          </p:txBody>
        </p:sp>
        <p:grpSp>
          <p:nvGrpSpPr>
            <p:cNvPr id="8930" name="Google Shape;8930;p91"/>
            <p:cNvGrpSpPr/>
            <p:nvPr/>
          </p:nvGrpSpPr>
          <p:grpSpPr>
            <a:xfrm>
              <a:off x="5159450" y="1919950"/>
              <a:ext cx="1541050" cy="862500"/>
              <a:chOff x="5159450" y="1919950"/>
              <a:chExt cx="1541050" cy="862500"/>
            </a:xfrm>
          </p:grpSpPr>
          <p:cxnSp>
            <p:nvCxnSpPr>
              <p:cNvPr id="8931" name="Google Shape;8931;p9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932" name="Google Shape;8932;p9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933" name="Google Shape;8933;p91"/>
          <p:cNvGrpSpPr/>
          <p:nvPr/>
        </p:nvGrpSpPr>
        <p:grpSpPr>
          <a:xfrm>
            <a:off x="4248581" y="2192571"/>
            <a:ext cx="1450484" cy="1052087"/>
            <a:chOff x="5230575" y="1554475"/>
            <a:chExt cx="2137150" cy="1550150"/>
          </a:xfrm>
        </p:grpSpPr>
        <p:sp>
          <p:nvSpPr>
            <p:cNvPr id="8934" name="Google Shape;8934;p9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9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9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9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9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9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9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91"/>
          <p:cNvGrpSpPr/>
          <p:nvPr/>
        </p:nvGrpSpPr>
        <p:grpSpPr>
          <a:xfrm rot="10800000">
            <a:off x="4265131" y="3284761"/>
            <a:ext cx="1417383" cy="887946"/>
            <a:chOff x="5645403" y="2920021"/>
            <a:chExt cx="2650800" cy="2180614"/>
          </a:xfrm>
        </p:grpSpPr>
        <p:sp>
          <p:nvSpPr>
            <p:cNvPr id="8948" name="Google Shape;8948;p9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49" name="Google Shape;8949;p91"/>
            <p:cNvCxnSpPr>
              <a:stCxn id="8948"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950" name="Google Shape;8950;p9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1" name="Google Shape;8951;p91"/>
            <p:cNvCxnSpPr>
              <a:endCxn id="8950"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952" name="Google Shape;8952;p9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3" name="Google Shape;8953;p91"/>
            <p:cNvCxnSpPr>
              <a:stCxn id="8952"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954" name="Google Shape;8954;p9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5" name="Google Shape;8955;p91"/>
            <p:cNvCxnSpPr>
              <a:endCxn id="8954"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956" name="Google Shape;8956;p91"/>
          <p:cNvGrpSpPr/>
          <p:nvPr/>
        </p:nvGrpSpPr>
        <p:grpSpPr>
          <a:xfrm>
            <a:off x="7365491" y="2188116"/>
            <a:ext cx="1071743" cy="1021579"/>
            <a:chOff x="7189833" y="2022667"/>
            <a:chExt cx="1251159" cy="1192597"/>
          </a:xfrm>
        </p:grpSpPr>
        <p:sp>
          <p:nvSpPr>
            <p:cNvPr id="8957" name="Google Shape;8957;p9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9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9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1" name="Google Shape;8961;p91"/>
          <p:cNvGrpSpPr/>
          <p:nvPr/>
        </p:nvGrpSpPr>
        <p:grpSpPr>
          <a:xfrm>
            <a:off x="706762" y="2614523"/>
            <a:ext cx="1695374" cy="1560837"/>
            <a:chOff x="727421" y="2828315"/>
            <a:chExt cx="1695374" cy="1560837"/>
          </a:xfrm>
        </p:grpSpPr>
        <p:grpSp>
          <p:nvGrpSpPr>
            <p:cNvPr id="8962" name="Google Shape;8962;p91"/>
            <p:cNvGrpSpPr/>
            <p:nvPr/>
          </p:nvGrpSpPr>
          <p:grpSpPr>
            <a:xfrm>
              <a:off x="819108" y="2882501"/>
              <a:ext cx="103104" cy="1426186"/>
              <a:chOff x="4674013" y="3100904"/>
              <a:chExt cx="122758" cy="1698043"/>
            </a:xfrm>
          </p:grpSpPr>
          <p:sp>
            <p:nvSpPr>
              <p:cNvPr id="8963" name="Google Shape;8963;p9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9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9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0" name="Google Shape;8970;p91"/>
            <p:cNvGrpSpPr/>
            <p:nvPr/>
          </p:nvGrpSpPr>
          <p:grpSpPr>
            <a:xfrm>
              <a:off x="1062475" y="2882501"/>
              <a:ext cx="103104" cy="1426186"/>
              <a:chOff x="4940438" y="3100904"/>
              <a:chExt cx="122758" cy="1698043"/>
            </a:xfrm>
          </p:grpSpPr>
          <p:sp>
            <p:nvSpPr>
              <p:cNvPr id="8971" name="Google Shape;8971;p9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9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9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9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9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9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91"/>
            <p:cNvGrpSpPr/>
            <p:nvPr/>
          </p:nvGrpSpPr>
          <p:grpSpPr>
            <a:xfrm>
              <a:off x="1299324" y="2882501"/>
              <a:ext cx="103104" cy="1426186"/>
              <a:chOff x="5206863" y="3100904"/>
              <a:chExt cx="122758" cy="1698043"/>
            </a:xfrm>
          </p:grpSpPr>
          <p:sp>
            <p:nvSpPr>
              <p:cNvPr id="8979" name="Google Shape;8979;p9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9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9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9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9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91"/>
            <p:cNvGrpSpPr/>
            <p:nvPr/>
          </p:nvGrpSpPr>
          <p:grpSpPr>
            <a:xfrm>
              <a:off x="1786057" y="2882501"/>
              <a:ext cx="103104" cy="1426186"/>
              <a:chOff x="6006138" y="3143629"/>
              <a:chExt cx="122758" cy="1698043"/>
            </a:xfrm>
          </p:grpSpPr>
          <p:sp>
            <p:nvSpPr>
              <p:cNvPr id="8987" name="Google Shape;8987;p9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9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9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9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91"/>
            <p:cNvGrpSpPr/>
            <p:nvPr/>
          </p:nvGrpSpPr>
          <p:grpSpPr>
            <a:xfrm>
              <a:off x="2029422" y="2882501"/>
              <a:ext cx="103104" cy="1426186"/>
              <a:chOff x="6805413" y="3100904"/>
              <a:chExt cx="122758" cy="1698043"/>
            </a:xfrm>
          </p:grpSpPr>
          <p:sp>
            <p:nvSpPr>
              <p:cNvPr id="8995" name="Google Shape;8995;p9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9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9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9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9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2" name="Google Shape;9002;p91"/>
            <p:cNvGrpSpPr/>
            <p:nvPr/>
          </p:nvGrpSpPr>
          <p:grpSpPr>
            <a:xfrm>
              <a:off x="727421" y="2828315"/>
              <a:ext cx="1695374" cy="1560837"/>
              <a:chOff x="734799" y="2782450"/>
              <a:chExt cx="1571100" cy="1577400"/>
            </a:xfrm>
          </p:grpSpPr>
          <p:cxnSp>
            <p:nvCxnSpPr>
              <p:cNvPr id="9003" name="Google Shape;9003;p9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004" name="Google Shape;9004;p9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005" name="Google Shape;9005;p91"/>
            <p:cNvGrpSpPr/>
            <p:nvPr/>
          </p:nvGrpSpPr>
          <p:grpSpPr>
            <a:xfrm>
              <a:off x="2272795" y="2882501"/>
              <a:ext cx="103104" cy="1426186"/>
              <a:chOff x="5206863" y="3100904"/>
              <a:chExt cx="122758" cy="1698043"/>
            </a:xfrm>
          </p:grpSpPr>
          <p:sp>
            <p:nvSpPr>
              <p:cNvPr id="9006" name="Google Shape;9006;p9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9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9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9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3" name="Google Shape;9013;p91"/>
            <p:cNvGrpSpPr/>
            <p:nvPr/>
          </p:nvGrpSpPr>
          <p:grpSpPr>
            <a:xfrm>
              <a:off x="1542694" y="2882501"/>
              <a:ext cx="103104" cy="1426186"/>
              <a:chOff x="6006138" y="3143629"/>
              <a:chExt cx="122758" cy="1698043"/>
            </a:xfrm>
          </p:grpSpPr>
          <p:sp>
            <p:nvSpPr>
              <p:cNvPr id="9014" name="Google Shape;9014;p9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9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9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9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9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21" name="Google Shape;9021;p91"/>
          <p:cNvGrpSpPr/>
          <p:nvPr/>
        </p:nvGrpSpPr>
        <p:grpSpPr>
          <a:xfrm>
            <a:off x="5915341" y="2192094"/>
            <a:ext cx="1248543" cy="1025319"/>
            <a:chOff x="5183758" y="1210600"/>
            <a:chExt cx="3605380" cy="2960783"/>
          </a:xfrm>
        </p:grpSpPr>
        <p:sp>
          <p:nvSpPr>
            <p:cNvPr id="9022" name="Google Shape;9022;p9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9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9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9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26" name="Google Shape;9026;p9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027" name="Google Shape;9027;p9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028" name="Google Shape;9028;p9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029" name="Google Shape;9029;p9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030" name="Google Shape;9030;p9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91"/>
          <p:cNvGrpSpPr/>
          <p:nvPr/>
        </p:nvGrpSpPr>
        <p:grpSpPr>
          <a:xfrm>
            <a:off x="5772403" y="3330411"/>
            <a:ext cx="2664831" cy="843440"/>
            <a:chOff x="5916567" y="1099697"/>
            <a:chExt cx="2556683" cy="809211"/>
          </a:xfrm>
        </p:grpSpPr>
        <p:sp>
          <p:nvSpPr>
            <p:cNvPr id="9032" name="Google Shape;9032;p9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9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9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9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9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91"/>
          <p:cNvGrpSpPr/>
          <p:nvPr/>
        </p:nvGrpSpPr>
        <p:grpSpPr>
          <a:xfrm>
            <a:off x="5879943" y="979270"/>
            <a:ext cx="1299851" cy="1023338"/>
            <a:chOff x="5900602" y="1193063"/>
            <a:chExt cx="1299851" cy="1023338"/>
          </a:xfrm>
        </p:grpSpPr>
        <p:grpSp>
          <p:nvGrpSpPr>
            <p:cNvPr id="9041" name="Google Shape;9041;p91"/>
            <p:cNvGrpSpPr/>
            <p:nvPr/>
          </p:nvGrpSpPr>
          <p:grpSpPr>
            <a:xfrm>
              <a:off x="6743564" y="1193063"/>
              <a:ext cx="456889" cy="700379"/>
              <a:chOff x="6743564" y="1193063"/>
              <a:chExt cx="456889" cy="700379"/>
            </a:xfrm>
          </p:grpSpPr>
          <p:grpSp>
            <p:nvGrpSpPr>
              <p:cNvPr id="9042" name="Google Shape;9042;p91"/>
              <p:cNvGrpSpPr/>
              <p:nvPr/>
            </p:nvGrpSpPr>
            <p:grpSpPr>
              <a:xfrm>
                <a:off x="6743564" y="1690731"/>
                <a:ext cx="214402" cy="202710"/>
                <a:chOff x="6743564" y="1690731"/>
                <a:chExt cx="214402" cy="202710"/>
              </a:xfrm>
            </p:grpSpPr>
            <p:sp>
              <p:nvSpPr>
                <p:cNvPr id="9043" name="Google Shape;9043;p9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9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5" name="Google Shape;9045;p91"/>
              <p:cNvGrpSpPr/>
              <p:nvPr/>
            </p:nvGrpSpPr>
            <p:grpSpPr>
              <a:xfrm>
                <a:off x="6915505" y="1193063"/>
                <a:ext cx="284947" cy="589637"/>
                <a:chOff x="6915505" y="1193063"/>
                <a:chExt cx="284947" cy="589637"/>
              </a:xfrm>
            </p:grpSpPr>
            <p:sp>
              <p:nvSpPr>
                <p:cNvPr id="9046" name="Google Shape;9046;p9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47" name="Google Shape;9047;p9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048" name="Google Shape;9048;p91"/>
            <p:cNvGrpSpPr/>
            <p:nvPr/>
          </p:nvGrpSpPr>
          <p:grpSpPr>
            <a:xfrm>
              <a:off x="6520337" y="1193063"/>
              <a:ext cx="341815" cy="801589"/>
              <a:chOff x="6520337" y="1193063"/>
              <a:chExt cx="341815" cy="801589"/>
            </a:xfrm>
          </p:grpSpPr>
          <p:grpSp>
            <p:nvGrpSpPr>
              <p:cNvPr id="9049" name="Google Shape;9049;p91"/>
              <p:cNvGrpSpPr/>
              <p:nvPr/>
            </p:nvGrpSpPr>
            <p:grpSpPr>
              <a:xfrm>
                <a:off x="6520337" y="1589527"/>
                <a:ext cx="213950" cy="405125"/>
                <a:chOff x="6520337" y="1589527"/>
                <a:chExt cx="213950" cy="405125"/>
              </a:xfrm>
            </p:grpSpPr>
            <p:sp>
              <p:nvSpPr>
                <p:cNvPr id="9050" name="Google Shape;9050;p9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91"/>
              <p:cNvGrpSpPr/>
              <p:nvPr/>
            </p:nvGrpSpPr>
            <p:grpSpPr>
              <a:xfrm>
                <a:off x="6577204" y="1193063"/>
                <a:ext cx="284947" cy="453562"/>
                <a:chOff x="6577204" y="1193063"/>
                <a:chExt cx="284947" cy="453562"/>
              </a:xfrm>
            </p:grpSpPr>
            <p:sp>
              <p:nvSpPr>
                <p:cNvPr id="9053" name="Google Shape;9053;p9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54" name="Google Shape;9054;p9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055" name="Google Shape;9055;p91"/>
            <p:cNvGrpSpPr/>
            <p:nvPr/>
          </p:nvGrpSpPr>
          <p:grpSpPr>
            <a:xfrm>
              <a:off x="6238903" y="1193063"/>
              <a:ext cx="300475" cy="901782"/>
              <a:chOff x="6238903" y="1193063"/>
              <a:chExt cx="300475" cy="901782"/>
            </a:xfrm>
          </p:grpSpPr>
          <p:grpSp>
            <p:nvGrpSpPr>
              <p:cNvPr id="9056" name="Google Shape;9056;p91"/>
              <p:cNvGrpSpPr/>
              <p:nvPr/>
            </p:nvGrpSpPr>
            <p:grpSpPr>
              <a:xfrm>
                <a:off x="6290865" y="1489315"/>
                <a:ext cx="248514" cy="605530"/>
                <a:chOff x="6290865" y="1489315"/>
                <a:chExt cx="248514" cy="605530"/>
              </a:xfrm>
            </p:grpSpPr>
            <p:sp>
              <p:nvSpPr>
                <p:cNvPr id="9057" name="Google Shape;9057;p9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9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91"/>
              <p:cNvGrpSpPr/>
              <p:nvPr/>
            </p:nvGrpSpPr>
            <p:grpSpPr>
              <a:xfrm>
                <a:off x="6238903" y="1193063"/>
                <a:ext cx="284947" cy="327512"/>
                <a:chOff x="6238903" y="1193063"/>
                <a:chExt cx="284947" cy="327512"/>
              </a:xfrm>
            </p:grpSpPr>
            <p:sp>
              <p:nvSpPr>
                <p:cNvPr id="9060" name="Google Shape;9060;p9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1" name="Google Shape;9061;p9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062" name="Google Shape;9062;p91"/>
            <p:cNvGrpSpPr/>
            <p:nvPr/>
          </p:nvGrpSpPr>
          <p:grpSpPr>
            <a:xfrm>
              <a:off x="5900602" y="1193063"/>
              <a:ext cx="444345" cy="1023338"/>
              <a:chOff x="5900602" y="1193063"/>
              <a:chExt cx="444345" cy="1023338"/>
            </a:xfrm>
          </p:grpSpPr>
          <p:grpSp>
            <p:nvGrpSpPr>
              <p:cNvPr id="9063" name="Google Shape;9063;p91"/>
              <p:cNvGrpSpPr/>
              <p:nvPr/>
            </p:nvGrpSpPr>
            <p:grpSpPr>
              <a:xfrm>
                <a:off x="6046501" y="1367785"/>
                <a:ext cx="298446" cy="848616"/>
                <a:chOff x="6046501" y="1367785"/>
                <a:chExt cx="298446" cy="848616"/>
              </a:xfrm>
            </p:grpSpPr>
            <p:sp>
              <p:nvSpPr>
                <p:cNvPr id="9064" name="Google Shape;9064;p9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9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6" name="Google Shape;9066;p91"/>
              <p:cNvGrpSpPr/>
              <p:nvPr/>
            </p:nvGrpSpPr>
            <p:grpSpPr>
              <a:xfrm>
                <a:off x="5900602" y="1193063"/>
                <a:ext cx="284947" cy="182312"/>
                <a:chOff x="5900602" y="1193063"/>
                <a:chExt cx="284947" cy="182312"/>
              </a:xfrm>
            </p:grpSpPr>
            <p:sp>
              <p:nvSpPr>
                <p:cNvPr id="9067" name="Google Shape;9067;p9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68" name="Google Shape;9068;p9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069" name="Google Shape;9069;p91"/>
          <p:cNvGrpSpPr/>
          <p:nvPr/>
        </p:nvGrpSpPr>
        <p:grpSpPr>
          <a:xfrm>
            <a:off x="7217825" y="979415"/>
            <a:ext cx="1219413" cy="1051365"/>
            <a:chOff x="7287122" y="1165658"/>
            <a:chExt cx="1219413" cy="1051365"/>
          </a:xfrm>
        </p:grpSpPr>
        <p:grpSp>
          <p:nvGrpSpPr>
            <p:cNvPr id="9070" name="Google Shape;9070;p91"/>
            <p:cNvGrpSpPr/>
            <p:nvPr/>
          </p:nvGrpSpPr>
          <p:grpSpPr>
            <a:xfrm>
              <a:off x="7287122" y="1969723"/>
              <a:ext cx="1219413" cy="247300"/>
              <a:chOff x="7287122" y="1969723"/>
              <a:chExt cx="1219413" cy="247300"/>
            </a:xfrm>
          </p:grpSpPr>
          <p:sp>
            <p:nvSpPr>
              <p:cNvPr id="9071" name="Google Shape;9071;p9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2" name="Google Shape;9072;p91"/>
              <p:cNvGrpSpPr/>
              <p:nvPr/>
            </p:nvGrpSpPr>
            <p:grpSpPr>
              <a:xfrm>
                <a:off x="7287122" y="2063892"/>
                <a:ext cx="1151753" cy="73428"/>
                <a:chOff x="7287122" y="2063892"/>
                <a:chExt cx="1151753" cy="73428"/>
              </a:xfrm>
            </p:grpSpPr>
            <p:sp>
              <p:nvSpPr>
                <p:cNvPr id="9073" name="Google Shape;9073;p9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4" name="Google Shape;9074;p9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075" name="Google Shape;9075;p91"/>
            <p:cNvGrpSpPr/>
            <p:nvPr/>
          </p:nvGrpSpPr>
          <p:grpSpPr>
            <a:xfrm>
              <a:off x="7287122" y="1712201"/>
              <a:ext cx="1219403" cy="246767"/>
              <a:chOff x="7287122" y="1712201"/>
              <a:chExt cx="1219403" cy="246767"/>
            </a:xfrm>
          </p:grpSpPr>
          <p:sp>
            <p:nvSpPr>
              <p:cNvPr id="9076" name="Google Shape;9076;p9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77" name="Google Shape;9077;p91"/>
              <p:cNvGrpSpPr/>
              <p:nvPr/>
            </p:nvGrpSpPr>
            <p:grpSpPr>
              <a:xfrm>
                <a:off x="7287122" y="1842861"/>
                <a:ext cx="1005303" cy="73419"/>
                <a:chOff x="7287122" y="1842861"/>
                <a:chExt cx="1005303" cy="73419"/>
              </a:xfrm>
            </p:grpSpPr>
            <p:sp>
              <p:nvSpPr>
                <p:cNvPr id="9078" name="Google Shape;9078;p9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79" name="Google Shape;9079;p9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080" name="Google Shape;9080;p91"/>
            <p:cNvGrpSpPr/>
            <p:nvPr/>
          </p:nvGrpSpPr>
          <p:grpSpPr>
            <a:xfrm>
              <a:off x="7287122" y="1447520"/>
              <a:ext cx="1219403" cy="286667"/>
              <a:chOff x="7287122" y="1447520"/>
              <a:chExt cx="1219403" cy="286667"/>
            </a:xfrm>
          </p:grpSpPr>
          <p:sp>
            <p:nvSpPr>
              <p:cNvPr id="9081" name="Google Shape;9081;p9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2" name="Google Shape;9082;p91"/>
              <p:cNvGrpSpPr/>
              <p:nvPr/>
            </p:nvGrpSpPr>
            <p:grpSpPr>
              <a:xfrm>
                <a:off x="7287122" y="1581977"/>
                <a:ext cx="852803" cy="73428"/>
                <a:chOff x="7287122" y="1581977"/>
                <a:chExt cx="852803" cy="73428"/>
              </a:xfrm>
            </p:grpSpPr>
            <p:sp>
              <p:nvSpPr>
                <p:cNvPr id="9083" name="Google Shape;9083;p9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4" name="Google Shape;9084;p9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085" name="Google Shape;9085;p91"/>
            <p:cNvGrpSpPr/>
            <p:nvPr/>
          </p:nvGrpSpPr>
          <p:grpSpPr>
            <a:xfrm>
              <a:off x="7287122" y="1165658"/>
              <a:ext cx="1219403" cy="344253"/>
              <a:chOff x="7287122" y="1165658"/>
              <a:chExt cx="1219403" cy="344253"/>
            </a:xfrm>
          </p:grpSpPr>
          <p:sp>
            <p:nvSpPr>
              <p:cNvPr id="9086" name="Google Shape;9086;p9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87" name="Google Shape;9087;p91"/>
              <p:cNvGrpSpPr/>
              <p:nvPr/>
            </p:nvGrpSpPr>
            <p:grpSpPr>
              <a:xfrm>
                <a:off x="7287122" y="1341025"/>
                <a:ext cx="695703" cy="73419"/>
                <a:chOff x="7287122" y="1341025"/>
                <a:chExt cx="695703" cy="73419"/>
              </a:xfrm>
            </p:grpSpPr>
            <p:sp>
              <p:nvSpPr>
                <p:cNvPr id="9088" name="Google Shape;9088;p9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089" name="Google Shape;9089;p9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093"/>
        <p:cNvGrpSpPr/>
        <p:nvPr/>
      </p:nvGrpSpPr>
      <p:grpSpPr>
        <a:xfrm>
          <a:off x="0" y="0"/>
          <a:ext cx="0" cy="0"/>
          <a:chOff x="0" y="0"/>
          <a:chExt cx="0" cy="0"/>
        </a:xfrm>
      </p:grpSpPr>
      <p:grpSp>
        <p:nvGrpSpPr>
          <p:cNvPr id="9094" name="Google Shape;9094;p92"/>
          <p:cNvGrpSpPr/>
          <p:nvPr/>
        </p:nvGrpSpPr>
        <p:grpSpPr>
          <a:xfrm>
            <a:off x="846551" y="2273217"/>
            <a:ext cx="415546" cy="355053"/>
            <a:chOff x="866243" y="2291587"/>
            <a:chExt cx="415546" cy="355053"/>
          </a:xfrm>
        </p:grpSpPr>
        <p:sp>
          <p:nvSpPr>
            <p:cNvPr id="9095" name="Google Shape;9095;p9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9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9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0" name="Google Shape;9100;p92"/>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01" name="Google Shape;9101;p92"/>
          <p:cNvGrpSpPr/>
          <p:nvPr/>
        </p:nvGrpSpPr>
        <p:grpSpPr>
          <a:xfrm>
            <a:off x="1938828" y="2284205"/>
            <a:ext cx="359213" cy="327807"/>
            <a:chOff x="1958520" y="2302574"/>
            <a:chExt cx="359213" cy="327807"/>
          </a:xfrm>
        </p:grpSpPr>
        <p:sp>
          <p:nvSpPr>
            <p:cNvPr id="9102" name="Google Shape;9102;p9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9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5" name="Google Shape;9105;p92"/>
          <p:cNvGrpSpPr/>
          <p:nvPr/>
        </p:nvGrpSpPr>
        <p:grpSpPr>
          <a:xfrm>
            <a:off x="2560190" y="2269057"/>
            <a:ext cx="207582" cy="359594"/>
            <a:chOff x="2656082" y="2287427"/>
            <a:chExt cx="207582" cy="359594"/>
          </a:xfrm>
        </p:grpSpPr>
        <p:sp>
          <p:nvSpPr>
            <p:cNvPr id="9106" name="Google Shape;9106;p9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9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9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0" name="Google Shape;9110;p92"/>
          <p:cNvGrpSpPr/>
          <p:nvPr/>
        </p:nvGrpSpPr>
        <p:grpSpPr>
          <a:xfrm>
            <a:off x="3029961" y="2303099"/>
            <a:ext cx="362991" cy="290018"/>
            <a:chOff x="3049653" y="2321468"/>
            <a:chExt cx="362991" cy="290018"/>
          </a:xfrm>
        </p:grpSpPr>
        <p:sp>
          <p:nvSpPr>
            <p:cNvPr id="9111" name="Google Shape;9111;p9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9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9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9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92"/>
          <p:cNvGrpSpPr/>
          <p:nvPr/>
        </p:nvGrpSpPr>
        <p:grpSpPr>
          <a:xfrm>
            <a:off x="3544551" y="2271534"/>
            <a:ext cx="422342" cy="355243"/>
            <a:chOff x="3564243" y="2289904"/>
            <a:chExt cx="422342" cy="355243"/>
          </a:xfrm>
        </p:grpSpPr>
        <p:sp>
          <p:nvSpPr>
            <p:cNvPr id="9116" name="Google Shape;9116;p9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9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9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9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9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1" name="Google Shape;9121;p92"/>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2" name="Google Shape;9122;p92"/>
          <p:cNvGrpSpPr/>
          <p:nvPr/>
        </p:nvGrpSpPr>
        <p:grpSpPr>
          <a:xfrm>
            <a:off x="4668202" y="2271344"/>
            <a:ext cx="359594" cy="353909"/>
            <a:chOff x="4687894" y="2289713"/>
            <a:chExt cx="359594" cy="353909"/>
          </a:xfrm>
        </p:grpSpPr>
        <p:sp>
          <p:nvSpPr>
            <p:cNvPr id="9123" name="Google Shape;9123;p9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9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6" name="Google Shape;9126;p92"/>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7" name="Google Shape;9127;p92"/>
          <p:cNvGrpSpPr/>
          <p:nvPr/>
        </p:nvGrpSpPr>
        <p:grpSpPr>
          <a:xfrm>
            <a:off x="6352932" y="2289857"/>
            <a:ext cx="263567" cy="317614"/>
            <a:chOff x="6421399" y="2308227"/>
            <a:chExt cx="263567" cy="317614"/>
          </a:xfrm>
        </p:grpSpPr>
        <p:sp>
          <p:nvSpPr>
            <p:cNvPr id="9128" name="Google Shape;9128;p9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9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9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92"/>
          <p:cNvGrpSpPr/>
          <p:nvPr/>
        </p:nvGrpSpPr>
        <p:grpSpPr>
          <a:xfrm>
            <a:off x="6850501" y="2277250"/>
            <a:ext cx="360356" cy="343462"/>
            <a:chOff x="6870193" y="2295620"/>
            <a:chExt cx="360356" cy="343462"/>
          </a:xfrm>
        </p:grpSpPr>
        <p:sp>
          <p:nvSpPr>
            <p:cNvPr id="9133" name="Google Shape;9133;p9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9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5" name="Google Shape;9135;p92"/>
          <p:cNvGrpSpPr/>
          <p:nvPr/>
        </p:nvGrpSpPr>
        <p:grpSpPr>
          <a:xfrm>
            <a:off x="7421773" y="2284490"/>
            <a:ext cx="342192" cy="327140"/>
            <a:chOff x="7441465" y="2302860"/>
            <a:chExt cx="342192" cy="327140"/>
          </a:xfrm>
        </p:grpSpPr>
        <p:sp>
          <p:nvSpPr>
            <p:cNvPr id="9136" name="Google Shape;9136;p9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9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8" name="Google Shape;9138;p92"/>
          <p:cNvGrpSpPr/>
          <p:nvPr/>
        </p:nvGrpSpPr>
        <p:grpSpPr>
          <a:xfrm>
            <a:off x="7969991" y="2331837"/>
            <a:ext cx="332761" cy="234066"/>
            <a:chOff x="7989683" y="2350207"/>
            <a:chExt cx="332761" cy="234066"/>
          </a:xfrm>
        </p:grpSpPr>
        <p:sp>
          <p:nvSpPr>
            <p:cNvPr id="9139" name="Google Shape;9139;p9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9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9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9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9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92"/>
          <p:cNvGrpSpPr/>
          <p:nvPr/>
        </p:nvGrpSpPr>
        <p:grpSpPr>
          <a:xfrm>
            <a:off x="5803602" y="2291381"/>
            <a:ext cx="315327" cy="314978"/>
            <a:chOff x="5823294" y="2309751"/>
            <a:chExt cx="315327" cy="314978"/>
          </a:xfrm>
        </p:grpSpPr>
        <p:sp>
          <p:nvSpPr>
            <p:cNvPr id="9146" name="Google Shape;9146;p9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9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9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9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9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9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9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9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9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9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9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9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3" name="Google Shape;9163;p92"/>
          <p:cNvGrpSpPr/>
          <p:nvPr/>
        </p:nvGrpSpPr>
        <p:grpSpPr>
          <a:xfrm>
            <a:off x="2477583" y="2725790"/>
            <a:ext cx="370930" cy="370549"/>
            <a:chOff x="2497275" y="2744159"/>
            <a:chExt cx="370930" cy="370549"/>
          </a:xfrm>
        </p:grpSpPr>
        <p:sp>
          <p:nvSpPr>
            <p:cNvPr id="9164" name="Google Shape;9164;p9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9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9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9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9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0" name="Google Shape;9170;p92"/>
          <p:cNvGrpSpPr/>
          <p:nvPr/>
        </p:nvGrpSpPr>
        <p:grpSpPr>
          <a:xfrm>
            <a:off x="841248" y="2728108"/>
            <a:ext cx="371883" cy="365691"/>
            <a:chOff x="860940" y="2746477"/>
            <a:chExt cx="371883" cy="365691"/>
          </a:xfrm>
        </p:grpSpPr>
        <p:sp>
          <p:nvSpPr>
            <p:cNvPr id="9171" name="Google Shape;9171;p9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9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6" name="Google Shape;9176;p92"/>
          <p:cNvGrpSpPr/>
          <p:nvPr/>
        </p:nvGrpSpPr>
        <p:grpSpPr>
          <a:xfrm>
            <a:off x="1431144" y="2747889"/>
            <a:ext cx="283985" cy="341080"/>
            <a:chOff x="1493849" y="2775533"/>
            <a:chExt cx="283985" cy="341080"/>
          </a:xfrm>
        </p:grpSpPr>
        <p:sp>
          <p:nvSpPr>
            <p:cNvPr id="9177" name="Google Shape;9177;p9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9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9" name="Google Shape;9179;p92"/>
          <p:cNvGrpSpPr/>
          <p:nvPr/>
        </p:nvGrpSpPr>
        <p:grpSpPr>
          <a:xfrm>
            <a:off x="1933144" y="2756052"/>
            <a:ext cx="372835" cy="342573"/>
            <a:chOff x="1952836" y="2774422"/>
            <a:chExt cx="372835" cy="342573"/>
          </a:xfrm>
        </p:grpSpPr>
        <p:sp>
          <p:nvSpPr>
            <p:cNvPr id="9180" name="Google Shape;9180;p9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9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3" name="Google Shape;9183;p92"/>
          <p:cNvGrpSpPr/>
          <p:nvPr/>
        </p:nvGrpSpPr>
        <p:grpSpPr>
          <a:xfrm>
            <a:off x="3060224" y="2726107"/>
            <a:ext cx="332729" cy="372518"/>
            <a:chOff x="3079916" y="2744477"/>
            <a:chExt cx="332729" cy="372518"/>
          </a:xfrm>
        </p:grpSpPr>
        <p:sp>
          <p:nvSpPr>
            <p:cNvPr id="9184" name="Google Shape;9184;p9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9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7" name="Google Shape;9187;p92"/>
          <p:cNvGrpSpPr/>
          <p:nvPr/>
        </p:nvGrpSpPr>
        <p:grpSpPr>
          <a:xfrm>
            <a:off x="3600884" y="2727155"/>
            <a:ext cx="336889" cy="355592"/>
            <a:chOff x="3620576" y="2745525"/>
            <a:chExt cx="336889" cy="355592"/>
          </a:xfrm>
        </p:grpSpPr>
        <p:sp>
          <p:nvSpPr>
            <p:cNvPr id="9188" name="Google Shape;9188;p9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92"/>
          <p:cNvGrpSpPr/>
          <p:nvPr/>
        </p:nvGrpSpPr>
        <p:grpSpPr>
          <a:xfrm>
            <a:off x="4107123" y="2742334"/>
            <a:ext cx="380393" cy="363118"/>
            <a:chOff x="4126815" y="2760704"/>
            <a:chExt cx="380393" cy="363118"/>
          </a:xfrm>
        </p:grpSpPr>
        <p:sp>
          <p:nvSpPr>
            <p:cNvPr id="9191" name="Google Shape;9191;p9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92"/>
          <p:cNvGrpSpPr/>
          <p:nvPr/>
        </p:nvGrpSpPr>
        <p:grpSpPr>
          <a:xfrm>
            <a:off x="4656294" y="2727314"/>
            <a:ext cx="381346" cy="368644"/>
            <a:chOff x="4675986" y="2745684"/>
            <a:chExt cx="381346" cy="368644"/>
          </a:xfrm>
        </p:grpSpPr>
        <p:sp>
          <p:nvSpPr>
            <p:cNvPr id="9196" name="Google Shape;9196;p9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9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92"/>
          <p:cNvGrpSpPr/>
          <p:nvPr/>
        </p:nvGrpSpPr>
        <p:grpSpPr>
          <a:xfrm>
            <a:off x="5200924" y="2772692"/>
            <a:ext cx="373185" cy="302466"/>
            <a:chOff x="5220616" y="2791061"/>
            <a:chExt cx="373185" cy="302466"/>
          </a:xfrm>
        </p:grpSpPr>
        <p:sp>
          <p:nvSpPr>
            <p:cNvPr id="9199" name="Google Shape;9199;p9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9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9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9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9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9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9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9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9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9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9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9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9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92"/>
          <p:cNvGrpSpPr/>
          <p:nvPr/>
        </p:nvGrpSpPr>
        <p:grpSpPr>
          <a:xfrm>
            <a:off x="5768969" y="2754147"/>
            <a:ext cx="284366" cy="344097"/>
            <a:chOff x="5864861" y="2772517"/>
            <a:chExt cx="284366" cy="344097"/>
          </a:xfrm>
        </p:grpSpPr>
        <p:sp>
          <p:nvSpPr>
            <p:cNvPr id="9218" name="Google Shape;9218;p9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9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9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9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4" name="Google Shape;9224;p92"/>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25" name="Google Shape;9225;p92"/>
          <p:cNvGrpSpPr/>
          <p:nvPr/>
        </p:nvGrpSpPr>
        <p:grpSpPr>
          <a:xfrm>
            <a:off x="6954467" y="2771168"/>
            <a:ext cx="255247" cy="327458"/>
            <a:chOff x="6974158" y="2789537"/>
            <a:chExt cx="255247" cy="327458"/>
          </a:xfrm>
        </p:grpSpPr>
        <p:sp>
          <p:nvSpPr>
            <p:cNvPr id="9226" name="Google Shape;9226;p9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9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9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9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9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9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92"/>
          <p:cNvGrpSpPr/>
          <p:nvPr/>
        </p:nvGrpSpPr>
        <p:grpSpPr>
          <a:xfrm>
            <a:off x="7511005" y="2771930"/>
            <a:ext cx="244291" cy="326314"/>
            <a:chOff x="7530697" y="2790299"/>
            <a:chExt cx="244291" cy="326314"/>
          </a:xfrm>
        </p:grpSpPr>
        <p:sp>
          <p:nvSpPr>
            <p:cNvPr id="9233" name="Google Shape;9233;p9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9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9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9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9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9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92"/>
          <p:cNvGrpSpPr/>
          <p:nvPr/>
        </p:nvGrpSpPr>
        <p:grpSpPr>
          <a:xfrm>
            <a:off x="7968499" y="2813878"/>
            <a:ext cx="332348" cy="283985"/>
            <a:chOff x="7988191" y="2832248"/>
            <a:chExt cx="332348" cy="283985"/>
          </a:xfrm>
        </p:grpSpPr>
        <p:sp>
          <p:nvSpPr>
            <p:cNvPr id="9240" name="Google Shape;9240;p9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9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9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3" name="Google Shape;9243;p92"/>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4" name="Google Shape;9244;p92"/>
          <p:cNvGrpSpPr/>
          <p:nvPr/>
        </p:nvGrpSpPr>
        <p:grpSpPr>
          <a:xfrm>
            <a:off x="3568748" y="3239998"/>
            <a:ext cx="364484" cy="262423"/>
            <a:chOff x="3588440" y="3258368"/>
            <a:chExt cx="364484" cy="262423"/>
          </a:xfrm>
        </p:grpSpPr>
        <p:sp>
          <p:nvSpPr>
            <p:cNvPr id="9245" name="Google Shape;9245;p9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9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9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9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9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9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1" name="Google Shape;9251;p92"/>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2" name="Google Shape;9252;p92"/>
          <p:cNvGrpSpPr/>
          <p:nvPr/>
        </p:nvGrpSpPr>
        <p:grpSpPr>
          <a:xfrm>
            <a:off x="5746125" y="3209355"/>
            <a:ext cx="364865" cy="324822"/>
            <a:chOff x="5765817" y="3227724"/>
            <a:chExt cx="364865" cy="324822"/>
          </a:xfrm>
        </p:grpSpPr>
        <p:sp>
          <p:nvSpPr>
            <p:cNvPr id="9253" name="Google Shape;9253;p9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9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9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6" name="Google Shape;9256;p92"/>
          <p:cNvGrpSpPr/>
          <p:nvPr/>
        </p:nvGrpSpPr>
        <p:grpSpPr>
          <a:xfrm>
            <a:off x="6208891" y="3219294"/>
            <a:ext cx="446539" cy="303895"/>
            <a:chOff x="6228583" y="3237664"/>
            <a:chExt cx="446539" cy="303895"/>
          </a:xfrm>
        </p:grpSpPr>
        <p:sp>
          <p:nvSpPr>
            <p:cNvPr id="9257" name="Google Shape;9257;p9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9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9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9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9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9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9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9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9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9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9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9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4" name="Google Shape;9274;p92"/>
          <p:cNvGrpSpPr/>
          <p:nvPr/>
        </p:nvGrpSpPr>
        <p:grpSpPr>
          <a:xfrm>
            <a:off x="846170" y="3188936"/>
            <a:ext cx="364484" cy="364897"/>
            <a:chOff x="865862" y="3207306"/>
            <a:chExt cx="364484" cy="364897"/>
          </a:xfrm>
        </p:grpSpPr>
        <p:sp>
          <p:nvSpPr>
            <p:cNvPr id="9275" name="Google Shape;9275;p9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9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9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9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9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9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9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9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9" name="Google Shape;9289;p92"/>
          <p:cNvGrpSpPr/>
          <p:nvPr/>
        </p:nvGrpSpPr>
        <p:grpSpPr>
          <a:xfrm>
            <a:off x="1384925" y="3208593"/>
            <a:ext cx="370168" cy="325965"/>
            <a:chOff x="1404617" y="3226962"/>
            <a:chExt cx="370168" cy="325965"/>
          </a:xfrm>
        </p:grpSpPr>
        <p:sp>
          <p:nvSpPr>
            <p:cNvPr id="9290" name="Google Shape;9290;p9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9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9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9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9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9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9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9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9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92"/>
          <p:cNvGrpSpPr/>
          <p:nvPr/>
        </p:nvGrpSpPr>
        <p:grpSpPr>
          <a:xfrm>
            <a:off x="1933711" y="3197724"/>
            <a:ext cx="366389" cy="354481"/>
            <a:chOff x="1954741" y="3212419"/>
            <a:chExt cx="366389" cy="354481"/>
          </a:xfrm>
        </p:grpSpPr>
        <p:sp>
          <p:nvSpPr>
            <p:cNvPr id="9300" name="Google Shape;9300;p9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9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9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9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7" name="Google Shape;9307;p92"/>
          <p:cNvGrpSpPr/>
          <p:nvPr/>
        </p:nvGrpSpPr>
        <p:grpSpPr>
          <a:xfrm>
            <a:off x="3023547" y="3197256"/>
            <a:ext cx="366008" cy="348670"/>
            <a:chOff x="3043239" y="3215626"/>
            <a:chExt cx="366008" cy="348670"/>
          </a:xfrm>
        </p:grpSpPr>
        <p:sp>
          <p:nvSpPr>
            <p:cNvPr id="9308" name="Google Shape;9308;p9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9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92"/>
          <p:cNvGrpSpPr/>
          <p:nvPr/>
        </p:nvGrpSpPr>
        <p:grpSpPr>
          <a:xfrm>
            <a:off x="4198641" y="3166613"/>
            <a:ext cx="209107" cy="383442"/>
            <a:chOff x="4218333" y="3184982"/>
            <a:chExt cx="209107" cy="383442"/>
          </a:xfrm>
        </p:grpSpPr>
        <p:sp>
          <p:nvSpPr>
            <p:cNvPr id="9311" name="Google Shape;9311;p9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3" name="Google Shape;9313;p92"/>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4" name="Google Shape;9314;p92"/>
          <p:cNvGrpSpPr/>
          <p:nvPr/>
        </p:nvGrpSpPr>
        <p:grpSpPr>
          <a:xfrm>
            <a:off x="6876953" y="3197637"/>
            <a:ext cx="322917" cy="347876"/>
            <a:chOff x="6896644" y="3216007"/>
            <a:chExt cx="322917" cy="347876"/>
          </a:xfrm>
        </p:grpSpPr>
        <p:sp>
          <p:nvSpPr>
            <p:cNvPr id="9315" name="Google Shape;9315;p9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9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9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9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9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92"/>
          <p:cNvGrpSpPr/>
          <p:nvPr/>
        </p:nvGrpSpPr>
        <p:grpSpPr>
          <a:xfrm>
            <a:off x="7409674" y="3204814"/>
            <a:ext cx="334634" cy="333904"/>
            <a:chOff x="7429366" y="3223183"/>
            <a:chExt cx="334634" cy="333904"/>
          </a:xfrm>
        </p:grpSpPr>
        <p:sp>
          <p:nvSpPr>
            <p:cNvPr id="9323" name="Google Shape;9323;p9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5" name="Google Shape;9325;p92"/>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6" name="Google Shape;9326;p92"/>
          <p:cNvGrpSpPr/>
          <p:nvPr/>
        </p:nvGrpSpPr>
        <p:grpSpPr>
          <a:xfrm>
            <a:off x="5196764" y="3707114"/>
            <a:ext cx="356196" cy="265631"/>
            <a:chOff x="5216456" y="3725484"/>
            <a:chExt cx="356196" cy="265631"/>
          </a:xfrm>
        </p:grpSpPr>
        <p:sp>
          <p:nvSpPr>
            <p:cNvPr id="9327" name="Google Shape;9327;p9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9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9" name="Google Shape;9329;p92"/>
          <p:cNvGrpSpPr/>
          <p:nvPr/>
        </p:nvGrpSpPr>
        <p:grpSpPr>
          <a:xfrm>
            <a:off x="6829701" y="3715625"/>
            <a:ext cx="355053" cy="248038"/>
            <a:chOff x="6849393" y="3733994"/>
            <a:chExt cx="355053" cy="248038"/>
          </a:xfrm>
        </p:grpSpPr>
        <p:sp>
          <p:nvSpPr>
            <p:cNvPr id="9330" name="Google Shape;9330;p9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9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9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9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5" name="Google Shape;9335;p92"/>
          <p:cNvGrpSpPr/>
          <p:nvPr/>
        </p:nvGrpSpPr>
        <p:grpSpPr>
          <a:xfrm>
            <a:off x="7899305" y="3696318"/>
            <a:ext cx="392111" cy="280206"/>
            <a:chOff x="7918997" y="3714687"/>
            <a:chExt cx="392111" cy="280206"/>
          </a:xfrm>
        </p:grpSpPr>
        <p:sp>
          <p:nvSpPr>
            <p:cNvPr id="9336" name="Google Shape;9336;p9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9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1" name="Google Shape;9341;p92"/>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2" name="Google Shape;9342;p92"/>
          <p:cNvGrpSpPr/>
          <p:nvPr/>
        </p:nvGrpSpPr>
        <p:grpSpPr>
          <a:xfrm>
            <a:off x="1389085" y="3662594"/>
            <a:ext cx="357720" cy="355148"/>
            <a:chOff x="1408777" y="3680964"/>
            <a:chExt cx="357720" cy="355148"/>
          </a:xfrm>
        </p:grpSpPr>
        <p:sp>
          <p:nvSpPr>
            <p:cNvPr id="9343" name="Google Shape;9343;p9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9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9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9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8" name="Google Shape;9348;p92"/>
          <p:cNvGrpSpPr/>
          <p:nvPr/>
        </p:nvGrpSpPr>
        <p:grpSpPr>
          <a:xfrm>
            <a:off x="1933144" y="3662594"/>
            <a:ext cx="357720" cy="355148"/>
            <a:chOff x="1952836" y="3680964"/>
            <a:chExt cx="357720" cy="355148"/>
          </a:xfrm>
        </p:grpSpPr>
        <p:sp>
          <p:nvSpPr>
            <p:cNvPr id="9349" name="Google Shape;9349;p9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9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9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92"/>
          <p:cNvGrpSpPr/>
          <p:nvPr/>
        </p:nvGrpSpPr>
        <p:grpSpPr>
          <a:xfrm>
            <a:off x="2477202" y="3662594"/>
            <a:ext cx="357720" cy="355148"/>
            <a:chOff x="2496894" y="3680964"/>
            <a:chExt cx="357720" cy="355148"/>
          </a:xfrm>
        </p:grpSpPr>
        <p:sp>
          <p:nvSpPr>
            <p:cNvPr id="9355" name="Google Shape;9355;p9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9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9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92"/>
          <p:cNvGrpSpPr/>
          <p:nvPr/>
        </p:nvGrpSpPr>
        <p:grpSpPr>
          <a:xfrm>
            <a:off x="3021292" y="3662689"/>
            <a:ext cx="356164" cy="355815"/>
            <a:chOff x="3040984" y="3681059"/>
            <a:chExt cx="356164" cy="355815"/>
          </a:xfrm>
        </p:grpSpPr>
        <p:sp>
          <p:nvSpPr>
            <p:cNvPr id="9361" name="Google Shape;9361;p9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92"/>
          <p:cNvGrpSpPr/>
          <p:nvPr/>
        </p:nvGrpSpPr>
        <p:grpSpPr>
          <a:xfrm>
            <a:off x="3564589" y="3680821"/>
            <a:ext cx="358069" cy="317995"/>
            <a:chOff x="3584280" y="3699191"/>
            <a:chExt cx="358069" cy="317995"/>
          </a:xfrm>
        </p:grpSpPr>
        <p:sp>
          <p:nvSpPr>
            <p:cNvPr id="9365" name="Google Shape;9365;p9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9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9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9" name="Google Shape;9369;p92"/>
          <p:cNvGrpSpPr/>
          <p:nvPr/>
        </p:nvGrpSpPr>
        <p:grpSpPr>
          <a:xfrm>
            <a:off x="4109790" y="3662689"/>
            <a:ext cx="355402" cy="354291"/>
            <a:chOff x="4129482" y="3681059"/>
            <a:chExt cx="355402" cy="354291"/>
          </a:xfrm>
        </p:grpSpPr>
        <p:sp>
          <p:nvSpPr>
            <p:cNvPr id="9370" name="Google Shape;9370;p9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9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92"/>
          <p:cNvGrpSpPr/>
          <p:nvPr/>
        </p:nvGrpSpPr>
        <p:grpSpPr>
          <a:xfrm>
            <a:off x="4653849" y="3661927"/>
            <a:ext cx="355434" cy="355815"/>
            <a:chOff x="4673540" y="3680297"/>
            <a:chExt cx="355434" cy="355815"/>
          </a:xfrm>
        </p:grpSpPr>
        <p:sp>
          <p:nvSpPr>
            <p:cNvPr id="9375" name="Google Shape;9375;p9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92"/>
          <p:cNvGrpSpPr/>
          <p:nvPr/>
        </p:nvGrpSpPr>
        <p:grpSpPr>
          <a:xfrm>
            <a:off x="5759716" y="3680821"/>
            <a:ext cx="317645" cy="318757"/>
            <a:chOff x="5779408" y="3699191"/>
            <a:chExt cx="317645" cy="318757"/>
          </a:xfrm>
        </p:grpSpPr>
        <p:sp>
          <p:nvSpPr>
            <p:cNvPr id="9379" name="Google Shape;9379;p9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1" name="Google Shape;9381;p92"/>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2" name="Google Shape;9382;p92"/>
          <p:cNvGrpSpPr/>
          <p:nvPr/>
        </p:nvGrpSpPr>
        <p:grpSpPr>
          <a:xfrm>
            <a:off x="7370743" y="3662499"/>
            <a:ext cx="372073" cy="355243"/>
            <a:chOff x="7390435" y="3680868"/>
            <a:chExt cx="372073" cy="355243"/>
          </a:xfrm>
        </p:grpSpPr>
        <p:sp>
          <p:nvSpPr>
            <p:cNvPr id="9383" name="Google Shape;9383;p9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9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9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92"/>
          <p:cNvGrpSpPr/>
          <p:nvPr/>
        </p:nvGrpSpPr>
        <p:grpSpPr>
          <a:xfrm>
            <a:off x="1392301" y="4119346"/>
            <a:ext cx="374709" cy="374010"/>
            <a:chOff x="1421638" y="4125629"/>
            <a:chExt cx="374709" cy="374010"/>
          </a:xfrm>
        </p:grpSpPr>
        <p:sp>
          <p:nvSpPr>
            <p:cNvPr id="9390" name="Google Shape;9390;p9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2" name="Google Shape;9392;p92"/>
          <p:cNvGrpSpPr/>
          <p:nvPr/>
        </p:nvGrpSpPr>
        <p:grpSpPr>
          <a:xfrm>
            <a:off x="1943917" y="4135255"/>
            <a:ext cx="357720" cy="342192"/>
            <a:chOff x="1973254" y="4156304"/>
            <a:chExt cx="357720" cy="342192"/>
          </a:xfrm>
        </p:grpSpPr>
        <p:sp>
          <p:nvSpPr>
            <p:cNvPr id="9393" name="Google Shape;9393;p9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9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9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92"/>
          <p:cNvGrpSpPr/>
          <p:nvPr/>
        </p:nvGrpSpPr>
        <p:grpSpPr>
          <a:xfrm>
            <a:off x="2494422" y="4136192"/>
            <a:ext cx="341049" cy="340318"/>
            <a:chOff x="2523759" y="4135505"/>
            <a:chExt cx="341049" cy="340318"/>
          </a:xfrm>
        </p:grpSpPr>
        <p:sp>
          <p:nvSpPr>
            <p:cNvPr id="9400" name="Google Shape;9400;p9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92"/>
          <p:cNvGrpSpPr/>
          <p:nvPr/>
        </p:nvGrpSpPr>
        <p:grpSpPr>
          <a:xfrm>
            <a:off x="3011266" y="4131175"/>
            <a:ext cx="392079" cy="350353"/>
            <a:chOff x="3040603" y="4130360"/>
            <a:chExt cx="392079" cy="350353"/>
          </a:xfrm>
        </p:grpSpPr>
        <p:sp>
          <p:nvSpPr>
            <p:cNvPr id="9403" name="Google Shape;9403;p9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9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9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9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9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9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92"/>
          <p:cNvGrpSpPr/>
          <p:nvPr/>
        </p:nvGrpSpPr>
        <p:grpSpPr>
          <a:xfrm>
            <a:off x="3632807" y="4136192"/>
            <a:ext cx="232955" cy="340318"/>
            <a:chOff x="3662144" y="4135505"/>
            <a:chExt cx="232955" cy="340318"/>
          </a:xfrm>
        </p:grpSpPr>
        <p:sp>
          <p:nvSpPr>
            <p:cNvPr id="9414" name="Google Shape;9414;p9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9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9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8" name="Google Shape;9418;p92"/>
          <p:cNvGrpSpPr/>
          <p:nvPr/>
        </p:nvGrpSpPr>
        <p:grpSpPr>
          <a:xfrm>
            <a:off x="4119801" y="4122029"/>
            <a:ext cx="344065" cy="368644"/>
            <a:chOff x="4149138" y="4121151"/>
            <a:chExt cx="344065" cy="368644"/>
          </a:xfrm>
        </p:grpSpPr>
        <p:sp>
          <p:nvSpPr>
            <p:cNvPr id="9419" name="Google Shape;9419;p9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9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9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9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9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9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31" name="Google Shape;9431;p92"/>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32" name="Google Shape;9432;p92"/>
          <p:cNvGrpSpPr/>
          <p:nvPr/>
        </p:nvGrpSpPr>
        <p:grpSpPr>
          <a:xfrm>
            <a:off x="5176925" y="4174949"/>
            <a:ext cx="397763" cy="262804"/>
            <a:chOff x="5206262" y="4174817"/>
            <a:chExt cx="397763" cy="262804"/>
          </a:xfrm>
        </p:grpSpPr>
        <p:sp>
          <p:nvSpPr>
            <p:cNvPr id="9433" name="Google Shape;9433;p9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9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9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92"/>
          <p:cNvGrpSpPr/>
          <p:nvPr/>
        </p:nvGrpSpPr>
        <p:grpSpPr>
          <a:xfrm>
            <a:off x="5698279" y="4161342"/>
            <a:ext cx="440505" cy="290018"/>
            <a:chOff x="5727616" y="4204699"/>
            <a:chExt cx="440505" cy="290018"/>
          </a:xfrm>
        </p:grpSpPr>
        <p:sp>
          <p:nvSpPr>
            <p:cNvPr id="9441" name="Google Shape;9441;p9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9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9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9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9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9" name="Google Shape;9449;p92"/>
          <p:cNvGrpSpPr/>
          <p:nvPr/>
        </p:nvGrpSpPr>
        <p:grpSpPr>
          <a:xfrm>
            <a:off x="6380726" y="4124093"/>
            <a:ext cx="159950" cy="364516"/>
            <a:chOff x="6410063" y="4135124"/>
            <a:chExt cx="159950" cy="364516"/>
          </a:xfrm>
        </p:grpSpPr>
        <p:sp>
          <p:nvSpPr>
            <p:cNvPr id="9450" name="Google Shape;9450;p9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9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9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9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92"/>
          <p:cNvGrpSpPr/>
          <p:nvPr/>
        </p:nvGrpSpPr>
        <p:grpSpPr>
          <a:xfrm>
            <a:off x="6641065" y="4124284"/>
            <a:ext cx="214378" cy="364135"/>
            <a:chOff x="6924652" y="4135505"/>
            <a:chExt cx="214378" cy="364135"/>
          </a:xfrm>
        </p:grpSpPr>
        <p:sp>
          <p:nvSpPr>
            <p:cNvPr id="9455" name="Google Shape;9455;p9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9" name="Google Shape;9459;p92"/>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rPr>
              <a:t>You can </a:t>
            </a:r>
            <a:r>
              <a:rPr lang="en" sz="1100" b="1" dirty="0">
                <a:solidFill>
                  <a:schemeClr val="hlink"/>
                </a:solidFill>
              </a:rPr>
              <a:t>resize </a:t>
            </a:r>
            <a:r>
              <a:rPr lang="en" sz="1100" dirty="0">
                <a:solidFill>
                  <a:schemeClr val="lt1"/>
                </a:solidFill>
              </a:rPr>
              <a:t>these icons without losing quality.</a:t>
            </a:r>
            <a:endParaRPr sz="1100" dirty="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dirty="0">
                <a:solidFill>
                  <a:schemeClr val="lt1"/>
                </a:solidFill>
              </a:rPr>
              <a:t>You can </a:t>
            </a:r>
            <a:r>
              <a:rPr lang="en" sz="1100" b="1" dirty="0">
                <a:solidFill>
                  <a:schemeClr val="hlink"/>
                </a:solidFill>
              </a:rPr>
              <a:t>change the stroke and fill color</a:t>
            </a:r>
            <a:r>
              <a:rPr lang="en" sz="1100" dirty="0">
                <a:solidFill>
                  <a:schemeClr val="lt1"/>
                </a:solidFill>
              </a:rPr>
              <a:t>; just select the icon and click on the </a:t>
            </a:r>
            <a:r>
              <a:rPr lang="en" sz="1100" b="1" dirty="0">
                <a:solidFill>
                  <a:schemeClr val="hlink"/>
                </a:solidFill>
              </a:rPr>
              <a:t>paint bucket/pen</a:t>
            </a:r>
            <a:r>
              <a:rPr lang="en" sz="1100" dirty="0">
                <a:solidFill>
                  <a:schemeClr val="lt1"/>
                </a:solidFill>
              </a:rPr>
              <a:t>.</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In Google Slides, you can also use </a:t>
            </a:r>
            <a:r>
              <a:rPr lang="en" sz="1100" b="1" dirty="0">
                <a:solidFill>
                  <a:schemeClr val="hlink"/>
                </a:solidFill>
                <a:uFill>
                  <a:noFill/>
                </a:uFill>
              </a:rPr>
              <a:t>Flaticon’s extension</a:t>
            </a:r>
            <a:r>
              <a:rPr lang="en" sz="1100" dirty="0">
                <a:solidFill>
                  <a:schemeClr val="lt1"/>
                </a:solidFill>
              </a:rPr>
              <a:t>, allowing you to customize and add even more icons.</a:t>
            </a:r>
            <a:br>
              <a:rPr lang="en" sz="1100" dirty="0">
                <a:solidFill>
                  <a:srgbClr val="435D74"/>
                </a:solidFill>
              </a:rPr>
            </a:br>
            <a:endParaRPr sz="1100" dirty="0">
              <a:solidFill>
                <a:srgbClr val="435D74"/>
              </a:solidFill>
            </a:endParaRPr>
          </a:p>
        </p:txBody>
      </p:sp>
      <p:sp>
        <p:nvSpPr>
          <p:cNvPr id="9460" name="Google Shape;9460;p9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9461" name="Google Shape;9461;p92"/>
          <p:cNvGrpSpPr/>
          <p:nvPr/>
        </p:nvGrpSpPr>
        <p:grpSpPr>
          <a:xfrm>
            <a:off x="841240" y="4119220"/>
            <a:ext cx="374177" cy="374263"/>
            <a:chOff x="775325" y="4143525"/>
            <a:chExt cx="468776" cy="468884"/>
          </a:xfrm>
        </p:grpSpPr>
        <p:sp>
          <p:nvSpPr>
            <p:cNvPr id="9462" name="Google Shape;9462;p92"/>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2"/>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2"/>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92"/>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92"/>
          <p:cNvGrpSpPr/>
          <p:nvPr/>
        </p:nvGrpSpPr>
        <p:grpSpPr>
          <a:xfrm>
            <a:off x="7015917" y="4114633"/>
            <a:ext cx="219464" cy="383437"/>
            <a:chOff x="1426400" y="1814750"/>
            <a:chExt cx="407850" cy="712575"/>
          </a:xfrm>
        </p:grpSpPr>
        <p:sp>
          <p:nvSpPr>
            <p:cNvPr id="9467" name="Google Shape;9467;p92"/>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92"/>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2"/>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92"/>
          <p:cNvGrpSpPr/>
          <p:nvPr/>
        </p:nvGrpSpPr>
        <p:grpSpPr>
          <a:xfrm>
            <a:off x="7391519" y="4149408"/>
            <a:ext cx="313833" cy="313887"/>
            <a:chOff x="1910075" y="2021700"/>
            <a:chExt cx="583225" cy="583325"/>
          </a:xfrm>
        </p:grpSpPr>
        <p:sp>
          <p:nvSpPr>
            <p:cNvPr id="9471" name="Google Shape;9471;p92"/>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2"/>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2"/>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92"/>
          <p:cNvGrpSpPr/>
          <p:nvPr/>
        </p:nvGrpSpPr>
        <p:grpSpPr>
          <a:xfrm>
            <a:off x="7861486" y="4189187"/>
            <a:ext cx="441255" cy="234329"/>
            <a:chOff x="2749275" y="2099575"/>
            <a:chExt cx="820025" cy="435475"/>
          </a:xfrm>
        </p:grpSpPr>
        <p:sp>
          <p:nvSpPr>
            <p:cNvPr id="9475" name="Google Shape;9475;p92"/>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2"/>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92"/>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92"/>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9482"/>
        <p:cNvGrpSpPr/>
        <p:nvPr/>
      </p:nvGrpSpPr>
      <p:grpSpPr>
        <a:xfrm>
          <a:off x="0" y="0"/>
          <a:ext cx="0" cy="0"/>
          <a:chOff x="0" y="0"/>
          <a:chExt cx="0" cy="0"/>
        </a:xfrm>
      </p:grpSpPr>
      <p:grpSp>
        <p:nvGrpSpPr>
          <p:cNvPr id="9483" name="Google Shape;9483;p93"/>
          <p:cNvGrpSpPr/>
          <p:nvPr/>
        </p:nvGrpSpPr>
        <p:grpSpPr>
          <a:xfrm>
            <a:off x="1989449" y="4101269"/>
            <a:ext cx="374774" cy="346073"/>
            <a:chOff x="1989449" y="4282269"/>
            <a:chExt cx="374774" cy="346073"/>
          </a:xfrm>
        </p:grpSpPr>
        <p:sp>
          <p:nvSpPr>
            <p:cNvPr id="9484" name="Google Shape;9484;p9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9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9" name="Google Shape;9489;p93"/>
          <p:cNvGrpSpPr/>
          <p:nvPr/>
        </p:nvGrpSpPr>
        <p:grpSpPr>
          <a:xfrm>
            <a:off x="2487439" y="4099740"/>
            <a:ext cx="198775" cy="348972"/>
            <a:chOff x="2487439" y="4280740"/>
            <a:chExt cx="198775" cy="348972"/>
          </a:xfrm>
        </p:grpSpPr>
        <p:sp>
          <p:nvSpPr>
            <p:cNvPr id="9490" name="Google Shape;9490;p9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93"/>
          <p:cNvGrpSpPr/>
          <p:nvPr/>
        </p:nvGrpSpPr>
        <p:grpSpPr>
          <a:xfrm>
            <a:off x="2810958" y="4092923"/>
            <a:ext cx="353145" cy="361873"/>
            <a:chOff x="2810958" y="4273923"/>
            <a:chExt cx="353145" cy="361873"/>
          </a:xfrm>
        </p:grpSpPr>
        <p:sp>
          <p:nvSpPr>
            <p:cNvPr id="9495" name="Google Shape;9495;p9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9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9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93"/>
          <p:cNvGrpSpPr/>
          <p:nvPr/>
        </p:nvGrpSpPr>
        <p:grpSpPr>
          <a:xfrm>
            <a:off x="6275635" y="4101651"/>
            <a:ext cx="209383" cy="366778"/>
            <a:chOff x="6275635" y="4282651"/>
            <a:chExt cx="209383" cy="366778"/>
          </a:xfrm>
        </p:grpSpPr>
        <p:sp>
          <p:nvSpPr>
            <p:cNvPr id="9503" name="Google Shape;9503;p9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93"/>
          <p:cNvGrpSpPr/>
          <p:nvPr/>
        </p:nvGrpSpPr>
        <p:grpSpPr>
          <a:xfrm>
            <a:off x="6701186" y="4102033"/>
            <a:ext cx="280292" cy="366396"/>
            <a:chOff x="6701186" y="4283033"/>
            <a:chExt cx="280292" cy="366396"/>
          </a:xfrm>
        </p:grpSpPr>
        <p:sp>
          <p:nvSpPr>
            <p:cNvPr id="9506" name="Google Shape;9506;p9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8" name="Google Shape;9508;p93"/>
          <p:cNvGrpSpPr/>
          <p:nvPr/>
        </p:nvGrpSpPr>
        <p:grpSpPr>
          <a:xfrm>
            <a:off x="2609571" y="3643958"/>
            <a:ext cx="373627" cy="347347"/>
            <a:chOff x="2609571" y="3824958"/>
            <a:chExt cx="373627" cy="347347"/>
          </a:xfrm>
        </p:grpSpPr>
        <p:sp>
          <p:nvSpPr>
            <p:cNvPr id="9509" name="Google Shape;9509;p9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1" name="Google Shape;9511;p93"/>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2" name="Google Shape;9512;p93"/>
          <p:cNvGrpSpPr/>
          <p:nvPr/>
        </p:nvGrpSpPr>
        <p:grpSpPr>
          <a:xfrm>
            <a:off x="916127" y="3626056"/>
            <a:ext cx="221902" cy="380795"/>
            <a:chOff x="916127" y="3807056"/>
            <a:chExt cx="221902" cy="380795"/>
          </a:xfrm>
        </p:grpSpPr>
        <p:sp>
          <p:nvSpPr>
            <p:cNvPr id="9513" name="Google Shape;9513;p9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7" name="Google Shape;9517;p93"/>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93"/>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9" name="Google Shape;9519;p93"/>
          <p:cNvGrpSpPr/>
          <p:nvPr/>
        </p:nvGrpSpPr>
        <p:grpSpPr>
          <a:xfrm>
            <a:off x="3513010" y="3635134"/>
            <a:ext cx="362223" cy="361108"/>
            <a:chOff x="3513010" y="3816134"/>
            <a:chExt cx="362223" cy="361108"/>
          </a:xfrm>
        </p:grpSpPr>
        <p:sp>
          <p:nvSpPr>
            <p:cNvPr id="9520" name="Google Shape;9520;p9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4" name="Google Shape;9524;p93"/>
          <p:cNvGrpSpPr/>
          <p:nvPr/>
        </p:nvGrpSpPr>
        <p:grpSpPr>
          <a:xfrm>
            <a:off x="3950316" y="3639307"/>
            <a:ext cx="369805" cy="353782"/>
            <a:chOff x="3950316" y="3820307"/>
            <a:chExt cx="369805" cy="353782"/>
          </a:xfrm>
        </p:grpSpPr>
        <p:sp>
          <p:nvSpPr>
            <p:cNvPr id="9525" name="Google Shape;9525;p9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9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93"/>
          <p:cNvGrpSpPr/>
          <p:nvPr/>
        </p:nvGrpSpPr>
        <p:grpSpPr>
          <a:xfrm>
            <a:off x="1761909" y="3630961"/>
            <a:ext cx="307974" cy="371716"/>
            <a:chOff x="1761909" y="3811961"/>
            <a:chExt cx="307974" cy="371716"/>
          </a:xfrm>
        </p:grpSpPr>
        <p:sp>
          <p:nvSpPr>
            <p:cNvPr id="9530" name="Google Shape;9530;p9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9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9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9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9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9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0" name="Google Shape;9540;p93"/>
          <p:cNvGrpSpPr/>
          <p:nvPr/>
        </p:nvGrpSpPr>
        <p:grpSpPr>
          <a:xfrm>
            <a:off x="5373342" y="3627935"/>
            <a:ext cx="231395" cy="353145"/>
            <a:chOff x="5373342" y="3808935"/>
            <a:chExt cx="231395" cy="353145"/>
          </a:xfrm>
        </p:grpSpPr>
        <p:sp>
          <p:nvSpPr>
            <p:cNvPr id="9541" name="Google Shape;9541;p9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9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9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9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0" name="Google Shape;9550;p93"/>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1" name="Google Shape;9551;p93"/>
          <p:cNvGrpSpPr/>
          <p:nvPr/>
        </p:nvGrpSpPr>
        <p:grpSpPr>
          <a:xfrm>
            <a:off x="5833775" y="3628445"/>
            <a:ext cx="235185" cy="352253"/>
            <a:chOff x="5833775" y="3809445"/>
            <a:chExt cx="235185" cy="352253"/>
          </a:xfrm>
        </p:grpSpPr>
        <p:sp>
          <p:nvSpPr>
            <p:cNvPr id="9552" name="Google Shape;9552;p9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9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5" name="Google Shape;9555;p93"/>
          <p:cNvGrpSpPr/>
          <p:nvPr/>
        </p:nvGrpSpPr>
        <p:grpSpPr>
          <a:xfrm>
            <a:off x="4942472" y="3628318"/>
            <a:ext cx="238976" cy="352762"/>
            <a:chOff x="4942472" y="3809318"/>
            <a:chExt cx="238976" cy="352762"/>
          </a:xfrm>
        </p:grpSpPr>
        <p:sp>
          <p:nvSpPr>
            <p:cNvPr id="9556" name="Google Shape;9556;p9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9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9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93"/>
          <p:cNvGrpSpPr/>
          <p:nvPr/>
        </p:nvGrpSpPr>
        <p:grpSpPr>
          <a:xfrm>
            <a:off x="6266525" y="3626788"/>
            <a:ext cx="260223" cy="353527"/>
            <a:chOff x="6266525" y="3807788"/>
            <a:chExt cx="260223" cy="353527"/>
          </a:xfrm>
        </p:grpSpPr>
        <p:sp>
          <p:nvSpPr>
            <p:cNvPr id="9564" name="Google Shape;9564;p9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8" name="Google Shape;9568;p93"/>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9" name="Google Shape;9569;p93"/>
          <p:cNvGrpSpPr/>
          <p:nvPr/>
        </p:nvGrpSpPr>
        <p:grpSpPr>
          <a:xfrm>
            <a:off x="7184363" y="3628604"/>
            <a:ext cx="202184" cy="352762"/>
            <a:chOff x="7184363" y="3809604"/>
            <a:chExt cx="202184" cy="352762"/>
          </a:xfrm>
        </p:grpSpPr>
        <p:sp>
          <p:nvSpPr>
            <p:cNvPr id="9570" name="Google Shape;9570;p9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93"/>
          <p:cNvGrpSpPr/>
          <p:nvPr/>
        </p:nvGrpSpPr>
        <p:grpSpPr>
          <a:xfrm>
            <a:off x="7571624" y="3627935"/>
            <a:ext cx="292047" cy="352762"/>
            <a:chOff x="7571624" y="3808935"/>
            <a:chExt cx="292047" cy="352762"/>
          </a:xfrm>
        </p:grpSpPr>
        <p:sp>
          <p:nvSpPr>
            <p:cNvPr id="9573" name="Google Shape;9573;p9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9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93"/>
          <p:cNvGrpSpPr/>
          <p:nvPr/>
        </p:nvGrpSpPr>
        <p:grpSpPr>
          <a:xfrm>
            <a:off x="2174559" y="3175116"/>
            <a:ext cx="364135" cy="359930"/>
            <a:chOff x="2174559" y="3356116"/>
            <a:chExt cx="364135" cy="359930"/>
          </a:xfrm>
        </p:grpSpPr>
        <p:sp>
          <p:nvSpPr>
            <p:cNvPr id="9580" name="Google Shape;9580;p9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9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93"/>
          <p:cNvGrpSpPr/>
          <p:nvPr/>
        </p:nvGrpSpPr>
        <p:grpSpPr>
          <a:xfrm>
            <a:off x="1731934" y="3174639"/>
            <a:ext cx="368371" cy="361554"/>
            <a:chOff x="1731934" y="3355639"/>
            <a:chExt cx="368371" cy="361554"/>
          </a:xfrm>
        </p:grpSpPr>
        <p:sp>
          <p:nvSpPr>
            <p:cNvPr id="9583" name="Google Shape;9583;p9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9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93"/>
          <p:cNvGrpSpPr/>
          <p:nvPr/>
        </p:nvGrpSpPr>
        <p:grpSpPr>
          <a:xfrm>
            <a:off x="3990517" y="3173173"/>
            <a:ext cx="279559" cy="363402"/>
            <a:chOff x="3990517" y="3354173"/>
            <a:chExt cx="279559" cy="363402"/>
          </a:xfrm>
        </p:grpSpPr>
        <p:sp>
          <p:nvSpPr>
            <p:cNvPr id="9586" name="Google Shape;9586;p9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9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9" name="Google Shape;9589;p93"/>
          <p:cNvGrpSpPr/>
          <p:nvPr/>
        </p:nvGrpSpPr>
        <p:grpSpPr>
          <a:xfrm>
            <a:off x="3497847" y="3236374"/>
            <a:ext cx="379680" cy="237606"/>
            <a:chOff x="3497847" y="3417374"/>
            <a:chExt cx="379680" cy="237606"/>
          </a:xfrm>
        </p:grpSpPr>
        <p:sp>
          <p:nvSpPr>
            <p:cNvPr id="9590" name="Google Shape;9590;p9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9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9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93"/>
          <p:cNvGrpSpPr/>
          <p:nvPr/>
        </p:nvGrpSpPr>
        <p:grpSpPr>
          <a:xfrm>
            <a:off x="2612597" y="3186075"/>
            <a:ext cx="376271" cy="337982"/>
            <a:chOff x="2612597" y="3367075"/>
            <a:chExt cx="376271" cy="337982"/>
          </a:xfrm>
        </p:grpSpPr>
        <p:sp>
          <p:nvSpPr>
            <p:cNvPr id="9595" name="Google Shape;9595;p9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93"/>
          <p:cNvGrpSpPr/>
          <p:nvPr/>
        </p:nvGrpSpPr>
        <p:grpSpPr>
          <a:xfrm>
            <a:off x="3071914" y="3183431"/>
            <a:ext cx="343652" cy="342505"/>
            <a:chOff x="3071914" y="3364431"/>
            <a:chExt cx="343652" cy="342505"/>
          </a:xfrm>
        </p:grpSpPr>
        <p:sp>
          <p:nvSpPr>
            <p:cNvPr id="9598" name="Google Shape;9598;p9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9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9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93"/>
          <p:cNvGrpSpPr/>
          <p:nvPr/>
        </p:nvGrpSpPr>
        <p:grpSpPr>
          <a:xfrm>
            <a:off x="897141" y="3178875"/>
            <a:ext cx="257962" cy="352762"/>
            <a:chOff x="897141" y="3359875"/>
            <a:chExt cx="257962" cy="352762"/>
          </a:xfrm>
        </p:grpSpPr>
        <p:sp>
          <p:nvSpPr>
            <p:cNvPr id="9604" name="Google Shape;9604;p9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9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9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9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93"/>
          <p:cNvGrpSpPr/>
          <p:nvPr/>
        </p:nvGrpSpPr>
        <p:grpSpPr>
          <a:xfrm>
            <a:off x="1333682" y="3163330"/>
            <a:ext cx="271213" cy="383088"/>
            <a:chOff x="1333682" y="3344330"/>
            <a:chExt cx="271213" cy="383088"/>
          </a:xfrm>
        </p:grpSpPr>
        <p:sp>
          <p:nvSpPr>
            <p:cNvPr id="9613" name="Google Shape;9613;p9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9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9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9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93"/>
          <p:cNvGrpSpPr/>
          <p:nvPr/>
        </p:nvGrpSpPr>
        <p:grpSpPr>
          <a:xfrm>
            <a:off x="6664394" y="3165974"/>
            <a:ext cx="353113" cy="351998"/>
            <a:chOff x="6664394" y="3346974"/>
            <a:chExt cx="353113" cy="351998"/>
          </a:xfrm>
        </p:grpSpPr>
        <p:sp>
          <p:nvSpPr>
            <p:cNvPr id="9625" name="Google Shape;9625;p9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93"/>
          <p:cNvGrpSpPr/>
          <p:nvPr/>
        </p:nvGrpSpPr>
        <p:grpSpPr>
          <a:xfrm>
            <a:off x="849741" y="1778307"/>
            <a:ext cx="399398" cy="375443"/>
            <a:chOff x="849741" y="1959307"/>
            <a:chExt cx="399398" cy="375443"/>
          </a:xfrm>
        </p:grpSpPr>
        <p:sp>
          <p:nvSpPr>
            <p:cNvPr id="9631" name="Google Shape;9631;p9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9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93"/>
          <p:cNvGrpSpPr/>
          <p:nvPr/>
        </p:nvGrpSpPr>
        <p:grpSpPr>
          <a:xfrm>
            <a:off x="1284212" y="1782766"/>
            <a:ext cx="379489" cy="366046"/>
            <a:chOff x="1284212" y="1963766"/>
            <a:chExt cx="379489" cy="366046"/>
          </a:xfrm>
        </p:grpSpPr>
        <p:sp>
          <p:nvSpPr>
            <p:cNvPr id="9634" name="Google Shape;9634;p9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93"/>
          <p:cNvGrpSpPr/>
          <p:nvPr/>
        </p:nvGrpSpPr>
        <p:grpSpPr>
          <a:xfrm>
            <a:off x="3037766" y="1788564"/>
            <a:ext cx="370219" cy="354928"/>
            <a:chOff x="3037766" y="1969564"/>
            <a:chExt cx="370219" cy="354928"/>
          </a:xfrm>
        </p:grpSpPr>
        <p:sp>
          <p:nvSpPr>
            <p:cNvPr id="9637" name="Google Shape;9637;p9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9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9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93"/>
          <p:cNvGrpSpPr/>
          <p:nvPr/>
        </p:nvGrpSpPr>
        <p:grpSpPr>
          <a:xfrm>
            <a:off x="3982553" y="1790730"/>
            <a:ext cx="304566" cy="350501"/>
            <a:chOff x="3982553" y="1971730"/>
            <a:chExt cx="304566" cy="350501"/>
          </a:xfrm>
        </p:grpSpPr>
        <p:sp>
          <p:nvSpPr>
            <p:cNvPr id="9642" name="Google Shape;9642;p9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93"/>
          <p:cNvGrpSpPr/>
          <p:nvPr/>
        </p:nvGrpSpPr>
        <p:grpSpPr>
          <a:xfrm>
            <a:off x="2567841" y="1813124"/>
            <a:ext cx="399812" cy="306477"/>
            <a:chOff x="2567841" y="1994124"/>
            <a:chExt cx="399812" cy="306477"/>
          </a:xfrm>
        </p:grpSpPr>
        <p:sp>
          <p:nvSpPr>
            <p:cNvPr id="9645" name="Google Shape;9645;p9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9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93"/>
          <p:cNvGrpSpPr/>
          <p:nvPr/>
        </p:nvGrpSpPr>
        <p:grpSpPr>
          <a:xfrm>
            <a:off x="2212084" y="1779358"/>
            <a:ext cx="324698" cy="372863"/>
            <a:chOff x="2212084" y="1960358"/>
            <a:chExt cx="324698" cy="372863"/>
          </a:xfrm>
        </p:grpSpPr>
        <p:sp>
          <p:nvSpPr>
            <p:cNvPr id="9649" name="Google Shape;9649;p9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93"/>
          <p:cNvGrpSpPr/>
          <p:nvPr/>
        </p:nvGrpSpPr>
        <p:grpSpPr>
          <a:xfrm>
            <a:off x="1805901" y="1779358"/>
            <a:ext cx="284847" cy="373627"/>
            <a:chOff x="1805901" y="1960358"/>
            <a:chExt cx="284847" cy="373627"/>
          </a:xfrm>
        </p:grpSpPr>
        <p:sp>
          <p:nvSpPr>
            <p:cNvPr id="9653" name="Google Shape;9653;p9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5" name="Google Shape;9655;p93"/>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3"/>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3"/>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8" name="Google Shape;9658;p93"/>
          <p:cNvGrpSpPr/>
          <p:nvPr/>
        </p:nvGrpSpPr>
        <p:grpSpPr>
          <a:xfrm>
            <a:off x="6656812" y="1848388"/>
            <a:ext cx="368690" cy="245793"/>
            <a:chOff x="6656812" y="2029388"/>
            <a:chExt cx="368690" cy="245793"/>
          </a:xfrm>
        </p:grpSpPr>
        <p:sp>
          <p:nvSpPr>
            <p:cNvPr id="9659" name="Google Shape;9659;p9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9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9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9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9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9" name="Google Shape;9669;p93"/>
          <p:cNvGrpSpPr/>
          <p:nvPr/>
        </p:nvGrpSpPr>
        <p:grpSpPr>
          <a:xfrm>
            <a:off x="4869651" y="1831218"/>
            <a:ext cx="376654" cy="281566"/>
            <a:chOff x="4869651" y="2012218"/>
            <a:chExt cx="376654" cy="281566"/>
          </a:xfrm>
        </p:grpSpPr>
        <p:sp>
          <p:nvSpPr>
            <p:cNvPr id="9670" name="Google Shape;9670;p9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9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93"/>
          <p:cNvGrpSpPr/>
          <p:nvPr/>
        </p:nvGrpSpPr>
        <p:grpSpPr>
          <a:xfrm>
            <a:off x="5306224" y="1831313"/>
            <a:ext cx="367925" cy="281694"/>
            <a:chOff x="5306224" y="2012313"/>
            <a:chExt cx="367925" cy="281694"/>
          </a:xfrm>
        </p:grpSpPr>
        <p:sp>
          <p:nvSpPr>
            <p:cNvPr id="9675" name="Google Shape;9675;p9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7" name="Google Shape;9677;p93"/>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8" name="Google Shape;9678;p93"/>
          <p:cNvGrpSpPr/>
          <p:nvPr/>
        </p:nvGrpSpPr>
        <p:grpSpPr>
          <a:xfrm>
            <a:off x="6195998" y="1802102"/>
            <a:ext cx="368308" cy="338746"/>
            <a:chOff x="6195998" y="1983102"/>
            <a:chExt cx="368308" cy="338746"/>
          </a:xfrm>
        </p:grpSpPr>
        <p:sp>
          <p:nvSpPr>
            <p:cNvPr id="9679" name="Google Shape;9679;p9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9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9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93"/>
          <p:cNvGrpSpPr/>
          <p:nvPr/>
        </p:nvGrpSpPr>
        <p:grpSpPr>
          <a:xfrm>
            <a:off x="7542031" y="1830835"/>
            <a:ext cx="369072" cy="280037"/>
            <a:chOff x="7542031" y="2011835"/>
            <a:chExt cx="369072" cy="280037"/>
          </a:xfrm>
        </p:grpSpPr>
        <p:sp>
          <p:nvSpPr>
            <p:cNvPr id="9683" name="Google Shape;9683;p9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9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9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9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9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2" name="Google Shape;9692;p93"/>
          <p:cNvGrpSpPr/>
          <p:nvPr/>
        </p:nvGrpSpPr>
        <p:grpSpPr>
          <a:xfrm>
            <a:off x="8010427" y="3167503"/>
            <a:ext cx="278795" cy="351615"/>
            <a:chOff x="8010427" y="3348503"/>
            <a:chExt cx="278795" cy="351615"/>
          </a:xfrm>
        </p:grpSpPr>
        <p:sp>
          <p:nvSpPr>
            <p:cNvPr id="9693" name="Google Shape;9693;p9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7" name="Google Shape;9697;p93"/>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8" name="Google Shape;9698;p93"/>
          <p:cNvGrpSpPr/>
          <p:nvPr/>
        </p:nvGrpSpPr>
        <p:grpSpPr>
          <a:xfrm>
            <a:off x="7141900" y="3168204"/>
            <a:ext cx="281057" cy="351010"/>
            <a:chOff x="7141900" y="3349204"/>
            <a:chExt cx="281057" cy="351010"/>
          </a:xfrm>
        </p:grpSpPr>
        <p:sp>
          <p:nvSpPr>
            <p:cNvPr id="9699" name="Google Shape;9699;p9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9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93"/>
          <p:cNvGrpSpPr/>
          <p:nvPr/>
        </p:nvGrpSpPr>
        <p:grpSpPr>
          <a:xfrm>
            <a:off x="5314188" y="3169032"/>
            <a:ext cx="363752" cy="353113"/>
            <a:chOff x="5314188" y="3350032"/>
            <a:chExt cx="363752" cy="353113"/>
          </a:xfrm>
        </p:grpSpPr>
        <p:sp>
          <p:nvSpPr>
            <p:cNvPr id="9703" name="Google Shape;9703;p9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5" name="Google Shape;9705;p93"/>
          <p:cNvGrpSpPr/>
          <p:nvPr/>
        </p:nvGrpSpPr>
        <p:grpSpPr>
          <a:xfrm>
            <a:off x="5829984" y="3169032"/>
            <a:ext cx="220755" cy="352348"/>
            <a:chOff x="5829984" y="3350032"/>
            <a:chExt cx="220755" cy="352348"/>
          </a:xfrm>
        </p:grpSpPr>
        <p:sp>
          <p:nvSpPr>
            <p:cNvPr id="9706" name="Google Shape;9706;p9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9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9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9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93"/>
          <p:cNvGrpSpPr/>
          <p:nvPr/>
        </p:nvGrpSpPr>
        <p:grpSpPr>
          <a:xfrm>
            <a:off x="4882170" y="3168841"/>
            <a:ext cx="358464" cy="352316"/>
            <a:chOff x="4882170" y="3349841"/>
            <a:chExt cx="358464" cy="352316"/>
          </a:xfrm>
        </p:grpSpPr>
        <p:sp>
          <p:nvSpPr>
            <p:cNvPr id="9711" name="Google Shape;9711;p9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9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3" name="Google Shape;9713;p93"/>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3"/>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5" name="Google Shape;9715;p93"/>
          <p:cNvGrpSpPr/>
          <p:nvPr/>
        </p:nvGrpSpPr>
        <p:grpSpPr>
          <a:xfrm>
            <a:off x="3044965" y="2254220"/>
            <a:ext cx="400194" cy="324316"/>
            <a:chOff x="3044965" y="2435220"/>
            <a:chExt cx="400194" cy="324316"/>
          </a:xfrm>
        </p:grpSpPr>
        <p:sp>
          <p:nvSpPr>
            <p:cNvPr id="9716" name="Google Shape;9716;p9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9" name="Google Shape;9719;p93"/>
          <p:cNvGrpSpPr/>
          <p:nvPr/>
        </p:nvGrpSpPr>
        <p:grpSpPr>
          <a:xfrm>
            <a:off x="6203579" y="3167981"/>
            <a:ext cx="351615" cy="350373"/>
            <a:chOff x="6203579" y="3348981"/>
            <a:chExt cx="351615" cy="350373"/>
          </a:xfrm>
        </p:grpSpPr>
        <p:sp>
          <p:nvSpPr>
            <p:cNvPr id="9720" name="Google Shape;9720;p9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9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93"/>
          <p:cNvGrpSpPr/>
          <p:nvPr/>
        </p:nvGrpSpPr>
        <p:grpSpPr>
          <a:xfrm>
            <a:off x="4878379" y="2292892"/>
            <a:ext cx="367161" cy="287523"/>
            <a:chOff x="4878379" y="2473892"/>
            <a:chExt cx="367161" cy="287523"/>
          </a:xfrm>
        </p:grpSpPr>
        <p:sp>
          <p:nvSpPr>
            <p:cNvPr id="9726" name="Google Shape;9726;p9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9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9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9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93"/>
          <p:cNvGrpSpPr/>
          <p:nvPr/>
        </p:nvGrpSpPr>
        <p:grpSpPr>
          <a:xfrm>
            <a:off x="1325719" y="2706689"/>
            <a:ext cx="290581" cy="372481"/>
            <a:chOff x="1325719" y="2887689"/>
            <a:chExt cx="290581" cy="372481"/>
          </a:xfrm>
        </p:grpSpPr>
        <p:sp>
          <p:nvSpPr>
            <p:cNvPr id="9732" name="Google Shape;9732;p9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4" name="Google Shape;9734;p93"/>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5" name="Google Shape;9735;p93"/>
          <p:cNvGrpSpPr/>
          <p:nvPr/>
        </p:nvGrpSpPr>
        <p:grpSpPr>
          <a:xfrm>
            <a:off x="3510335" y="2711499"/>
            <a:ext cx="360726" cy="361204"/>
            <a:chOff x="3510335" y="2892499"/>
            <a:chExt cx="360726" cy="361204"/>
          </a:xfrm>
        </p:grpSpPr>
        <p:sp>
          <p:nvSpPr>
            <p:cNvPr id="9736" name="Google Shape;9736;p9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93"/>
          <p:cNvGrpSpPr/>
          <p:nvPr/>
        </p:nvGrpSpPr>
        <p:grpSpPr>
          <a:xfrm>
            <a:off x="3086313" y="2696049"/>
            <a:ext cx="320143" cy="392581"/>
            <a:chOff x="3086313" y="2877049"/>
            <a:chExt cx="320143" cy="392581"/>
          </a:xfrm>
        </p:grpSpPr>
        <p:sp>
          <p:nvSpPr>
            <p:cNvPr id="9742" name="Google Shape;9742;p9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9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9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9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9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9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4" name="Google Shape;9754;p93"/>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5" name="Google Shape;9755;p93"/>
          <p:cNvGrpSpPr/>
          <p:nvPr/>
        </p:nvGrpSpPr>
        <p:grpSpPr>
          <a:xfrm>
            <a:off x="861113" y="2704746"/>
            <a:ext cx="333809" cy="373277"/>
            <a:chOff x="861113" y="2885746"/>
            <a:chExt cx="333809" cy="373277"/>
          </a:xfrm>
        </p:grpSpPr>
        <p:sp>
          <p:nvSpPr>
            <p:cNvPr id="9756" name="Google Shape;9756;p9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9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9" name="Google Shape;9759;p93"/>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3"/>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1" name="Google Shape;9761;p93"/>
          <p:cNvGrpSpPr/>
          <p:nvPr/>
        </p:nvGrpSpPr>
        <p:grpSpPr>
          <a:xfrm>
            <a:off x="1297654" y="1323481"/>
            <a:ext cx="349354" cy="362223"/>
            <a:chOff x="1297654" y="1504481"/>
            <a:chExt cx="349354" cy="362223"/>
          </a:xfrm>
        </p:grpSpPr>
        <p:sp>
          <p:nvSpPr>
            <p:cNvPr id="9762" name="Google Shape;9762;p9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5" name="Google Shape;9765;p93"/>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6" name="Google Shape;9766;p93"/>
          <p:cNvGrpSpPr/>
          <p:nvPr/>
        </p:nvGrpSpPr>
        <p:grpSpPr>
          <a:xfrm>
            <a:off x="852385" y="1329916"/>
            <a:ext cx="353145" cy="351998"/>
            <a:chOff x="852385" y="1510916"/>
            <a:chExt cx="353145" cy="351998"/>
          </a:xfrm>
        </p:grpSpPr>
        <p:sp>
          <p:nvSpPr>
            <p:cNvPr id="9767" name="Google Shape;9767;p9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93"/>
          <p:cNvGrpSpPr/>
          <p:nvPr/>
        </p:nvGrpSpPr>
        <p:grpSpPr>
          <a:xfrm>
            <a:off x="1745217" y="1334471"/>
            <a:ext cx="343269" cy="342505"/>
            <a:chOff x="1745217" y="1515471"/>
            <a:chExt cx="343269" cy="342505"/>
          </a:xfrm>
        </p:grpSpPr>
        <p:sp>
          <p:nvSpPr>
            <p:cNvPr id="9771" name="Google Shape;9771;p9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5" name="Google Shape;9775;p93"/>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6" name="Google Shape;9776;p93"/>
          <p:cNvGrpSpPr/>
          <p:nvPr/>
        </p:nvGrpSpPr>
        <p:grpSpPr>
          <a:xfrm>
            <a:off x="3042703" y="1348137"/>
            <a:ext cx="411535" cy="315587"/>
            <a:chOff x="3042703" y="1529137"/>
            <a:chExt cx="411535" cy="315587"/>
          </a:xfrm>
        </p:grpSpPr>
        <p:sp>
          <p:nvSpPr>
            <p:cNvPr id="9777" name="Google Shape;9777;p9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9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9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93"/>
          <p:cNvGrpSpPr/>
          <p:nvPr/>
        </p:nvGrpSpPr>
        <p:grpSpPr>
          <a:xfrm>
            <a:off x="2629289" y="1363682"/>
            <a:ext cx="350501" cy="284497"/>
            <a:chOff x="2629289" y="1544682"/>
            <a:chExt cx="350501" cy="284497"/>
          </a:xfrm>
        </p:grpSpPr>
        <p:sp>
          <p:nvSpPr>
            <p:cNvPr id="9788" name="Google Shape;9788;p9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9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9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93"/>
          <p:cNvGrpSpPr/>
          <p:nvPr/>
        </p:nvGrpSpPr>
        <p:grpSpPr>
          <a:xfrm>
            <a:off x="5305077" y="1321633"/>
            <a:ext cx="367893" cy="365218"/>
            <a:chOff x="5305077" y="1502633"/>
            <a:chExt cx="367893" cy="365218"/>
          </a:xfrm>
        </p:grpSpPr>
        <p:sp>
          <p:nvSpPr>
            <p:cNvPr id="9794" name="Google Shape;9794;p9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9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93"/>
          <p:cNvGrpSpPr/>
          <p:nvPr/>
        </p:nvGrpSpPr>
        <p:grpSpPr>
          <a:xfrm>
            <a:off x="7100170" y="1319117"/>
            <a:ext cx="368308" cy="367033"/>
            <a:chOff x="7100170" y="1500117"/>
            <a:chExt cx="368308" cy="367033"/>
          </a:xfrm>
        </p:grpSpPr>
        <p:sp>
          <p:nvSpPr>
            <p:cNvPr id="9797" name="Google Shape;9797;p9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9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9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9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9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9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0" name="Google Shape;9810;p93"/>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1" name="Google Shape;9811;p93"/>
          <p:cNvGrpSpPr/>
          <p:nvPr/>
        </p:nvGrpSpPr>
        <p:grpSpPr>
          <a:xfrm>
            <a:off x="6649231" y="1319021"/>
            <a:ext cx="390287" cy="367065"/>
            <a:chOff x="6649231" y="1500021"/>
            <a:chExt cx="390287" cy="367065"/>
          </a:xfrm>
        </p:grpSpPr>
        <p:sp>
          <p:nvSpPr>
            <p:cNvPr id="9812" name="Google Shape;9812;p9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9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9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9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9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93"/>
          <p:cNvGrpSpPr/>
          <p:nvPr/>
        </p:nvGrpSpPr>
        <p:grpSpPr>
          <a:xfrm>
            <a:off x="5746938" y="1362503"/>
            <a:ext cx="387261" cy="280356"/>
            <a:chOff x="5746938" y="1543503"/>
            <a:chExt cx="387261" cy="280356"/>
          </a:xfrm>
        </p:grpSpPr>
        <p:sp>
          <p:nvSpPr>
            <p:cNvPr id="9825" name="Google Shape;9825;p9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9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93"/>
          <p:cNvGrpSpPr/>
          <p:nvPr/>
        </p:nvGrpSpPr>
        <p:grpSpPr>
          <a:xfrm>
            <a:off x="6196730" y="1344346"/>
            <a:ext cx="369072" cy="317467"/>
            <a:chOff x="6196730" y="1525346"/>
            <a:chExt cx="369072" cy="317467"/>
          </a:xfrm>
        </p:grpSpPr>
        <p:sp>
          <p:nvSpPr>
            <p:cNvPr id="9828" name="Google Shape;9828;p9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9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1" name="Google Shape;9831;p93"/>
          <p:cNvGrpSpPr/>
          <p:nvPr/>
        </p:nvGrpSpPr>
        <p:grpSpPr>
          <a:xfrm>
            <a:off x="4940592" y="1319690"/>
            <a:ext cx="246558" cy="367161"/>
            <a:chOff x="4940592" y="1500690"/>
            <a:chExt cx="246558" cy="367161"/>
          </a:xfrm>
        </p:grpSpPr>
        <p:sp>
          <p:nvSpPr>
            <p:cNvPr id="9832" name="Google Shape;9832;p9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9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9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93"/>
          <p:cNvGrpSpPr/>
          <p:nvPr/>
        </p:nvGrpSpPr>
        <p:grpSpPr>
          <a:xfrm>
            <a:off x="7964906" y="1318894"/>
            <a:ext cx="380858" cy="367575"/>
            <a:chOff x="7964906" y="1499894"/>
            <a:chExt cx="380858" cy="367575"/>
          </a:xfrm>
        </p:grpSpPr>
        <p:sp>
          <p:nvSpPr>
            <p:cNvPr id="9837" name="Google Shape;9837;p9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0" name="Google Shape;9840;p93"/>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41" name="Google Shape;9841;p93"/>
          <p:cNvGrpSpPr/>
          <p:nvPr/>
        </p:nvGrpSpPr>
        <p:grpSpPr>
          <a:xfrm>
            <a:off x="8007400" y="2721278"/>
            <a:ext cx="285230" cy="355597"/>
            <a:chOff x="8007400" y="2902278"/>
            <a:chExt cx="285230" cy="355597"/>
          </a:xfrm>
        </p:grpSpPr>
        <p:sp>
          <p:nvSpPr>
            <p:cNvPr id="9842" name="Google Shape;9842;p9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93"/>
          <p:cNvGrpSpPr/>
          <p:nvPr/>
        </p:nvGrpSpPr>
        <p:grpSpPr>
          <a:xfrm>
            <a:off x="6219124" y="2721788"/>
            <a:ext cx="318231" cy="355470"/>
            <a:chOff x="6219124" y="2902788"/>
            <a:chExt cx="318231" cy="355470"/>
          </a:xfrm>
        </p:grpSpPr>
        <p:sp>
          <p:nvSpPr>
            <p:cNvPr id="9845" name="Google Shape;9845;p9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93"/>
          <p:cNvGrpSpPr/>
          <p:nvPr/>
        </p:nvGrpSpPr>
        <p:grpSpPr>
          <a:xfrm>
            <a:off x="4969421" y="2721852"/>
            <a:ext cx="185109" cy="355406"/>
            <a:chOff x="4969421" y="2902852"/>
            <a:chExt cx="185109" cy="355406"/>
          </a:xfrm>
        </p:grpSpPr>
        <p:sp>
          <p:nvSpPr>
            <p:cNvPr id="9849" name="Google Shape;9849;p9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9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9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55" name="Google Shape;9855;p93"/>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93"/>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57" name="Google Shape;9857;p93"/>
          <p:cNvGrpSpPr/>
          <p:nvPr/>
        </p:nvGrpSpPr>
        <p:grpSpPr>
          <a:xfrm>
            <a:off x="6685259" y="2721852"/>
            <a:ext cx="311414" cy="355406"/>
            <a:chOff x="6685259" y="2902852"/>
            <a:chExt cx="311414" cy="355406"/>
          </a:xfrm>
        </p:grpSpPr>
        <p:sp>
          <p:nvSpPr>
            <p:cNvPr id="9858" name="Google Shape;9858;p9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9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1" name="Google Shape;9861;p93"/>
          <p:cNvGrpSpPr/>
          <p:nvPr/>
        </p:nvGrpSpPr>
        <p:grpSpPr>
          <a:xfrm>
            <a:off x="5309250" y="2722170"/>
            <a:ext cx="359579" cy="355852"/>
            <a:chOff x="5309250" y="2903170"/>
            <a:chExt cx="359579" cy="355852"/>
          </a:xfrm>
        </p:grpSpPr>
        <p:sp>
          <p:nvSpPr>
            <p:cNvPr id="9862" name="Google Shape;9862;p9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93"/>
          <p:cNvGrpSpPr/>
          <p:nvPr/>
        </p:nvGrpSpPr>
        <p:grpSpPr>
          <a:xfrm>
            <a:off x="2199565" y="2240172"/>
            <a:ext cx="312179" cy="353431"/>
            <a:chOff x="2199565" y="2421172"/>
            <a:chExt cx="312179" cy="353431"/>
          </a:xfrm>
        </p:grpSpPr>
        <p:sp>
          <p:nvSpPr>
            <p:cNvPr id="9866" name="Google Shape;9866;p9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93"/>
          <p:cNvGrpSpPr/>
          <p:nvPr/>
        </p:nvGrpSpPr>
        <p:grpSpPr>
          <a:xfrm>
            <a:off x="1750887" y="2244727"/>
            <a:ext cx="320143" cy="343269"/>
            <a:chOff x="1750887" y="2425727"/>
            <a:chExt cx="320143" cy="343269"/>
          </a:xfrm>
        </p:grpSpPr>
        <p:sp>
          <p:nvSpPr>
            <p:cNvPr id="9869" name="Google Shape;9869;p9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1" name="Google Shape;9871;p93"/>
          <p:cNvGrpSpPr/>
          <p:nvPr/>
        </p:nvGrpSpPr>
        <p:grpSpPr>
          <a:xfrm>
            <a:off x="1298037" y="2244727"/>
            <a:ext cx="338364" cy="342887"/>
            <a:chOff x="1298037" y="2425727"/>
            <a:chExt cx="338364" cy="342887"/>
          </a:xfrm>
        </p:grpSpPr>
        <p:sp>
          <p:nvSpPr>
            <p:cNvPr id="9872" name="Google Shape;9872;p9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9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9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6" name="Google Shape;9876;p93"/>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7" name="Google Shape;9877;p93"/>
          <p:cNvGrpSpPr/>
          <p:nvPr/>
        </p:nvGrpSpPr>
        <p:grpSpPr>
          <a:xfrm>
            <a:off x="3974207" y="2248009"/>
            <a:ext cx="320143" cy="338491"/>
            <a:chOff x="3974207" y="2429009"/>
            <a:chExt cx="320143" cy="338491"/>
          </a:xfrm>
        </p:grpSpPr>
        <p:sp>
          <p:nvSpPr>
            <p:cNvPr id="9878" name="Google Shape;9878;p9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9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93"/>
          <p:cNvGrpSpPr/>
          <p:nvPr/>
        </p:nvGrpSpPr>
        <p:grpSpPr>
          <a:xfrm>
            <a:off x="2623237" y="2250047"/>
            <a:ext cx="355024" cy="332630"/>
            <a:chOff x="2623237" y="2431047"/>
            <a:chExt cx="355024" cy="332630"/>
          </a:xfrm>
        </p:grpSpPr>
        <p:sp>
          <p:nvSpPr>
            <p:cNvPr id="9881" name="Google Shape;9881;p9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93"/>
          <p:cNvGrpSpPr/>
          <p:nvPr/>
        </p:nvGrpSpPr>
        <p:grpSpPr>
          <a:xfrm>
            <a:off x="6657194" y="2253073"/>
            <a:ext cx="375507" cy="367925"/>
            <a:chOff x="6657194" y="2434073"/>
            <a:chExt cx="375507" cy="367925"/>
          </a:xfrm>
        </p:grpSpPr>
        <p:sp>
          <p:nvSpPr>
            <p:cNvPr id="9886" name="Google Shape;9886;p9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9" name="Google Shape;9889;p93"/>
          <p:cNvGrpSpPr/>
          <p:nvPr/>
        </p:nvGrpSpPr>
        <p:grpSpPr>
          <a:xfrm>
            <a:off x="7101317" y="2260655"/>
            <a:ext cx="367925" cy="352380"/>
            <a:chOff x="7101317" y="2441655"/>
            <a:chExt cx="367925" cy="352380"/>
          </a:xfrm>
        </p:grpSpPr>
        <p:sp>
          <p:nvSpPr>
            <p:cNvPr id="9890" name="Google Shape;9890;p9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9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2" name="Google Shape;9892;p93"/>
          <p:cNvGrpSpPr/>
          <p:nvPr/>
        </p:nvGrpSpPr>
        <p:grpSpPr>
          <a:xfrm>
            <a:off x="5756399" y="2253456"/>
            <a:ext cx="367925" cy="367161"/>
            <a:chOff x="5756399" y="2434456"/>
            <a:chExt cx="367925" cy="367161"/>
          </a:xfrm>
        </p:grpSpPr>
        <p:sp>
          <p:nvSpPr>
            <p:cNvPr id="9893" name="Google Shape;9893;p9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0" name="Google Shape;9900;p93"/>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93"/>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2" name="Google Shape;9902;p93"/>
          <p:cNvGrpSpPr/>
          <p:nvPr/>
        </p:nvGrpSpPr>
        <p:grpSpPr>
          <a:xfrm>
            <a:off x="7964906" y="2253073"/>
            <a:ext cx="373627" cy="367925"/>
            <a:chOff x="7964906" y="2434073"/>
            <a:chExt cx="373627" cy="367925"/>
          </a:xfrm>
        </p:grpSpPr>
        <p:sp>
          <p:nvSpPr>
            <p:cNvPr id="9903" name="Google Shape;9903;p9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93"/>
          <p:cNvGrpSpPr/>
          <p:nvPr/>
        </p:nvGrpSpPr>
        <p:grpSpPr>
          <a:xfrm>
            <a:off x="6194086" y="2256737"/>
            <a:ext cx="369837" cy="360471"/>
            <a:chOff x="6194086" y="2437737"/>
            <a:chExt cx="369837" cy="360471"/>
          </a:xfrm>
        </p:grpSpPr>
        <p:sp>
          <p:nvSpPr>
            <p:cNvPr id="9906" name="Google Shape;9906;p9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8" name="Google Shape;9908;p93"/>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909" name="Google Shape;9909;p93"/>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913"/>
        <p:cNvGrpSpPr/>
        <p:nvPr/>
      </p:nvGrpSpPr>
      <p:grpSpPr>
        <a:xfrm>
          <a:off x="0" y="0"/>
          <a:ext cx="0" cy="0"/>
          <a:chOff x="0" y="0"/>
          <a:chExt cx="0" cy="0"/>
        </a:xfrm>
      </p:grpSpPr>
      <p:grpSp>
        <p:nvGrpSpPr>
          <p:cNvPr id="9914" name="Google Shape;9914;p94"/>
          <p:cNvGrpSpPr/>
          <p:nvPr/>
        </p:nvGrpSpPr>
        <p:grpSpPr>
          <a:xfrm>
            <a:off x="3122257" y="1334344"/>
            <a:ext cx="294850" cy="349434"/>
            <a:chOff x="3122257" y="1508594"/>
            <a:chExt cx="294850" cy="349434"/>
          </a:xfrm>
        </p:grpSpPr>
        <p:sp>
          <p:nvSpPr>
            <p:cNvPr id="9915" name="Google Shape;9915;p9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9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94"/>
          <p:cNvGrpSpPr/>
          <p:nvPr/>
        </p:nvGrpSpPr>
        <p:grpSpPr>
          <a:xfrm>
            <a:off x="910723" y="1333962"/>
            <a:ext cx="251660" cy="350166"/>
            <a:chOff x="910723" y="1508212"/>
            <a:chExt cx="251660" cy="350166"/>
          </a:xfrm>
        </p:grpSpPr>
        <p:sp>
          <p:nvSpPr>
            <p:cNvPr id="9921" name="Google Shape;9921;p9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9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9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9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9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9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9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94"/>
          <p:cNvGrpSpPr/>
          <p:nvPr/>
        </p:nvGrpSpPr>
        <p:grpSpPr>
          <a:xfrm>
            <a:off x="1308631" y="1333580"/>
            <a:ext cx="350166" cy="350198"/>
            <a:chOff x="1308631" y="1507830"/>
            <a:chExt cx="350166" cy="350198"/>
          </a:xfrm>
        </p:grpSpPr>
        <p:sp>
          <p:nvSpPr>
            <p:cNvPr id="9939" name="Google Shape;9939;p9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9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94"/>
          <p:cNvGrpSpPr/>
          <p:nvPr/>
        </p:nvGrpSpPr>
        <p:grpSpPr>
          <a:xfrm>
            <a:off x="1756921" y="1335489"/>
            <a:ext cx="345997" cy="345997"/>
            <a:chOff x="1756921" y="1509739"/>
            <a:chExt cx="345997" cy="345997"/>
          </a:xfrm>
        </p:grpSpPr>
        <p:sp>
          <p:nvSpPr>
            <p:cNvPr id="9944" name="Google Shape;9944;p9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9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9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9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9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9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9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9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9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94"/>
          <p:cNvGrpSpPr/>
          <p:nvPr/>
        </p:nvGrpSpPr>
        <p:grpSpPr>
          <a:xfrm>
            <a:off x="2216956" y="1336253"/>
            <a:ext cx="318721" cy="345615"/>
            <a:chOff x="2216956" y="1510503"/>
            <a:chExt cx="318721" cy="345615"/>
          </a:xfrm>
        </p:grpSpPr>
        <p:sp>
          <p:nvSpPr>
            <p:cNvPr id="9962" name="Google Shape;9962;p9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94"/>
          <p:cNvGrpSpPr/>
          <p:nvPr/>
        </p:nvGrpSpPr>
        <p:grpSpPr>
          <a:xfrm>
            <a:off x="3988156" y="1394211"/>
            <a:ext cx="349052" cy="230049"/>
            <a:chOff x="3988156" y="1568461"/>
            <a:chExt cx="349052" cy="230049"/>
          </a:xfrm>
        </p:grpSpPr>
        <p:sp>
          <p:nvSpPr>
            <p:cNvPr id="9968" name="Google Shape;9968;p9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9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9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9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9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94"/>
          <p:cNvGrpSpPr/>
          <p:nvPr/>
        </p:nvGrpSpPr>
        <p:grpSpPr>
          <a:xfrm>
            <a:off x="2633037" y="1325623"/>
            <a:ext cx="379002" cy="366112"/>
            <a:chOff x="2633037" y="1499873"/>
            <a:chExt cx="379002" cy="366112"/>
          </a:xfrm>
        </p:grpSpPr>
        <p:sp>
          <p:nvSpPr>
            <p:cNvPr id="9976" name="Google Shape;9976;p9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94"/>
          <p:cNvGrpSpPr/>
          <p:nvPr/>
        </p:nvGrpSpPr>
        <p:grpSpPr>
          <a:xfrm>
            <a:off x="6675256" y="1341919"/>
            <a:ext cx="327823" cy="357009"/>
            <a:chOff x="6675256" y="1516169"/>
            <a:chExt cx="327823" cy="357009"/>
          </a:xfrm>
        </p:grpSpPr>
        <p:sp>
          <p:nvSpPr>
            <p:cNvPr id="9983" name="Google Shape;9983;p9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9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9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94"/>
          <p:cNvGrpSpPr/>
          <p:nvPr/>
        </p:nvGrpSpPr>
        <p:grpSpPr>
          <a:xfrm>
            <a:off x="8020159" y="1342301"/>
            <a:ext cx="300897" cy="356627"/>
            <a:chOff x="8020159" y="1516551"/>
            <a:chExt cx="300897" cy="356627"/>
          </a:xfrm>
        </p:grpSpPr>
        <p:sp>
          <p:nvSpPr>
            <p:cNvPr id="9993" name="Google Shape;9993;p9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9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94"/>
          <p:cNvGrpSpPr/>
          <p:nvPr/>
        </p:nvGrpSpPr>
        <p:grpSpPr>
          <a:xfrm>
            <a:off x="5377363" y="1341919"/>
            <a:ext cx="257357" cy="356627"/>
            <a:chOff x="5377363" y="1516169"/>
            <a:chExt cx="257357" cy="356627"/>
          </a:xfrm>
        </p:grpSpPr>
        <p:sp>
          <p:nvSpPr>
            <p:cNvPr id="9999" name="Google Shape;9999;p9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9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9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9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9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94"/>
          <p:cNvGrpSpPr/>
          <p:nvPr/>
        </p:nvGrpSpPr>
        <p:grpSpPr>
          <a:xfrm>
            <a:off x="4880567" y="1361620"/>
            <a:ext cx="356245" cy="317607"/>
            <a:chOff x="4880567" y="1535870"/>
            <a:chExt cx="356245" cy="317607"/>
          </a:xfrm>
        </p:grpSpPr>
        <p:sp>
          <p:nvSpPr>
            <p:cNvPr id="10017" name="Google Shape;10017;p9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9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9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94"/>
          <p:cNvGrpSpPr/>
          <p:nvPr/>
        </p:nvGrpSpPr>
        <p:grpSpPr>
          <a:xfrm>
            <a:off x="5771483" y="1341537"/>
            <a:ext cx="357359" cy="357391"/>
            <a:chOff x="5771483" y="1515787"/>
            <a:chExt cx="357359" cy="357391"/>
          </a:xfrm>
        </p:grpSpPr>
        <p:sp>
          <p:nvSpPr>
            <p:cNvPr id="10023" name="Google Shape;10023;p9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9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94"/>
          <p:cNvGrpSpPr/>
          <p:nvPr/>
        </p:nvGrpSpPr>
        <p:grpSpPr>
          <a:xfrm>
            <a:off x="7121669" y="1359360"/>
            <a:ext cx="321362" cy="321362"/>
            <a:chOff x="7121669" y="1533610"/>
            <a:chExt cx="321362" cy="321362"/>
          </a:xfrm>
        </p:grpSpPr>
        <p:sp>
          <p:nvSpPr>
            <p:cNvPr id="10028" name="Google Shape;10028;p9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9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9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2" name="Google Shape;10032;p94"/>
          <p:cNvGrpSpPr/>
          <p:nvPr/>
        </p:nvGrpSpPr>
        <p:grpSpPr>
          <a:xfrm>
            <a:off x="7562766" y="1340614"/>
            <a:ext cx="327059" cy="360192"/>
            <a:chOff x="7562766" y="1514864"/>
            <a:chExt cx="327059" cy="360192"/>
          </a:xfrm>
        </p:grpSpPr>
        <p:sp>
          <p:nvSpPr>
            <p:cNvPr id="10033" name="Google Shape;10033;p9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94"/>
          <p:cNvGrpSpPr/>
          <p:nvPr/>
        </p:nvGrpSpPr>
        <p:grpSpPr>
          <a:xfrm>
            <a:off x="6221229" y="1324423"/>
            <a:ext cx="361636" cy="362183"/>
            <a:chOff x="6259175" y="1559008"/>
            <a:chExt cx="271743" cy="272093"/>
          </a:xfrm>
        </p:grpSpPr>
        <p:sp>
          <p:nvSpPr>
            <p:cNvPr id="10038" name="Google Shape;10038;p9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9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9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9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9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94"/>
          <p:cNvGrpSpPr/>
          <p:nvPr/>
        </p:nvGrpSpPr>
        <p:grpSpPr>
          <a:xfrm>
            <a:off x="6671087" y="1835054"/>
            <a:ext cx="332757" cy="281833"/>
            <a:chOff x="6671087" y="2009304"/>
            <a:chExt cx="332757" cy="281833"/>
          </a:xfrm>
        </p:grpSpPr>
        <p:sp>
          <p:nvSpPr>
            <p:cNvPr id="10056" name="Google Shape;10056;p9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8" name="Google Shape;10058;p94"/>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9" name="Google Shape;10059;p94"/>
          <p:cNvGrpSpPr/>
          <p:nvPr/>
        </p:nvGrpSpPr>
        <p:grpSpPr>
          <a:xfrm>
            <a:off x="2201806" y="1802335"/>
            <a:ext cx="349784" cy="349434"/>
            <a:chOff x="2201806" y="1976585"/>
            <a:chExt cx="349784" cy="349434"/>
          </a:xfrm>
        </p:grpSpPr>
        <p:sp>
          <p:nvSpPr>
            <p:cNvPr id="10060" name="Google Shape;10060;p9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9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94"/>
          <p:cNvGrpSpPr/>
          <p:nvPr/>
        </p:nvGrpSpPr>
        <p:grpSpPr>
          <a:xfrm>
            <a:off x="3094217" y="1802335"/>
            <a:ext cx="350198" cy="350548"/>
            <a:chOff x="3094217" y="1976585"/>
            <a:chExt cx="350198" cy="350548"/>
          </a:xfrm>
        </p:grpSpPr>
        <p:sp>
          <p:nvSpPr>
            <p:cNvPr id="10065" name="Google Shape;10065;p9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9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9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9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9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9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8" name="Google Shape;10078;p94"/>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9" name="Google Shape;10079;p94"/>
          <p:cNvGrpSpPr/>
          <p:nvPr/>
        </p:nvGrpSpPr>
        <p:grpSpPr>
          <a:xfrm>
            <a:off x="3979435" y="1802335"/>
            <a:ext cx="345265" cy="349848"/>
            <a:chOff x="3979435" y="1976585"/>
            <a:chExt cx="345265" cy="349848"/>
          </a:xfrm>
        </p:grpSpPr>
        <p:sp>
          <p:nvSpPr>
            <p:cNvPr id="10080" name="Google Shape;10080;p9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9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9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9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9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9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9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9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94"/>
          <p:cNvGrpSpPr/>
          <p:nvPr/>
        </p:nvGrpSpPr>
        <p:grpSpPr>
          <a:xfrm>
            <a:off x="3541011" y="1334344"/>
            <a:ext cx="350166" cy="349434"/>
            <a:chOff x="3541011" y="1508594"/>
            <a:chExt cx="350166" cy="349434"/>
          </a:xfrm>
        </p:grpSpPr>
        <p:sp>
          <p:nvSpPr>
            <p:cNvPr id="10098" name="Google Shape;10098;p9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9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9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9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9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9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1" name="Google Shape;10111;p94"/>
          <p:cNvGrpSpPr/>
          <p:nvPr/>
        </p:nvGrpSpPr>
        <p:grpSpPr>
          <a:xfrm>
            <a:off x="3576626" y="1801571"/>
            <a:ext cx="284251" cy="351694"/>
            <a:chOff x="3576626" y="1975821"/>
            <a:chExt cx="284251" cy="351694"/>
          </a:xfrm>
        </p:grpSpPr>
        <p:sp>
          <p:nvSpPr>
            <p:cNvPr id="10112" name="Google Shape;10112;p9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9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9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94"/>
          <p:cNvGrpSpPr/>
          <p:nvPr/>
        </p:nvGrpSpPr>
        <p:grpSpPr>
          <a:xfrm>
            <a:off x="2722090" y="2715912"/>
            <a:ext cx="238770" cy="371841"/>
            <a:chOff x="2722090" y="2890162"/>
            <a:chExt cx="238770" cy="371841"/>
          </a:xfrm>
        </p:grpSpPr>
        <p:sp>
          <p:nvSpPr>
            <p:cNvPr id="10116" name="Google Shape;10116;p9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9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9" name="Google Shape;10119;p94"/>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0" name="Google Shape;10120;p94"/>
          <p:cNvGrpSpPr/>
          <p:nvPr/>
        </p:nvGrpSpPr>
        <p:grpSpPr>
          <a:xfrm>
            <a:off x="6216367" y="1795906"/>
            <a:ext cx="361147" cy="361147"/>
            <a:chOff x="6216367" y="1970156"/>
            <a:chExt cx="361147" cy="361147"/>
          </a:xfrm>
        </p:grpSpPr>
        <p:sp>
          <p:nvSpPr>
            <p:cNvPr id="10121" name="Google Shape;10121;p9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9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9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94"/>
          <p:cNvGrpSpPr/>
          <p:nvPr/>
        </p:nvGrpSpPr>
        <p:grpSpPr>
          <a:xfrm>
            <a:off x="1289311" y="2751972"/>
            <a:ext cx="408156" cy="299783"/>
            <a:chOff x="1289311" y="2926222"/>
            <a:chExt cx="408156" cy="299783"/>
          </a:xfrm>
        </p:grpSpPr>
        <p:sp>
          <p:nvSpPr>
            <p:cNvPr id="10126" name="Google Shape;10126;p9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9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8" name="Google Shape;10128;p94"/>
          <p:cNvGrpSpPr/>
          <p:nvPr/>
        </p:nvGrpSpPr>
        <p:grpSpPr>
          <a:xfrm>
            <a:off x="7978465" y="1795142"/>
            <a:ext cx="361147" cy="360797"/>
            <a:chOff x="7978465" y="1969392"/>
            <a:chExt cx="361147" cy="360797"/>
          </a:xfrm>
        </p:grpSpPr>
        <p:sp>
          <p:nvSpPr>
            <p:cNvPr id="10129" name="Google Shape;10129;p9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9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9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8" name="Google Shape;10138;p94"/>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9" name="Google Shape;10139;p94"/>
          <p:cNvGrpSpPr/>
          <p:nvPr/>
        </p:nvGrpSpPr>
        <p:grpSpPr>
          <a:xfrm>
            <a:off x="854261" y="2734563"/>
            <a:ext cx="377474" cy="335748"/>
            <a:chOff x="854261" y="2908813"/>
            <a:chExt cx="377474" cy="335748"/>
          </a:xfrm>
        </p:grpSpPr>
        <p:sp>
          <p:nvSpPr>
            <p:cNvPr id="10140" name="Google Shape;10140;p9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9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9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5" name="Google Shape;10145;p94"/>
          <p:cNvGrpSpPr/>
          <p:nvPr/>
        </p:nvGrpSpPr>
        <p:grpSpPr>
          <a:xfrm>
            <a:off x="1749728" y="2720527"/>
            <a:ext cx="386927" cy="363438"/>
            <a:chOff x="1749728" y="2894777"/>
            <a:chExt cx="386927" cy="363438"/>
          </a:xfrm>
        </p:grpSpPr>
        <p:sp>
          <p:nvSpPr>
            <p:cNvPr id="10146" name="Google Shape;10146;p9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9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9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9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9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94"/>
          <p:cNvGrpSpPr/>
          <p:nvPr/>
        </p:nvGrpSpPr>
        <p:grpSpPr>
          <a:xfrm>
            <a:off x="7098912" y="1795142"/>
            <a:ext cx="359651" cy="361560"/>
            <a:chOff x="7098912" y="1969392"/>
            <a:chExt cx="359651" cy="361560"/>
          </a:xfrm>
        </p:grpSpPr>
        <p:sp>
          <p:nvSpPr>
            <p:cNvPr id="10154" name="Google Shape;10154;p9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9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9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7" name="Google Shape;10167;p94"/>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68" name="Google Shape;10168;p94"/>
          <p:cNvGrpSpPr/>
          <p:nvPr/>
        </p:nvGrpSpPr>
        <p:grpSpPr>
          <a:xfrm>
            <a:off x="5352728" y="1815989"/>
            <a:ext cx="327091" cy="322508"/>
            <a:chOff x="5352728" y="1990239"/>
            <a:chExt cx="327091" cy="322508"/>
          </a:xfrm>
        </p:grpSpPr>
        <p:sp>
          <p:nvSpPr>
            <p:cNvPr id="10169" name="Google Shape;10169;p9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94"/>
          <p:cNvGrpSpPr/>
          <p:nvPr/>
        </p:nvGrpSpPr>
        <p:grpSpPr>
          <a:xfrm>
            <a:off x="7538896" y="1795906"/>
            <a:ext cx="361147" cy="361529"/>
            <a:chOff x="7538896" y="1970156"/>
            <a:chExt cx="361147" cy="361529"/>
          </a:xfrm>
        </p:grpSpPr>
        <p:sp>
          <p:nvSpPr>
            <p:cNvPr id="10173" name="Google Shape;10173;p9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9" name="Google Shape;10179;p94"/>
          <p:cNvGrpSpPr/>
          <p:nvPr/>
        </p:nvGrpSpPr>
        <p:grpSpPr>
          <a:xfrm>
            <a:off x="4896099" y="1796670"/>
            <a:ext cx="358155" cy="358123"/>
            <a:chOff x="4896099" y="1970920"/>
            <a:chExt cx="358155" cy="358123"/>
          </a:xfrm>
        </p:grpSpPr>
        <p:sp>
          <p:nvSpPr>
            <p:cNvPr id="10180" name="Google Shape;10180;p9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9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94"/>
          <p:cNvGrpSpPr/>
          <p:nvPr/>
        </p:nvGrpSpPr>
        <p:grpSpPr>
          <a:xfrm>
            <a:off x="4048787" y="2802769"/>
            <a:ext cx="283488" cy="198604"/>
            <a:chOff x="4048787" y="2977019"/>
            <a:chExt cx="283488" cy="198604"/>
          </a:xfrm>
        </p:grpSpPr>
        <p:sp>
          <p:nvSpPr>
            <p:cNvPr id="10184" name="Google Shape;10184;p9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9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94"/>
          <p:cNvGrpSpPr/>
          <p:nvPr/>
        </p:nvGrpSpPr>
        <p:grpSpPr>
          <a:xfrm>
            <a:off x="4054103" y="2255941"/>
            <a:ext cx="218687" cy="349052"/>
            <a:chOff x="4054103" y="2430191"/>
            <a:chExt cx="218687" cy="349052"/>
          </a:xfrm>
        </p:grpSpPr>
        <p:sp>
          <p:nvSpPr>
            <p:cNvPr id="10191" name="Google Shape;10191;p9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3" name="Google Shape;10193;p94"/>
          <p:cNvGrpSpPr/>
          <p:nvPr/>
        </p:nvGrpSpPr>
        <p:grpSpPr>
          <a:xfrm>
            <a:off x="2185128" y="2253299"/>
            <a:ext cx="382758" cy="356595"/>
            <a:chOff x="2185128" y="2427549"/>
            <a:chExt cx="382758" cy="356595"/>
          </a:xfrm>
        </p:grpSpPr>
        <p:sp>
          <p:nvSpPr>
            <p:cNvPr id="10194" name="Google Shape;10194;p9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94"/>
          <p:cNvGrpSpPr/>
          <p:nvPr/>
        </p:nvGrpSpPr>
        <p:grpSpPr>
          <a:xfrm>
            <a:off x="2656907" y="2265043"/>
            <a:ext cx="332757" cy="332343"/>
            <a:chOff x="2656907" y="2439293"/>
            <a:chExt cx="332757" cy="332343"/>
          </a:xfrm>
        </p:grpSpPr>
        <p:sp>
          <p:nvSpPr>
            <p:cNvPr id="10199" name="Google Shape;10199;p9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94"/>
          <p:cNvGrpSpPr/>
          <p:nvPr/>
        </p:nvGrpSpPr>
        <p:grpSpPr>
          <a:xfrm>
            <a:off x="1731523" y="2248366"/>
            <a:ext cx="399435" cy="365698"/>
            <a:chOff x="1731523" y="2422616"/>
            <a:chExt cx="399435" cy="365698"/>
          </a:xfrm>
        </p:grpSpPr>
        <p:sp>
          <p:nvSpPr>
            <p:cNvPr id="10207" name="Google Shape;10207;p9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9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94"/>
          <p:cNvGrpSpPr/>
          <p:nvPr/>
        </p:nvGrpSpPr>
        <p:grpSpPr>
          <a:xfrm>
            <a:off x="3097241" y="2259314"/>
            <a:ext cx="344883" cy="343387"/>
            <a:chOff x="3097241" y="2433564"/>
            <a:chExt cx="344883" cy="343387"/>
          </a:xfrm>
        </p:grpSpPr>
        <p:sp>
          <p:nvSpPr>
            <p:cNvPr id="10211" name="Google Shape;10211;p9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9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9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0" name="Google Shape;10220;p94"/>
          <p:cNvGrpSpPr/>
          <p:nvPr/>
        </p:nvGrpSpPr>
        <p:grpSpPr>
          <a:xfrm>
            <a:off x="1278299" y="2265043"/>
            <a:ext cx="410829" cy="332343"/>
            <a:chOff x="1278299" y="2439293"/>
            <a:chExt cx="410829" cy="332343"/>
          </a:xfrm>
        </p:grpSpPr>
        <p:sp>
          <p:nvSpPr>
            <p:cNvPr id="10221" name="Google Shape;10221;p9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9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9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94"/>
          <p:cNvGrpSpPr/>
          <p:nvPr/>
        </p:nvGrpSpPr>
        <p:grpSpPr>
          <a:xfrm>
            <a:off x="2661459" y="1840751"/>
            <a:ext cx="322508" cy="273494"/>
            <a:chOff x="2661459" y="2015001"/>
            <a:chExt cx="322508" cy="273494"/>
          </a:xfrm>
        </p:grpSpPr>
        <p:sp>
          <p:nvSpPr>
            <p:cNvPr id="10230" name="Google Shape;10230;p9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2" name="Google Shape;10232;p94"/>
          <p:cNvGrpSpPr/>
          <p:nvPr/>
        </p:nvGrpSpPr>
        <p:grpSpPr>
          <a:xfrm>
            <a:off x="870939" y="2265043"/>
            <a:ext cx="331993" cy="331993"/>
            <a:chOff x="870939" y="2439293"/>
            <a:chExt cx="331993" cy="331993"/>
          </a:xfrm>
        </p:grpSpPr>
        <p:sp>
          <p:nvSpPr>
            <p:cNvPr id="10233" name="Google Shape;10233;p9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9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9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9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9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9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9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9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94"/>
          <p:cNvGrpSpPr/>
          <p:nvPr/>
        </p:nvGrpSpPr>
        <p:grpSpPr>
          <a:xfrm>
            <a:off x="6644957" y="2282103"/>
            <a:ext cx="371395" cy="278904"/>
            <a:chOff x="6644957" y="2456353"/>
            <a:chExt cx="371395" cy="278904"/>
          </a:xfrm>
        </p:grpSpPr>
        <p:sp>
          <p:nvSpPr>
            <p:cNvPr id="10250" name="Google Shape;10250;p9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94"/>
          <p:cNvGrpSpPr/>
          <p:nvPr/>
        </p:nvGrpSpPr>
        <p:grpSpPr>
          <a:xfrm>
            <a:off x="5388757" y="2240409"/>
            <a:ext cx="260349" cy="362292"/>
            <a:chOff x="5388757" y="2414659"/>
            <a:chExt cx="260349" cy="362292"/>
          </a:xfrm>
        </p:grpSpPr>
        <p:sp>
          <p:nvSpPr>
            <p:cNvPr id="10256" name="Google Shape;10256;p9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9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9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9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9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94"/>
          <p:cNvGrpSpPr/>
          <p:nvPr/>
        </p:nvGrpSpPr>
        <p:grpSpPr>
          <a:xfrm>
            <a:off x="3567142" y="2731507"/>
            <a:ext cx="348288" cy="340331"/>
            <a:chOff x="3567142" y="2905757"/>
            <a:chExt cx="348288" cy="340331"/>
          </a:xfrm>
        </p:grpSpPr>
        <p:sp>
          <p:nvSpPr>
            <p:cNvPr id="10277" name="Google Shape;10277;p9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94"/>
          <p:cNvGrpSpPr/>
          <p:nvPr/>
        </p:nvGrpSpPr>
        <p:grpSpPr>
          <a:xfrm>
            <a:off x="870939" y="1801571"/>
            <a:ext cx="332375" cy="350071"/>
            <a:chOff x="870939" y="1975821"/>
            <a:chExt cx="332375" cy="350071"/>
          </a:xfrm>
        </p:grpSpPr>
        <p:sp>
          <p:nvSpPr>
            <p:cNvPr id="10283" name="Google Shape;10283;p9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7" name="Google Shape;10287;p94"/>
          <p:cNvGrpSpPr/>
          <p:nvPr/>
        </p:nvGrpSpPr>
        <p:grpSpPr>
          <a:xfrm>
            <a:off x="7967103" y="2240791"/>
            <a:ext cx="355863" cy="361911"/>
            <a:chOff x="7967103" y="2415041"/>
            <a:chExt cx="355863" cy="361911"/>
          </a:xfrm>
        </p:grpSpPr>
        <p:sp>
          <p:nvSpPr>
            <p:cNvPr id="10288" name="Google Shape;10288;p9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9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9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94"/>
          <p:cNvGrpSpPr/>
          <p:nvPr/>
        </p:nvGrpSpPr>
        <p:grpSpPr>
          <a:xfrm>
            <a:off x="7529411" y="2240409"/>
            <a:ext cx="355863" cy="362292"/>
            <a:chOff x="7529411" y="2414659"/>
            <a:chExt cx="355863" cy="362292"/>
          </a:xfrm>
        </p:grpSpPr>
        <p:sp>
          <p:nvSpPr>
            <p:cNvPr id="10300" name="Google Shape;10300;p9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9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9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2" name="Google Shape;10312;p94"/>
          <p:cNvGrpSpPr/>
          <p:nvPr/>
        </p:nvGrpSpPr>
        <p:grpSpPr>
          <a:xfrm>
            <a:off x="5733194" y="2257468"/>
            <a:ext cx="446826" cy="327059"/>
            <a:chOff x="5733194" y="2431718"/>
            <a:chExt cx="446826" cy="327059"/>
          </a:xfrm>
        </p:grpSpPr>
        <p:sp>
          <p:nvSpPr>
            <p:cNvPr id="10313" name="Google Shape;10313;p9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94"/>
          <p:cNvGrpSpPr/>
          <p:nvPr/>
        </p:nvGrpSpPr>
        <p:grpSpPr>
          <a:xfrm>
            <a:off x="4876780" y="2243814"/>
            <a:ext cx="407774" cy="356627"/>
            <a:chOff x="4876780" y="2418064"/>
            <a:chExt cx="407774" cy="356627"/>
          </a:xfrm>
        </p:grpSpPr>
        <p:sp>
          <p:nvSpPr>
            <p:cNvPr id="10317" name="Google Shape;10317;p9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9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94"/>
          <p:cNvGrpSpPr/>
          <p:nvPr/>
        </p:nvGrpSpPr>
        <p:grpSpPr>
          <a:xfrm>
            <a:off x="7070872" y="2236621"/>
            <a:ext cx="398321" cy="371013"/>
            <a:chOff x="7070872" y="2410871"/>
            <a:chExt cx="398321" cy="371013"/>
          </a:xfrm>
        </p:grpSpPr>
        <p:sp>
          <p:nvSpPr>
            <p:cNvPr id="10326" name="Google Shape;10326;p9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9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9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9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30" name="Google Shape;10330;p94"/>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1" name="Google Shape;10331;p94"/>
          <p:cNvGrpSpPr/>
          <p:nvPr/>
        </p:nvGrpSpPr>
        <p:grpSpPr>
          <a:xfrm>
            <a:off x="5318259" y="2807861"/>
            <a:ext cx="371013" cy="220787"/>
            <a:chOff x="5318259" y="2982111"/>
            <a:chExt cx="371013" cy="220787"/>
          </a:xfrm>
        </p:grpSpPr>
        <p:sp>
          <p:nvSpPr>
            <p:cNvPr id="10332" name="Google Shape;10332;p9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9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9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9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94"/>
          <p:cNvGrpSpPr/>
          <p:nvPr/>
        </p:nvGrpSpPr>
        <p:grpSpPr>
          <a:xfrm>
            <a:off x="7073928" y="2731507"/>
            <a:ext cx="371395" cy="371809"/>
            <a:chOff x="7073928" y="2905757"/>
            <a:chExt cx="371395" cy="371809"/>
          </a:xfrm>
        </p:grpSpPr>
        <p:sp>
          <p:nvSpPr>
            <p:cNvPr id="10341" name="Google Shape;10341;p9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9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4" name="Google Shape;10344;p94"/>
          <p:cNvGrpSpPr/>
          <p:nvPr/>
        </p:nvGrpSpPr>
        <p:grpSpPr>
          <a:xfrm>
            <a:off x="6188327" y="2781158"/>
            <a:ext cx="371395" cy="272857"/>
            <a:chOff x="6188327" y="2955408"/>
            <a:chExt cx="371395" cy="272857"/>
          </a:xfrm>
        </p:grpSpPr>
        <p:sp>
          <p:nvSpPr>
            <p:cNvPr id="10345" name="Google Shape;10345;p9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94"/>
          <p:cNvGrpSpPr/>
          <p:nvPr/>
        </p:nvGrpSpPr>
        <p:grpSpPr>
          <a:xfrm>
            <a:off x="7521454" y="2731889"/>
            <a:ext cx="359651" cy="371013"/>
            <a:chOff x="7521454" y="2906139"/>
            <a:chExt cx="359651" cy="371013"/>
          </a:xfrm>
        </p:grpSpPr>
        <p:sp>
          <p:nvSpPr>
            <p:cNvPr id="10348" name="Google Shape;10348;p9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9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9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3" name="Google Shape;10353;p94"/>
          <p:cNvGrpSpPr/>
          <p:nvPr/>
        </p:nvGrpSpPr>
        <p:grpSpPr>
          <a:xfrm>
            <a:off x="5782845" y="2732271"/>
            <a:ext cx="301661" cy="371013"/>
            <a:chOff x="5782845" y="2906521"/>
            <a:chExt cx="301661" cy="371013"/>
          </a:xfrm>
        </p:grpSpPr>
        <p:sp>
          <p:nvSpPr>
            <p:cNvPr id="10354" name="Google Shape;10354;p9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94"/>
          <p:cNvGrpSpPr/>
          <p:nvPr/>
        </p:nvGrpSpPr>
        <p:grpSpPr>
          <a:xfrm>
            <a:off x="3539102" y="2253299"/>
            <a:ext cx="355099" cy="355481"/>
            <a:chOff x="3539102" y="2427549"/>
            <a:chExt cx="355099" cy="355481"/>
          </a:xfrm>
        </p:grpSpPr>
        <p:sp>
          <p:nvSpPr>
            <p:cNvPr id="10358" name="Google Shape;10358;p9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0" name="Google Shape;10360;p94"/>
          <p:cNvGrpSpPr/>
          <p:nvPr/>
        </p:nvGrpSpPr>
        <p:grpSpPr>
          <a:xfrm>
            <a:off x="6630539" y="2743252"/>
            <a:ext cx="371777" cy="349434"/>
            <a:chOff x="6630539" y="2917502"/>
            <a:chExt cx="371777" cy="349434"/>
          </a:xfrm>
        </p:grpSpPr>
        <p:sp>
          <p:nvSpPr>
            <p:cNvPr id="10361" name="Google Shape;10361;p9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9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9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9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9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8" name="Google Shape;10368;p94"/>
          <p:cNvGrpSpPr/>
          <p:nvPr/>
        </p:nvGrpSpPr>
        <p:grpSpPr>
          <a:xfrm>
            <a:off x="2171474" y="3194979"/>
            <a:ext cx="408156" cy="343737"/>
            <a:chOff x="2171474" y="3369229"/>
            <a:chExt cx="408156" cy="343737"/>
          </a:xfrm>
        </p:grpSpPr>
        <p:sp>
          <p:nvSpPr>
            <p:cNvPr id="10369" name="Google Shape;10369;p9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94"/>
          <p:cNvGrpSpPr/>
          <p:nvPr/>
        </p:nvGrpSpPr>
        <p:grpSpPr>
          <a:xfrm>
            <a:off x="4891198" y="2750858"/>
            <a:ext cx="334634" cy="334634"/>
            <a:chOff x="4891198" y="2925108"/>
            <a:chExt cx="334634" cy="334634"/>
          </a:xfrm>
        </p:grpSpPr>
        <p:sp>
          <p:nvSpPr>
            <p:cNvPr id="10374" name="Google Shape;10374;p9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9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9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9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2" name="Google Shape;10382;p94"/>
          <p:cNvGrpSpPr/>
          <p:nvPr/>
        </p:nvGrpSpPr>
        <p:grpSpPr>
          <a:xfrm>
            <a:off x="7976174" y="2750858"/>
            <a:ext cx="334666" cy="334634"/>
            <a:chOff x="7976174" y="2925108"/>
            <a:chExt cx="334666" cy="334634"/>
          </a:xfrm>
        </p:grpSpPr>
        <p:sp>
          <p:nvSpPr>
            <p:cNvPr id="10383" name="Google Shape;10383;p9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9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9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2" name="Google Shape;10392;p94"/>
          <p:cNvGrpSpPr/>
          <p:nvPr/>
        </p:nvGrpSpPr>
        <p:grpSpPr>
          <a:xfrm>
            <a:off x="3091957" y="3199881"/>
            <a:ext cx="354717" cy="332757"/>
            <a:chOff x="3091957" y="3374131"/>
            <a:chExt cx="354717" cy="332757"/>
          </a:xfrm>
        </p:grpSpPr>
        <p:sp>
          <p:nvSpPr>
            <p:cNvPr id="10393" name="Google Shape;10393;p9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9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9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9" name="Google Shape;10399;p94"/>
          <p:cNvGrpSpPr/>
          <p:nvPr/>
        </p:nvGrpSpPr>
        <p:grpSpPr>
          <a:xfrm>
            <a:off x="3988156" y="3205960"/>
            <a:ext cx="353954" cy="318880"/>
            <a:chOff x="3988156" y="3380210"/>
            <a:chExt cx="353954" cy="318880"/>
          </a:xfrm>
        </p:grpSpPr>
        <p:sp>
          <p:nvSpPr>
            <p:cNvPr id="10400" name="Google Shape;10400;p9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9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9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94"/>
          <p:cNvGrpSpPr/>
          <p:nvPr/>
        </p:nvGrpSpPr>
        <p:grpSpPr>
          <a:xfrm>
            <a:off x="3541011" y="3193070"/>
            <a:ext cx="348257" cy="346188"/>
            <a:chOff x="3541011" y="3367320"/>
            <a:chExt cx="348257" cy="346188"/>
          </a:xfrm>
        </p:grpSpPr>
        <p:sp>
          <p:nvSpPr>
            <p:cNvPr id="10406" name="Google Shape;10406;p9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0" name="Google Shape;10410;p94"/>
          <p:cNvGrpSpPr/>
          <p:nvPr/>
        </p:nvGrpSpPr>
        <p:grpSpPr>
          <a:xfrm>
            <a:off x="1314678" y="3183967"/>
            <a:ext cx="334666" cy="365348"/>
            <a:chOff x="1314678" y="3358217"/>
            <a:chExt cx="334666" cy="365348"/>
          </a:xfrm>
        </p:grpSpPr>
        <p:sp>
          <p:nvSpPr>
            <p:cNvPr id="10411" name="Google Shape;10411;p9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9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94"/>
          <p:cNvGrpSpPr/>
          <p:nvPr/>
        </p:nvGrpSpPr>
        <p:grpSpPr>
          <a:xfrm>
            <a:off x="1748582" y="3198385"/>
            <a:ext cx="359269" cy="335780"/>
            <a:chOff x="1748582" y="3372635"/>
            <a:chExt cx="359269" cy="335780"/>
          </a:xfrm>
        </p:grpSpPr>
        <p:sp>
          <p:nvSpPr>
            <p:cNvPr id="10417" name="Google Shape;10417;p9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8" name="Google Shape;10418;p94"/>
            <p:cNvGrpSpPr/>
            <p:nvPr/>
          </p:nvGrpSpPr>
          <p:grpSpPr>
            <a:xfrm>
              <a:off x="1748582" y="3372635"/>
              <a:ext cx="333520" cy="335780"/>
              <a:chOff x="1748582" y="3372635"/>
              <a:chExt cx="333520" cy="335780"/>
            </a:xfrm>
          </p:grpSpPr>
          <p:sp>
            <p:nvSpPr>
              <p:cNvPr id="10419" name="Google Shape;10419;p9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9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2" name="Google Shape;10422;p94"/>
          <p:cNvGrpSpPr/>
          <p:nvPr/>
        </p:nvGrpSpPr>
        <p:grpSpPr>
          <a:xfrm>
            <a:off x="2640993" y="3183585"/>
            <a:ext cx="365348" cy="364966"/>
            <a:chOff x="2640993" y="3357835"/>
            <a:chExt cx="365348" cy="364966"/>
          </a:xfrm>
        </p:grpSpPr>
        <p:sp>
          <p:nvSpPr>
            <p:cNvPr id="10423" name="Google Shape;10423;p9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9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9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9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9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3" name="Google Shape;10433;p94"/>
          <p:cNvGrpSpPr/>
          <p:nvPr/>
        </p:nvGrpSpPr>
        <p:grpSpPr>
          <a:xfrm>
            <a:off x="4886264" y="3191924"/>
            <a:ext cx="350548" cy="350198"/>
            <a:chOff x="4886264" y="3366174"/>
            <a:chExt cx="350548" cy="350198"/>
          </a:xfrm>
        </p:grpSpPr>
        <p:sp>
          <p:nvSpPr>
            <p:cNvPr id="10434" name="Google Shape;10434;p9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9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9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9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9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9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9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94"/>
          <p:cNvGrpSpPr/>
          <p:nvPr/>
        </p:nvGrpSpPr>
        <p:grpSpPr>
          <a:xfrm>
            <a:off x="5331913" y="3239697"/>
            <a:ext cx="347143" cy="254684"/>
            <a:chOff x="5331913" y="3413947"/>
            <a:chExt cx="347143" cy="254684"/>
          </a:xfrm>
        </p:grpSpPr>
        <p:sp>
          <p:nvSpPr>
            <p:cNvPr id="10448" name="Google Shape;10448;p9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9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94"/>
          <p:cNvGrpSpPr/>
          <p:nvPr/>
        </p:nvGrpSpPr>
        <p:grpSpPr>
          <a:xfrm>
            <a:off x="5776798" y="3235528"/>
            <a:ext cx="346379" cy="264518"/>
            <a:chOff x="5776798" y="3409778"/>
            <a:chExt cx="346379" cy="264518"/>
          </a:xfrm>
        </p:grpSpPr>
        <p:sp>
          <p:nvSpPr>
            <p:cNvPr id="10455" name="Google Shape;10455;p9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9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94"/>
          <p:cNvGrpSpPr/>
          <p:nvPr/>
        </p:nvGrpSpPr>
        <p:grpSpPr>
          <a:xfrm>
            <a:off x="7108015" y="3222255"/>
            <a:ext cx="344883" cy="290299"/>
            <a:chOff x="7108015" y="3396505"/>
            <a:chExt cx="344883" cy="290299"/>
          </a:xfrm>
        </p:grpSpPr>
        <p:sp>
          <p:nvSpPr>
            <p:cNvPr id="10462" name="Google Shape;10462;p9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6" name="Google Shape;10466;p94"/>
          <p:cNvGrpSpPr/>
          <p:nvPr/>
        </p:nvGrpSpPr>
        <p:grpSpPr>
          <a:xfrm>
            <a:off x="7551754" y="3216558"/>
            <a:ext cx="344883" cy="301311"/>
            <a:chOff x="7551754" y="3390808"/>
            <a:chExt cx="344883" cy="301311"/>
          </a:xfrm>
        </p:grpSpPr>
        <p:sp>
          <p:nvSpPr>
            <p:cNvPr id="10467" name="Google Shape;10467;p9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9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9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9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94"/>
          <p:cNvGrpSpPr/>
          <p:nvPr/>
        </p:nvGrpSpPr>
        <p:grpSpPr>
          <a:xfrm>
            <a:off x="6707084" y="3213153"/>
            <a:ext cx="261145" cy="308504"/>
            <a:chOff x="6707084" y="3387403"/>
            <a:chExt cx="261145" cy="308504"/>
          </a:xfrm>
        </p:grpSpPr>
        <p:sp>
          <p:nvSpPr>
            <p:cNvPr id="10479" name="Google Shape;10479;p9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9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3" name="Google Shape;10483;p94"/>
          <p:cNvGrpSpPr/>
          <p:nvPr/>
        </p:nvGrpSpPr>
        <p:grpSpPr>
          <a:xfrm>
            <a:off x="848978" y="4123387"/>
            <a:ext cx="377824" cy="324418"/>
            <a:chOff x="848978" y="4297637"/>
            <a:chExt cx="377824" cy="324418"/>
          </a:xfrm>
        </p:grpSpPr>
        <p:sp>
          <p:nvSpPr>
            <p:cNvPr id="10484" name="Google Shape;10484;p9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94"/>
          <p:cNvGrpSpPr/>
          <p:nvPr/>
        </p:nvGrpSpPr>
        <p:grpSpPr>
          <a:xfrm>
            <a:off x="1754279" y="4112343"/>
            <a:ext cx="351439" cy="345965"/>
            <a:chOff x="1754279" y="4286593"/>
            <a:chExt cx="351439" cy="345965"/>
          </a:xfrm>
        </p:grpSpPr>
        <p:sp>
          <p:nvSpPr>
            <p:cNvPr id="10487" name="Google Shape;10487;p9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9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94"/>
          <p:cNvGrpSpPr/>
          <p:nvPr/>
        </p:nvGrpSpPr>
        <p:grpSpPr>
          <a:xfrm>
            <a:off x="3996113" y="4116926"/>
            <a:ext cx="336512" cy="335048"/>
            <a:chOff x="3996113" y="4291176"/>
            <a:chExt cx="336512" cy="335048"/>
          </a:xfrm>
        </p:grpSpPr>
        <p:sp>
          <p:nvSpPr>
            <p:cNvPr id="10493" name="Google Shape;10493;p9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9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6" name="Google Shape;10496;p94"/>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7" name="Google Shape;10497;p94"/>
          <p:cNvGrpSpPr/>
          <p:nvPr/>
        </p:nvGrpSpPr>
        <p:grpSpPr>
          <a:xfrm>
            <a:off x="2179081" y="4111261"/>
            <a:ext cx="397525" cy="348670"/>
            <a:chOff x="2179081" y="4285511"/>
            <a:chExt cx="397525" cy="348670"/>
          </a:xfrm>
        </p:grpSpPr>
        <p:sp>
          <p:nvSpPr>
            <p:cNvPr id="10498" name="Google Shape;10498;p9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0" name="Google Shape;10500;p94"/>
          <p:cNvGrpSpPr/>
          <p:nvPr/>
        </p:nvGrpSpPr>
        <p:grpSpPr>
          <a:xfrm>
            <a:off x="3584201" y="4120746"/>
            <a:ext cx="267574" cy="329415"/>
            <a:chOff x="3584201" y="4294996"/>
            <a:chExt cx="267574" cy="329415"/>
          </a:xfrm>
        </p:grpSpPr>
        <p:sp>
          <p:nvSpPr>
            <p:cNvPr id="10501" name="Google Shape;10501;p9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9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9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94"/>
          <p:cNvGrpSpPr/>
          <p:nvPr/>
        </p:nvGrpSpPr>
        <p:grpSpPr>
          <a:xfrm>
            <a:off x="3082855" y="4121478"/>
            <a:ext cx="375946" cy="327823"/>
            <a:chOff x="3082855" y="4295728"/>
            <a:chExt cx="375946" cy="327823"/>
          </a:xfrm>
        </p:grpSpPr>
        <p:sp>
          <p:nvSpPr>
            <p:cNvPr id="10506" name="Google Shape;10506;p9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9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9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9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94"/>
          <p:cNvGrpSpPr/>
          <p:nvPr/>
        </p:nvGrpSpPr>
        <p:grpSpPr>
          <a:xfrm>
            <a:off x="2749016" y="4116926"/>
            <a:ext cx="150831" cy="336926"/>
            <a:chOff x="2749016" y="4291176"/>
            <a:chExt cx="150831" cy="336926"/>
          </a:xfrm>
        </p:grpSpPr>
        <p:sp>
          <p:nvSpPr>
            <p:cNvPr id="10518" name="Google Shape;10518;p9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9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9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94"/>
          <p:cNvGrpSpPr/>
          <p:nvPr/>
        </p:nvGrpSpPr>
        <p:grpSpPr>
          <a:xfrm>
            <a:off x="7127716" y="4105182"/>
            <a:ext cx="248254" cy="361942"/>
            <a:chOff x="7127716" y="4279432"/>
            <a:chExt cx="248254" cy="361942"/>
          </a:xfrm>
        </p:grpSpPr>
        <p:sp>
          <p:nvSpPr>
            <p:cNvPr id="10523" name="Google Shape;10523;p9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9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9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94"/>
          <p:cNvGrpSpPr/>
          <p:nvPr/>
        </p:nvGrpSpPr>
        <p:grpSpPr>
          <a:xfrm>
            <a:off x="7565408" y="4105182"/>
            <a:ext cx="248255" cy="361942"/>
            <a:chOff x="7565408" y="4279432"/>
            <a:chExt cx="248255" cy="361942"/>
          </a:xfrm>
        </p:grpSpPr>
        <p:sp>
          <p:nvSpPr>
            <p:cNvPr id="10533" name="Google Shape;10533;p9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9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1" name="Google Shape;10541;p94"/>
          <p:cNvGrpSpPr/>
          <p:nvPr/>
        </p:nvGrpSpPr>
        <p:grpSpPr>
          <a:xfrm>
            <a:off x="6264109" y="4105182"/>
            <a:ext cx="225498" cy="361560"/>
            <a:chOff x="6264109" y="4279432"/>
            <a:chExt cx="225498" cy="361560"/>
          </a:xfrm>
        </p:grpSpPr>
        <p:sp>
          <p:nvSpPr>
            <p:cNvPr id="10542" name="Google Shape;10542;p9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4" name="Google Shape;10544;p94"/>
          <p:cNvGrpSpPr/>
          <p:nvPr/>
        </p:nvGrpSpPr>
        <p:grpSpPr>
          <a:xfrm>
            <a:off x="7929578" y="4110115"/>
            <a:ext cx="395266" cy="351312"/>
            <a:chOff x="7929578" y="4284365"/>
            <a:chExt cx="395266" cy="351312"/>
          </a:xfrm>
        </p:grpSpPr>
        <p:sp>
          <p:nvSpPr>
            <p:cNvPr id="10545" name="Google Shape;10545;p9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9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9" name="Google Shape;10549;p94"/>
          <p:cNvGrpSpPr/>
          <p:nvPr/>
        </p:nvGrpSpPr>
        <p:grpSpPr>
          <a:xfrm>
            <a:off x="6595502" y="4149527"/>
            <a:ext cx="426315" cy="332826"/>
            <a:chOff x="6639652" y="4323777"/>
            <a:chExt cx="426315" cy="332826"/>
          </a:xfrm>
        </p:grpSpPr>
        <p:sp>
          <p:nvSpPr>
            <p:cNvPr id="10550" name="Google Shape;10550;p9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9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9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94"/>
          <p:cNvGrpSpPr/>
          <p:nvPr/>
        </p:nvGrpSpPr>
        <p:grpSpPr>
          <a:xfrm>
            <a:off x="5357662" y="4123387"/>
            <a:ext cx="287275" cy="326296"/>
            <a:chOff x="5357662" y="4297637"/>
            <a:chExt cx="287275" cy="326296"/>
          </a:xfrm>
        </p:grpSpPr>
        <p:sp>
          <p:nvSpPr>
            <p:cNvPr id="10561" name="Google Shape;10561;p9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6" name="Google Shape;10566;p94"/>
          <p:cNvGrpSpPr/>
          <p:nvPr/>
        </p:nvGrpSpPr>
        <p:grpSpPr>
          <a:xfrm>
            <a:off x="5774124" y="4120300"/>
            <a:ext cx="331611" cy="331674"/>
            <a:chOff x="5774124" y="4294550"/>
            <a:chExt cx="331611" cy="331674"/>
          </a:xfrm>
        </p:grpSpPr>
        <p:sp>
          <p:nvSpPr>
            <p:cNvPr id="10567" name="Google Shape;10567;p9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9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94"/>
          <p:cNvGrpSpPr/>
          <p:nvPr/>
        </p:nvGrpSpPr>
        <p:grpSpPr>
          <a:xfrm>
            <a:off x="4890434" y="4113139"/>
            <a:ext cx="345997" cy="346029"/>
            <a:chOff x="4890434" y="4287389"/>
            <a:chExt cx="345997" cy="346029"/>
          </a:xfrm>
        </p:grpSpPr>
        <p:sp>
          <p:nvSpPr>
            <p:cNvPr id="10570" name="Google Shape;10570;p9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9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9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7" name="Google Shape;10577;p94"/>
          <p:cNvGrpSpPr/>
          <p:nvPr/>
        </p:nvGrpSpPr>
        <p:grpSpPr>
          <a:xfrm>
            <a:off x="2165809" y="3636809"/>
            <a:ext cx="422542" cy="342973"/>
            <a:chOff x="2165809" y="3811059"/>
            <a:chExt cx="422542" cy="342973"/>
          </a:xfrm>
        </p:grpSpPr>
        <p:sp>
          <p:nvSpPr>
            <p:cNvPr id="10578" name="Google Shape;10578;p9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9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9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9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9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9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9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9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9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6" name="Google Shape;10596;p94"/>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7" name="Google Shape;10597;p94"/>
          <p:cNvGrpSpPr/>
          <p:nvPr/>
        </p:nvGrpSpPr>
        <p:grpSpPr>
          <a:xfrm>
            <a:off x="903530" y="3631875"/>
            <a:ext cx="264550" cy="353222"/>
            <a:chOff x="903530" y="3806125"/>
            <a:chExt cx="264550" cy="353222"/>
          </a:xfrm>
        </p:grpSpPr>
        <p:sp>
          <p:nvSpPr>
            <p:cNvPr id="10598" name="Google Shape;10598;p9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94"/>
          <p:cNvGrpSpPr/>
          <p:nvPr/>
        </p:nvGrpSpPr>
        <p:grpSpPr>
          <a:xfrm>
            <a:off x="850092" y="3178684"/>
            <a:ext cx="369517" cy="375660"/>
            <a:chOff x="850092" y="3352934"/>
            <a:chExt cx="369517" cy="375660"/>
          </a:xfrm>
        </p:grpSpPr>
        <p:sp>
          <p:nvSpPr>
            <p:cNvPr id="10603" name="Google Shape;10603;p9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9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9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9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94"/>
          <p:cNvGrpSpPr/>
          <p:nvPr/>
        </p:nvGrpSpPr>
        <p:grpSpPr>
          <a:xfrm>
            <a:off x="2611458" y="3642124"/>
            <a:ext cx="426329" cy="332375"/>
            <a:chOff x="2611458" y="3816374"/>
            <a:chExt cx="426329" cy="332375"/>
          </a:xfrm>
        </p:grpSpPr>
        <p:sp>
          <p:nvSpPr>
            <p:cNvPr id="10609" name="Google Shape;10609;p9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9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9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9" name="Google Shape;10619;p94"/>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0" name="Google Shape;10620;p94"/>
          <p:cNvGrpSpPr/>
          <p:nvPr/>
        </p:nvGrpSpPr>
        <p:grpSpPr>
          <a:xfrm>
            <a:off x="4019984" y="3631143"/>
            <a:ext cx="293704" cy="353954"/>
            <a:chOff x="4019984" y="3805393"/>
            <a:chExt cx="293704" cy="353954"/>
          </a:xfrm>
        </p:grpSpPr>
        <p:sp>
          <p:nvSpPr>
            <p:cNvPr id="10621" name="Google Shape;10621;p9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94"/>
          <p:cNvGrpSpPr/>
          <p:nvPr/>
        </p:nvGrpSpPr>
        <p:grpSpPr>
          <a:xfrm>
            <a:off x="8006505" y="3215794"/>
            <a:ext cx="323654" cy="303189"/>
            <a:chOff x="8006505" y="3390044"/>
            <a:chExt cx="323654" cy="303189"/>
          </a:xfrm>
        </p:grpSpPr>
        <p:sp>
          <p:nvSpPr>
            <p:cNvPr id="10624" name="Google Shape;10624;p9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9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9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0" name="Google Shape;10630;p94"/>
          <p:cNvGrpSpPr/>
          <p:nvPr/>
        </p:nvGrpSpPr>
        <p:grpSpPr>
          <a:xfrm>
            <a:off x="1299146" y="3632257"/>
            <a:ext cx="367990" cy="351312"/>
            <a:chOff x="1299146" y="3806507"/>
            <a:chExt cx="367990" cy="351312"/>
          </a:xfrm>
        </p:grpSpPr>
        <p:sp>
          <p:nvSpPr>
            <p:cNvPr id="10631" name="Google Shape;10631;p9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3" name="Google Shape;10633;p94"/>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4" name="Google Shape;10634;p94"/>
          <p:cNvGrpSpPr/>
          <p:nvPr/>
        </p:nvGrpSpPr>
        <p:grpSpPr>
          <a:xfrm>
            <a:off x="7550258" y="3658420"/>
            <a:ext cx="371395" cy="301279"/>
            <a:chOff x="7550258" y="3832670"/>
            <a:chExt cx="371395" cy="301279"/>
          </a:xfrm>
        </p:grpSpPr>
        <p:sp>
          <p:nvSpPr>
            <p:cNvPr id="10635" name="Google Shape;10635;p9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9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9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9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9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9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9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9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3" name="Google Shape;10653;p94"/>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4" name="Google Shape;10654;p94"/>
          <p:cNvGrpSpPr/>
          <p:nvPr/>
        </p:nvGrpSpPr>
        <p:grpSpPr>
          <a:xfrm>
            <a:off x="6659725" y="3633785"/>
            <a:ext cx="367608" cy="350548"/>
            <a:chOff x="6659725" y="3808035"/>
            <a:chExt cx="367608" cy="350548"/>
          </a:xfrm>
        </p:grpSpPr>
        <p:sp>
          <p:nvSpPr>
            <p:cNvPr id="10655" name="Google Shape;10655;p9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9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7" name="Google Shape;10657;p94"/>
          <p:cNvGrpSpPr/>
          <p:nvPr/>
        </p:nvGrpSpPr>
        <p:grpSpPr>
          <a:xfrm>
            <a:off x="6219391" y="3642506"/>
            <a:ext cx="356627" cy="334252"/>
            <a:chOff x="6219391" y="3816756"/>
            <a:chExt cx="356627" cy="334252"/>
          </a:xfrm>
        </p:grpSpPr>
        <p:sp>
          <p:nvSpPr>
            <p:cNvPr id="10658" name="Google Shape;10658;p9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9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9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2" name="Google Shape;10662;p94"/>
          <p:cNvGrpSpPr/>
          <p:nvPr/>
        </p:nvGrpSpPr>
        <p:grpSpPr>
          <a:xfrm>
            <a:off x="5778676" y="3652722"/>
            <a:ext cx="349052" cy="313055"/>
            <a:chOff x="5778676" y="3826972"/>
            <a:chExt cx="349052" cy="313055"/>
          </a:xfrm>
        </p:grpSpPr>
        <p:sp>
          <p:nvSpPr>
            <p:cNvPr id="10663" name="Google Shape;10663;p9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9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9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94"/>
          <p:cNvGrpSpPr/>
          <p:nvPr/>
        </p:nvGrpSpPr>
        <p:grpSpPr>
          <a:xfrm>
            <a:off x="5355784" y="3660297"/>
            <a:ext cx="299019" cy="297905"/>
            <a:chOff x="5355784" y="3834547"/>
            <a:chExt cx="299019" cy="297905"/>
          </a:xfrm>
        </p:grpSpPr>
        <p:sp>
          <p:nvSpPr>
            <p:cNvPr id="10669" name="Google Shape;10669;p9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9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9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94"/>
          <p:cNvGrpSpPr/>
          <p:nvPr/>
        </p:nvGrpSpPr>
        <p:grpSpPr>
          <a:xfrm>
            <a:off x="8036455" y="3633021"/>
            <a:ext cx="292176" cy="353985"/>
            <a:chOff x="8036455" y="3807271"/>
            <a:chExt cx="292176" cy="353985"/>
          </a:xfrm>
        </p:grpSpPr>
        <p:sp>
          <p:nvSpPr>
            <p:cNvPr id="10674" name="Google Shape;10674;p9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6" name="Google Shape;10676;p94"/>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677" name="Google Shape;10677;p94"/>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0678" name="Google Shape;10678;p94"/>
          <p:cNvGrpSpPr/>
          <p:nvPr/>
        </p:nvGrpSpPr>
        <p:grpSpPr>
          <a:xfrm>
            <a:off x="4874902" y="3634549"/>
            <a:ext cx="345615" cy="350835"/>
            <a:chOff x="4874902" y="3808799"/>
            <a:chExt cx="345615" cy="350835"/>
          </a:xfrm>
        </p:grpSpPr>
        <p:sp>
          <p:nvSpPr>
            <p:cNvPr id="10679" name="Google Shape;10679;p9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9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9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9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9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94"/>
          <p:cNvGrpSpPr/>
          <p:nvPr/>
        </p:nvGrpSpPr>
        <p:grpSpPr>
          <a:xfrm>
            <a:off x="3095745" y="3631143"/>
            <a:ext cx="352840" cy="354717"/>
            <a:chOff x="3095745" y="3805393"/>
            <a:chExt cx="352840" cy="354717"/>
          </a:xfrm>
        </p:grpSpPr>
        <p:sp>
          <p:nvSpPr>
            <p:cNvPr id="10697" name="Google Shape;10697;p9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9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706"/>
        <p:cNvGrpSpPr/>
        <p:nvPr/>
      </p:nvGrpSpPr>
      <p:grpSpPr>
        <a:xfrm>
          <a:off x="0" y="0"/>
          <a:ext cx="0" cy="0"/>
          <a:chOff x="0" y="0"/>
          <a:chExt cx="0" cy="0"/>
        </a:xfrm>
      </p:grpSpPr>
      <p:grpSp>
        <p:nvGrpSpPr>
          <p:cNvPr id="10707" name="Google Shape;10707;p95"/>
          <p:cNvGrpSpPr/>
          <p:nvPr/>
        </p:nvGrpSpPr>
        <p:grpSpPr>
          <a:xfrm>
            <a:off x="2733780" y="4039081"/>
            <a:ext cx="342144" cy="362704"/>
            <a:chOff x="2704005" y="4258781"/>
            <a:chExt cx="342144" cy="362704"/>
          </a:xfrm>
        </p:grpSpPr>
        <p:sp>
          <p:nvSpPr>
            <p:cNvPr id="10708" name="Google Shape;10708;p9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9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9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9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95"/>
          <p:cNvGrpSpPr/>
          <p:nvPr/>
        </p:nvGrpSpPr>
        <p:grpSpPr>
          <a:xfrm>
            <a:off x="2157462" y="4083096"/>
            <a:ext cx="347435" cy="363370"/>
            <a:chOff x="2157462" y="4258496"/>
            <a:chExt cx="347435" cy="363370"/>
          </a:xfrm>
        </p:grpSpPr>
        <p:sp>
          <p:nvSpPr>
            <p:cNvPr id="10716" name="Google Shape;10716;p9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95"/>
          <p:cNvGrpSpPr/>
          <p:nvPr/>
        </p:nvGrpSpPr>
        <p:grpSpPr>
          <a:xfrm>
            <a:off x="4010963" y="3588381"/>
            <a:ext cx="343665" cy="363211"/>
            <a:chOff x="4010963" y="3763781"/>
            <a:chExt cx="343665" cy="363211"/>
          </a:xfrm>
        </p:grpSpPr>
        <p:sp>
          <p:nvSpPr>
            <p:cNvPr id="10720" name="Google Shape;10720;p9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9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9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5" name="Google Shape;10725;p95"/>
          <p:cNvGrpSpPr/>
          <p:nvPr/>
        </p:nvGrpSpPr>
        <p:grpSpPr>
          <a:xfrm>
            <a:off x="2214042" y="3635109"/>
            <a:ext cx="368153" cy="311193"/>
            <a:chOff x="2214042" y="3810509"/>
            <a:chExt cx="368153" cy="311193"/>
          </a:xfrm>
        </p:grpSpPr>
        <p:sp>
          <p:nvSpPr>
            <p:cNvPr id="10726" name="Google Shape;10726;p9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95"/>
          <p:cNvGrpSpPr/>
          <p:nvPr/>
        </p:nvGrpSpPr>
        <p:grpSpPr>
          <a:xfrm>
            <a:off x="1797413" y="3606819"/>
            <a:ext cx="367805" cy="367773"/>
            <a:chOff x="1768938" y="3782219"/>
            <a:chExt cx="367805" cy="367773"/>
          </a:xfrm>
        </p:grpSpPr>
        <p:sp>
          <p:nvSpPr>
            <p:cNvPr id="10729" name="Google Shape;10729;p9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9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9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4" name="Google Shape;10734;p95"/>
          <p:cNvGrpSpPr/>
          <p:nvPr/>
        </p:nvGrpSpPr>
        <p:grpSpPr>
          <a:xfrm>
            <a:off x="2681385" y="3623039"/>
            <a:ext cx="325544" cy="327413"/>
            <a:chOff x="2681385" y="3798439"/>
            <a:chExt cx="325544" cy="327413"/>
          </a:xfrm>
        </p:grpSpPr>
        <p:sp>
          <p:nvSpPr>
            <p:cNvPr id="10735" name="Google Shape;10735;p9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9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9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95"/>
          <p:cNvGrpSpPr/>
          <p:nvPr/>
        </p:nvGrpSpPr>
        <p:grpSpPr>
          <a:xfrm>
            <a:off x="6243928" y="4088102"/>
            <a:ext cx="274254" cy="350824"/>
            <a:chOff x="6243928" y="4263502"/>
            <a:chExt cx="274254" cy="350824"/>
          </a:xfrm>
        </p:grpSpPr>
        <p:sp>
          <p:nvSpPr>
            <p:cNvPr id="10743" name="Google Shape;10743;p9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9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9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95"/>
          <p:cNvGrpSpPr/>
          <p:nvPr/>
        </p:nvGrpSpPr>
        <p:grpSpPr>
          <a:xfrm>
            <a:off x="3560600" y="3587938"/>
            <a:ext cx="352345" cy="363655"/>
            <a:chOff x="3560600" y="3763338"/>
            <a:chExt cx="352345" cy="363655"/>
          </a:xfrm>
        </p:grpSpPr>
        <p:sp>
          <p:nvSpPr>
            <p:cNvPr id="10752" name="Google Shape;10752;p9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5" name="Google Shape;10755;p95"/>
          <p:cNvGrpSpPr/>
          <p:nvPr/>
        </p:nvGrpSpPr>
        <p:grpSpPr>
          <a:xfrm>
            <a:off x="5790556" y="4085852"/>
            <a:ext cx="279513" cy="356083"/>
            <a:chOff x="5790556" y="4261252"/>
            <a:chExt cx="279513" cy="356083"/>
          </a:xfrm>
        </p:grpSpPr>
        <p:sp>
          <p:nvSpPr>
            <p:cNvPr id="10756" name="Google Shape;10756;p9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9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9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95"/>
          <p:cNvGrpSpPr/>
          <p:nvPr/>
        </p:nvGrpSpPr>
        <p:grpSpPr>
          <a:xfrm>
            <a:off x="5341333" y="4085852"/>
            <a:ext cx="278752" cy="356463"/>
            <a:chOff x="5341333" y="4261252"/>
            <a:chExt cx="278752" cy="356463"/>
          </a:xfrm>
        </p:grpSpPr>
        <p:sp>
          <p:nvSpPr>
            <p:cNvPr id="10764" name="Google Shape;10764;p9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9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9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1" name="Google Shape;10771;p95"/>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2" name="Google Shape;10772;p95"/>
          <p:cNvGrpSpPr/>
          <p:nvPr/>
        </p:nvGrpSpPr>
        <p:grpSpPr>
          <a:xfrm>
            <a:off x="3103646" y="3590676"/>
            <a:ext cx="360233" cy="362451"/>
            <a:chOff x="3107608" y="3763401"/>
            <a:chExt cx="360233" cy="362451"/>
          </a:xfrm>
        </p:grpSpPr>
        <p:sp>
          <p:nvSpPr>
            <p:cNvPr id="10773" name="Google Shape;10773;p9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9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9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6" name="Google Shape;10776;p95"/>
          <p:cNvGrpSpPr/>
          <p:nvPr/>
        </p:nvGrpSpPr>
        <p:grpSpPr>
          <a:xfrm>
            <a:off x="889343" y="3625827"/>
            <a:ext cx="351585" cy="339705"/>
            <a:chOff x="889343" y="3801227"/>
            <a:chExt cx="351585" cy="339705"/>
          </a:xfrm>
        </p:grpSpPr>
        <p:sp>
          <p:nvSpPr>
            <p:cNvPr id="10777" name="Google Shape;10777;p9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9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9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95"/>
          <p:cNvGrpSpPr/>
          <p:nvPr/>
        </p:nvGrpSpPr>
        <p:grpSpPr>
          <a:xfrm>
            <a:off x="4896609" y="4085472"/>
            <a:ext cx="278784" cy="355323"/>
            <a:chOff x="4896609" y="4260872"/>
            <a:chExt cx="278784" cy="355323"/>
          </a:xfrm>
        </p:grpSpPr>
        <p:sp>
          <p:nvSpPr>
            <p:cNvPr id="10783" name="Google Shape;10783;p9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9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9" name="Google Shape;10789;p95"/>
          <p:cNvGrpSpPr/>
          <p:nvPr/>
        </p:nvGrpSpPr>
        <p:grpSpPr>
          <a:xfrm>
            <a:off x="7598438" y="4090731"/>
            <a:ext cx="260283" cy="345914"/>
            <a:chOff x="7598438" y="4266131"/>
            <a:chExt cx="260283" cy="345914"/>
          </a:xfrm>
        </p:grpSpPr>
        <p:sp>
          <p:nvSpPr>
            <p:cNvPr id="10790" name="Google Shape;10790;p9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9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9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9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95"/>
          <p:cNvGrpSpPr/>
          <p:nvPr/>
        </p:nvGrpSpPr>
        <p:grpSpPr>
          <a:xfrm>
            <a:off x="1767069" y="3184746"/>
            <a:ext cx="286324" cy="348163"/>
            <a:chOff x="1767069" y="3360146"/>
            <a:chExt cx="286324" cy="348163"/>
          </a:xfrm>
        </p:grpSpPr>
        <p:sp>
          <p:nvSpPr>
            <p:cNvPr id="10798" name="Google Shape;10798;p9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9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9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5" name="Google Shape;10805;p95"/>
          <p:cNvGrpSpPr/>
          <p:nvPr/>
        </p:nvGrpSpPr>
        <p:grpSpPr>
          <a:xfrm>
            <a:off x="7149944" y="4090731"/>
            <a:ext cx="260283" cy="345914"/>
            <a:chOff x="7149944" y="4266131"/>
            <a:chExt cx="260283" cy="345914"/>
          </a:xfrm>
        </p:grpSpPr>
        <p:sp>
          <p:nvSpPr>
            <p:cNvPr id="10806" name="Google Shape;10806;p9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2" name="Google Shape;10812;p95"/>
          <p:cNvGrpSpPr/>
          <p:nvPr/>
        </p:nvGrpSpPr>
        <p:grpSpPr>
          <a:xfrm>
            <a:off x="6695051" y="4083951"/>
            <a:ext cx="270104" cy="360233"/>
            <a:chOff x="6695051" y="4259351"/>
            <a:chExt cx="270104" cy="360233"/>
          </a:xfrm>
        </p:grpSpPr>
        <p:sp>
          <p:nvSpPr>
            <p:cNvPr id="10813" name="Google Shape;10813;p9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9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9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95"/>
          <p:cNvGrpSpPr/>
          <p:nvPr/>
        </p:nvGrpSpPr>
        <p:grpSpPr>
          <a:xfrm>
            <a:off x="8047661" y="4082051"/>
            <a:ext cx="277263" cy="362514"/>
            <a:chOff x="8047661" y="4257451"/>
            <a:chExt cx="277263" cy="362514"/>
          </a:xfrm>
        </p:grpSpPr>
        <p:sp>
          <p:nvSpPr>
            <p:cNvPr id="10818" name="Google Shape;10818;p9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95"/>
          <p:cNvGrpSpPr/>
          <p:nvPr/>
        </p:nvGrpSpPr>
        <p:grpSpPr>
          <a:xfrm>
            <a:off x="6248078" y="3609068"/>
            <a:ext cx="277263" cy="356115"/>
            <a:chOff x="6248078" y="3784468"/>
            <a:chExt cx="277263" cy="356115"/>
          </a:xfrm>
        </p:grpSpPr>
        <p:sp>
          <p:nvSpPr>
            <p:cNvPr id="10823" name="Google Shape;10823;p9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9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9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95"/>
          <p:cNvGrpSpPr/>
          <p:nvPr/>
        </p:nvGrpSpPr>
        <p:grpSpPr>
          <a:xfrm>
            <a:off x="5800725" y="3610589"/>
            <a:ext cx="277644" cy="354594"/>
            <a:chOff x="5800725" y="3785989"/>
            <a:chExt cx="277644" cy="354594"/>
          </a:xfrm>
        </p:grpSpPr>
        <p:sp>
          <p:nvSpPr>
            <p:cNvPr id="10829" name="Google Shape;10829;p9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9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9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9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6" name="Google Shape;10836;p95"/>
          <p:cNvGrpSpPr/>
          <p:nvPr/>
        </p:nvGrpSpPr>
        <p:grpSpPr>
          <a:xfrm>
            <a:off x="2206122" y="3185348"/>
            <a:ext cx="308183" cy="347561"/>
            <a:chOff x="2206122" y="3360748"/>
            <a:chExt cx="308183" cy="347561"/>
          </a:xfrm>
        </p:grpSpPr>
        <p:sp>
          <p:nvSpPr>
            <p:cNvPr id="10837" name="Google Shape;10837;p9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9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9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95"/>
          <p:cNvGrpSpPr/>
          <p:nvPr/>
        </p:nvGrpSpPr>
        <p:grpSpPr>
          <a:xfrm>
            <a:off x="5353403" y="3610209"/>
            <a:ext cx="277992" cy="354974"/>
            <a:chOff x="5353403" y="3785609"/>
            <a:chExt cx="277992" cy="354974"/>
          </a:xfrm>
        </p:grpSpPr>
        <p:sp>
          <p:nvSpPr>
            <p:cNvPr id="10843" name="Google Shape;10843;p9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9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9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9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95"/>
          <p:cNvGrpSpPr/>
          <p:nvPr/>
        </p:nvGrpSpPr>
        <p:grpSpPr>
          <a:xfrm>
            <a:off x="4896229" y="3610589"/>
            <a:ext cx="278784" cy="354594"/>
            <a:chOff x="4896229" y="3785989"/>
            <a:chExt cx="278784" cy="354594"/>
          </a:xfrm>
        </p:grpSpPr>
        <p:sp>
          <p:nvSpPr>
            <p:cNvPr id="10850" name="Google Shape;10850;p9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9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9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9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95"/>
          <p:cNvGrpSpPr/>
          <p:nvPr/>
        </p:nvGrpSpPr>
        <p:grpSpPr>
          <a:xfrm>
            <a:off x="7592387" y="3612458"/>
            <a:ext cx="273874" cy="351204"/>
            <a:chOff x="7592387" y="3787858"/>
            <a:chExt cx="273874" cy="351204"/>
          </a:xfrm>
        </p:grpSpPr>
        <p:sp>
          <p:nvSpPr>
            <p:cNvPr id="10857" name="Google Shape;10857;p9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95"/>
          <p:cNvGrpSpPr/>
          <p:nvPr/>
        </p:nvGrpSpPr>
        <p:grpSpPr>
          <a:xfrm>
            <a:off x="7145794" y="3612458"/>
            <a:ext cx="274254" cy="350444"/>
            <a:chOff x="7145794" y="3787858"/>
            <a:chExt cx="274254" cy="350444"/>
          </a:xfrm>
        </p:grpSpPr>
        <p:sp>
          <p:nvSpPr>
            <p:cNvPr id="10862" name="Google Shape;10862;p9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9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9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9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95"/>
          <p:cNvGrpSpPr/>
          <p:nvPr/>
        </p:nvGrpSpPr>
        <p:grpSpPr>
          <a:xfrm>
            <a:off x="8054060" y="3611698"/>
            <a:ext cx="266334" cy="353834"/>
            <a:chOff x="8054060" y="3787098"/>
            <a:chExt cx="266334" cy="353834"/>
          </a:xfrm>
        </p:grpSpPr>
        <p:sp>
          <p:nvSpPr>
            <p:cNvPr id="10869" name="Google Shape;10869;p9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9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9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95"/>
          <p:cNvGrpSpPr/>
          <p:nvPr/>
        </p:nvGrpSpPr>
        <p:grpSpPr>
          <a:xfrm>
            <a:off x="6702211" y="3607199"/>
            <a:ext cx="270104" cy="361754"/>
            <a:chOff x="6702211" y="3782599"/>
            <a:chExt cx="270104" cy="361754"/>
          </a:xfrm>
        </p:grpSpPr>
        <p:sp>
          <p:nvSpPr>
            <p:cNvPr id="10874" name="Google Shape;10874;p9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9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9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95"/>
          <p:cNvGrpSpPr/>
          <p:nvPr/>
        </p:nvGrpSpPr>
        <p:grpSpPr>
          <a:xfrm>
            <a:off x="3516886" y="3263327"/>
            <a:ext cx="391854" cy="269922"/>
            <a:chOff x="3516850" y="3406526"/>
            <a:chExt cx="369674" cy="254644"/>
          </a:xfrm>
        </p:grpSpPr>
        <p:sp>
          <p:nvSpPr>
            <p:cNvPr id="10880" name="Google Shape;10880;p9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4" name="Google Shape;10884;p95"/>
          <p:cNvGrpSpPr/>
          <p:nvPr/>
        </p:nvGrpSpPr>
        <p:grpSpPr>
          <a:xfrm>
            <a:off x="1310655" y="3185127"/>
            <a:ext cx="306314" cy="347403"/>
            <a:chOff x="1310655" y="3360527"/>
            <a:chExt cx="306314" cy="347403"/>
          </a:xfrm>
        </p:grpSpPr>
        <p:sp>
          <p:nvSpPr>
            <p:cNvPr id="10885" name="Google Shape;10885;p9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9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9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95"/>
          <p:cNvGrpSpPr/>
          <p:nvPr/>
        </p:nvGrpSpPr>
        <p:grpSpPr>
          <a:xfrm>
            <a:off x="3119678" y="3184746"/>
            <a:ext cx="269343" cy="348543"/>
            <a:chOff x="3119678" y="3360146"/>
            <a:chExt cx="269343" cy="348543"/>
          </a:xfrm>
        </p:grpSpPr>
        <p:sp>
          <p:nvSpPr>
            <p:cNvPr id="10891" name="Google Shape;10891;p9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9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9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95"/>
          <p:cNvGrpSpPr/>
          <p:nvPr/>
        </p:nvGrpSpPr>
        <p:grpSpPr>
          <a:xfrm>
            <a:off x="3967213" y="3181547"/>
            <a:ext cx="368185" cy="354753"/>
            <a:chOff x="3967213" y="3356947"/>
            <a:chExt cx="368185" cy="354753"/>
          </a:xfrm>
        </p:grpSpPr>
        <p:sp>
          <p:nvSpPr>
            <p:cNvPr id="10899" name="Google Shape;10899;p9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95"/>
          <p:cNvGrpSpPr/>
          <p:nvPr/>
        </p:nvGrpSpPr>
        <p:grpSpPr>
          <a:xfrm>
            <a:off x="871254" y="3184746"/>
            <a:ext cx="285183" cy="347023"/>
            <a:chOff x="871254" y="3360146"/>
            <a:chExt cx="285183" cy="347023"/>
          </a:xfrm>
        </p:grpSpPr>
        <p:sp>
          <p:nvSpPr>
            <p:cNvPr id="10905" name="Google Shape;10905;p9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9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9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9" name="Google Shape;10909;p95"/>
          <p:cNvGrpSpPr/>
          <p:nvPr/>
        </p:nvGrpSpPr>
        <p:grpSpPr>
          <a:xfrm>
            <a:off x="2665165" y="3184746"/>
            <a:ext cx="281794" cy="349684"/>
            <a:chOff x="2665165" y="3360146"/>
            <a:chExt cx="281794" cy="349684"/>
          </a:xfrm>
        </p:grpSpPr>
        <p:sp>
          <p:nvSpPr>
            <p:cNvPr id="10910" name="Google Shape;10910;p9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95"/>
          <p:cNvGrpSpPr/>
          <p:nvPr/>
        </p:nvGrpSpPr>
        <p:grpSpPr>
          <a:xfrm>
            <a:off x="7156344" y="3172296"/>
            <a:ext cx="264465" cy="353074"/>
            <a:chOff x="7156344" y="3347696"/>
            <a:chExt cx="264465" cy="353074"/>
          </a:xfrm>
        </p:grpSpPr>
        <p:sp>
          <p:nvSpPr>
            <p:cNvPr id="10916" name="Google Shape;10916;p9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95"/>
          <p:cNvGrpSpPr/>
          <p:nvPr/>
        </p:nvGrpSpPr>
        <p:grpSpPr>
          <a:xfrm>
            <a:off x="6703732" y="3171536"/>
            <a:ext cx="264813" cy="352693"/>
            <a:chOff x="6703732" y="3346936"/>
            <a:chExt cx="264813" cy="352693"/>
          </a:xfrm>
        </p:grpSpPr>
        <p:sp>
          <p:nvSpPr>
            <p:cNvPr id="10922" name="Google Shape;10922;p9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9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7" name="Google Shape;10927;p95"/>
          <p:cNvGrpSpPr/>
          <p:nvPr/>
        </p:nvGrpSpPr>
        <p:grpSpPr>
          <a:xfrm>
            <a:off x="6252228" y="3171536"/>
            <a:ext cx="265193" cy="352693"/>
            <a:chOff x="6252228" y="3346936"/>
            <a:chExt cx="265193" cy="352693"/>
          </a:xfrm>
        </p:grpSpPr>
        <p:sp>
          <p:nvSpPr>
            <p:cNvPr id="10928" name="Google Shape;10928;p9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95"/>
          <p:cNvGrpSpPr/>
          <p:nvPr/>
        </p:nvGrpSpPr>
        <p:grpSpPr>
          <a:xfrm>
            <a:off x="5801105" y="3172296"/>
            <a:ext cx="264813" cy="351933"/>
            <a:chOff x="5801105" y="3347696"/>
            <a:chExt cx="264813" cy="351933"/>
          </a:xfrm>
        </p:grpSpPr>
        <p:sp>
          <p:nvSpPr>
            <p:cNvPr id="10932" name="Google Shape;10932;p9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95"/>
          <p:cNvGrpSpPr/>
          <p:nvPr/>
        </p:nvGrpSpPr>
        <p:grpSpPr>
          <a:xfrm>
            <a:off x="5349253" y="3171536"/>
            <a:ext cx="265922" cy="352693"/>
            <a:chOff x="5349253" y="3346936"/>
            <a:chExt cx="265922" cy="352693"/>
          </a:xfrm>
        </p:grpSpPr>
        <p:sp>
          <p:nvSpPr>
            <p:cNvPr id="10937" name="Google Shape;10937;p9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3" name="Google Shape;10943;p95"/>
          <p:cNvGrpSpPr/>
          <p:nvPr/>
        </p:nvGrpSpPr>
        <p:grpSpPr>
          <a:xfrm>
            <a:off x="4907159" y="3171536"/>
            <a:ext cx="264845" cy="354214"/>
            <a:chOff x="4907159" y="3346936"/>
            <a:chExt cx="264845" cy="354214"/>
          </a:xfrm>
        </p:grpSpPr>
        <p:sp>
          <p:nvSpPr>
            <p:cNvPr id="10944" name="Google Shape;10944;p9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9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95"/>
          <p:cNvGrpSpPr/>
          <p:nvPr/>
        </p:nvGrpSpPr>
        <p:grpSpPr>
          <a:xfrm>
            <a:off x="8048421" y="3159086"/>
            <a:ext cx="276503" cy="369674"/>
            <a:chOff x="8048421" y="3334486"/>
            <a:chExt cx="276503" cy="369674"/>
          </a:xfrm>
        </p:grpSpPr>
        <p:sp>
          <p:nvSpPr>
            <p:cNvPr id="10947" name="Google Shape;10947;p9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9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3" name="Google Shape;10953;p95"/>
          <p:cNvGrpSpPr/>
          <p:nvPr/>
        </p:nvGrpSpPr>
        <p:grpSpPr>
          <a:xfrm>
            <a:off x="7575787" y="3154555"/>
            <a:ext cx="295384" cy="376834"/>
            <a:chOff x="7575787" y="3329955"/>
            <a:chExt cx="295384" cy="376834"/>
          </a:xfrm>
        </p:grpSpPr>
        <p:sp>
          <p:nvSpPr>
            <p:cNvPr id="10954" name="Google Shape;10954;p9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9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9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0" name="Google Shape;10960;p95"/>
          <p:cNvGrpSpPr/>
          <p:nvPr/>
        </p:nvGrpSpPr>
        <p:grpSpPr>
          <a:xfrm>
            <a:off x="864062" y="2709103"/>
            <a:ext cx="264084" cy="347783"/>
            <a:chOff x="864062" y="2884503"/>
            <a:chExt cx="264084" cy="347783"/>
          </a:xfrm>
        </p:grpSpPr>
        <p:sp>
          <p:nvSpPr>
            <p:cNvPr id="10961" name="Google Shape;10961;p9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1" name="Google Shape;10971;p95"/>
          <p:cNvGrpSpPr/>
          <p:nvPr/>
        </p:nvGrpSpPr>
        <p:grpSpPr>
          <a:xfrm>
            <a:off x="3978523" y="2709261"/>
            <a:ext cx="348955" cy="346516"/>
            <a:chOff x="3978523" y="2884661"/>
            <a:chExt cx="348955" cy="346516"/>
          </a:xfrm>
        </p:grpSpPr>
        <p:sp>
          <p:nvSpPr>
            <p:cNvPr id="10972" name="Google Shape;10972;p9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95"/>
          <p:cNvGrpSpPr/>
          <p:nvPr/>
        </p:nvGrpSpPr>
        <p:grpSpPr>
          <a:xfrm>
            <a:off x="3556255" y="2709863"/>
            <a:ext cx="347435" cy="345534"/>
            <a:chOff x="3527780" y="2885263"/>
            <a:chExt cx="347435" cy="345534"/>
          </a:xfrm>
        </p:grpSpPr>
        <p:sp>
          <p:nvSpPr>
            <p:cNvPr id="10981" name="Google Shape;10981;p9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9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9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9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9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9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9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95"/>
          <p:cNvGrpSpPr/>
          <p:nvPr/>
        </p:nvGrpSpPr>
        <p:grpSpPr>
          <a:xfrm>
            <a:off x="2239671" y="2709103"/>
            <a:ext cx="218053" cy="348543"/>
            <a:chOff x="2239671" y="2884503"/>
            <a:chExt cx="218053" cy="348543"/>
          </a:xfrm>
        </p:grpSpPr>
        <p:sp>
          <p:nvSpPr>
            <p:cNvPr id="11005" name="Google Shape;11005;p9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9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9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95"/>
          <p:cNvGrpSpPr/>
          <p:nvPr/>
        </p:nvGrpSpPr>
        <p:grpSpPr>
          <a:xfrm>
            <a:off x="2691555" y="2709103"/>
            <a:ext cx="215044" cy="348924"/>
            <a:chOff x="2691555" y="2884503"/>
            <a:chExt cx="215044" cy="348924"/>
          </a:xfrm>
        </p:grpSpPr>
        <p:sp>
          <p:nvSpPr>
            <p:cNvPr id="11011" name="Google Shape;11011;p9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95"/>
          <p:cNvGrpSpPr/>
          <p:nvPr/>
        </p:nvGrpSpPr>
        <p:grpSpPr>
          <a:xfrm>
            <a:off x="1770459" y="2709103"/>
            <a:ext cx="254644" cy="348828"/>
            <a:chOff x="1770459" y="2884503"/>
            <a:chExt cx="254644" cy="348828"/>
          </a:xfrm>
        </p:grpSpPr>
        <p:sp>
          <p:nvSpPr>
            <p:cNvPr id="11015" name="Google Shape;11015;p9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9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9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95"/>
          <p:cNvGrpSpPr/>
          <p:nvPr/>
        </p:nvGrpSpPr>
        <p:grpSpPr>
          <a:xfrm>
            <a:off x="1317466" y="2709483"/>
            <a:ext cx="258382" cy="348543"/>
            <a:chOff x="1317466" y="2884883"/>
            <a:chExt cx="258382" cy="348543"/>
          </a:xfrm>
        </p:grpSpPr>
        <p:sp>
          <p:nvSpPr>
            <p:cNvPr id="11024" name="Google Shape;11024;p9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9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95"/>
          <p:cNvGrpSpPr/>
          <p:nvPr/>
        </p:nvGrpSpPr>
        <p:grpSpPr>
          <a:xfrm>
            <a:off x="3121167" y="2709483"/>
            <a:ext cx="258414" cy="348543"/>
            <a:chOff x="3121167" y="2884883"/>
            <a:chExt cx="258414" cy="348543"/>
          </a:xfrm>
        </p:grpSpPr>
        <p:sp>
          <p:nvSpPr>
            <p:cNvPr id="11033" name="Google Shape;11033;p9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1" name="Google Shape;11041;p95"/>
          <p:cNvGrpSpPr/>
          <p:nvPr/>
        </p:nvGrpSpPr>
        <p:grpSpPr>
          <a:xfrm>
            <a:off x="4899999" y="2706695"/>
            <a:ext cx="271244" cy="346801"/>
            <a:chOff x="4899999" y="2882095"/>
            <a:chExt cx="271244" cy="346801"/>
          </a:xfrm>
        </p:grpSpPr>
        <p:sp>
          <p:nvSpPr>
            <p:cNvPr id="11042" name="Google Shape;11042;p9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95"/>
          <p:cNvGrpSpPr/>
          <p:nvPr/>
        </p:nvGrpSpPr>
        <p:grpSpPr>
          <a:xfrm>
            <a:off x="7162775" y="2705713"/>
            <a:ext cx="259523" cy="346294"/>
            <a:chOff x="7162775" y="2881113"/>
            <a:chExt cx="259523" cy="346294"/>
          </a:xfrm>
        </p:grpSpPr>
        <p:sp>
          <p:nvSpPr>
            <p:cNvPr id="11053" name="Google Shape;11053;p9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9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95"/>
          <p:cNvGrpSpPr/>
          <p:nvPr/>
        </p:nvGrpSpPr>
        <p:grpSpPr>
          <a:xfrm>
            <a:off x="6709751" y="2706442"/>
            <a:ext cx="261075" cy="347815"/>
            <a:chOff x="6709751" y="2881842"/>
            <a:chExt cx="261075" cy="347815"/>
          </a:xfrm>
        </p:grpSpPr>
        <p:sp>
          <p:nvSpPr>
            <p:cNvPr id="11060" name="Google Shape;11060;p9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9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95"/>
          <p:cNvGrpSpPr/>
          <p:nvPr/>
        </p:nvGrpSpPr>
        <p:grpSpPr>
          <a:xfrm>
            <a:off x="5807156" y="2705713"/>
            <a:ext cx="261043" cy="348163"/>
            <a:chOff x="5807156" y="2881113"/>
            <a:chExt cx="261043" cy="348163"/>
          </a:xfrm>
        </p:grpSpPr>
        <p:sp>
          <p:nvSpPr>
            <p:cNvPr id="11067" name="Google Shape;11067;p9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2" name="Google Shape;11072;p95"/>
          <p:cNvGrpSpPr/>
          <p:nvPr/>
        </p:nvGrpSpPr>
        <p:grpSpPr>
          <a:xfrm>
            <a:off x="5355653" y="2706093"/>
            <a:ext cx="262184" cy="346643"/>
            <a:chOff x="5355653" y="2881493"/>
            <a:chExt cx="262184" cy="346643"/>
          </a:xfrm>
        </p:grpSpPr>
        <p:sp>
          <p:nvSpPr>
            <p:cNvPr id="11073" name="Google Shape;11073;p9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95"/>
          <p:cNvGrpSpPr/>
          <p:nvPr/>
        </p:nvGrpSpPr>
        <p:grpSpPr>
          <a:xfrm>
            <a:off x="8055961" y="2706442"/>
            <a:ext cx="260283" cy="345914"/>
            <a:chOff x="8055961" y="2881842"/>
            <a:chExt cx="260283" cy="345914"/>
          </a:xfrm>
        </p:grpSpPr>
        <p:sp>
          <p:nvSpPr>
            <p:cNvPr id="11079" name="Google Shape;11079;p9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95"/>
          <p:cNvGrpSpPr/>
          <p:nvPr/>
        </p:nvGrpSpPr>
        <p:grpSpPr>
          <a:xfrm>
            <a:off x="7609368" y="2718512"/>
            <a:ext cx="264813" cy="353105"/>
            <a:chOff x="7609368" y="2893912"/>
            <a:chExt cx="264813" cy="353105"/>
          </a:xfrm>
        </p:grpSpPr>
        <p:sp>
          <p:nvSpPr>
            <p:cNvPr id="11084" name="Google Shape;11084;p9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0" name="Google Shape;11090;p95"/>
          <p:cNvGrpSpPr/>
          <p:nvPr/>
        </p:nvGrpSpPr>
        <p:grpSpPr>
          <a:xfrm>
            <a:off x="6248458" y="2694372"/>
            <a:ext cx="270864" cy="360645"/>
            <a:chOff x="6248458" y="2869772"/>
            <a:chExt cx="270864" cy="360645"/>
          </a:xfrm>
        </p:grpSpPr>
        <p:sp>
          <p:nvSpPr>
            <p:cNvPr id="11091" name="Google Shape;11091;p9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95"/>
          <p:cNvGrpSpPr/>
          <p:nvPr/>
        </p:nvGrpSpPr>
        <p:grpSpPr>
          <a:xfrm>
            <a:off x="3075928" y="2270398"/>
            <a:ext cx="363243" cy="300675"/>
            <a:chOff x="3075928" y="2445798"/>
            <a:chExt cx="363243" cy="300675"/>
          </a:xfrm>
        </p:grpSpPr>
        <p:sp>
          <p:nvSpPr>
            <p:cNvPr id="11097" name="Google Shape;11097;p9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9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95"/>
          <p:cNvGrpSpPr/>
          <p:nvPr/>
        </p:nvGrpSpPr>
        <p:grpSpPr>
          <a:xfrm>
            <a:off x="2633105" y="2256459"/>
            <a:ext cx="363243" cy="328585"/>
            <a:chOff x="2633105" y="2431859"/>
            <a:chExt cx="363243" cy="328585"/>
          </a:xfrm>
        </p:grpSpPr>
        <p:sp>
          <p:nvSpPr>
            <p:cNvPr id="11109" name="Google Shape;11109;p9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9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9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9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9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7" name="Google Shape;11117;p95"/>
          <p:cNvGrpSpPr/>
          <p:nvPr/>
        </p:nvGrpSpPr>
        <p:grpSpPr>
          <a:xfrm>
            <a:off x="2189142" y="2245910"/>
            <a:ext cx="365904" cy="350064"/>
            <a:chOff x="2189142" y="2421310"/>
            <a:chExt cx="365904" cy="350064"/>
          </a:xfrm>
        </p:grpSpPr>
        <p:sp>
          <p:nvSpPr>
            <p:cNvPr id="11118" name="Google Shape;11118;p9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9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7" name="Google Shape;11127;p95"/>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8" name="Google Shape;11128;p95"/>
          <p:cNvGrpSpPr/>
          <p:nvPr/>
        </p:nvGrpSpPr>
        <p:grpSpPr>
          <a:xfrm>
            <a:off x="3961923" y="2310917"/>
            <a:ext cx="364415" cy="220936"/>
            <a:chOff x="3961923" y="2486317"/>
            <a:chExt cx="364415" cy="220936"/>
          </a:xfrm>
        </p:grpSpPr>
        <p:sp>
          <p:nvSpPr>
            <p:cNvPr id="11129" name="Google Shape;11129;p9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3" name="Google Shape;11133;p95"/>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4" name="Google Shape;11134;p95"/>
          <p:cNvGrpSpPr/>
          <p:nvPr/>
        </p:nvGrpSpPr>
        <p:grpSpPr>
          <a:xfrm>
            <a:off x="1303876" y="2243977"/>
            <a:ext cx="363275" cy="354626"/>
            <a:chOff x="1303876" y="2419377"/>
            <a:chExt cx="363275" cy="354626"/>
          </a:xfrm>
        </p:grpSpPr>
        <p:sp>
          <p:nvSpPr>
            <p:cNvPr id="11135" name="Google Shape;11135;p9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9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95"/>
          <p:cNvGrpSpPr/>
          <p:nvPr/>
        </p:nvGrpSpPr>
        <p:grpSpPr>
          <a:xfrm>
            <a:off x="861053" y="2239510"/>
            <a:ext cx="362134" cy="363623"/>
            <a:chOff x="861053" y="2414910"/>
            <a:chExt cx="362134" cy="363623"/>
          </a:xfrm>
        </p:grpSpPr>
        <p:sp>
          <p:nvSpPr>
            <p:cNvPr id="11144" name="Google Shape;11144;p9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95"/>
          <p:cNvGrpSpPr/>
          <p:nvPr/>
        </p:nvGrpSpPr>
        <p:grpSpPr>
          <a:xfrm>
            <a:off x="7594288" y="2239859"/>
            <a:ext cx="279513" cy="355735"/>
            <a:chOff x="7594288" y="2415259"/>
            <a:chExt cx="279513" cy="355735"/>
          </a:xfrm>
        </p:grpSpPr>
        <p:sp>
          <p:nvSpPr>
            <p:cNvPr id="11150" name="Google Shape;11150;p9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9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6" name="Google Shape;11156;p95"/>
          <p:cNvGrpSpPr/>
          <p:nvPr/>
        </p:nvGrpSpPr>
        <p:grpSpPr>
          <a:xfrm>
            <a:off x="7145794" y="2240239"/>
            <a:ext cx="278784" cy="355735"/>
            <a:chOff x="7145794" y="2415639"/>
            <a:chExt cx="278784" cy="355735"/>
          </a:xfrm>
        </p:grpSpPr>
        <p:sp>
          <p:nvSpPr>
            <p:cNvPr id="11157" name="Google Shape;11157;p9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9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95"/>
          <p:cNvGrpSpPr/>
          <p:nvPr/>
        </p:nvGrpSpPr>
        <p:grpSpPr>
          <a:xfrm>
            <a:off x="6698441" y="2239130"/>
            <a:ext cx="277644" cy="357984"/>
            <a:chOff x="6698441" y="2414530"/>
            <a:chExt cx="277644" cy="357984"/>
          </a:xfrm>
        </p:grpSpPr>
        <p:sp>
          <p:nvSpPr>
            <p:cNvPr id="11168" name="Google Shape;11168;p9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95"/>
          <p:cNvGrpSpPr/>
          <p:nvPr/>
        </p:nvGrpSpPr>
        <p:grpSpPr>
          <a:xfrm>
            <a:off x="4897750" y="2240239"/>
            <a:ext cx="279513" cy="357255"/>
            <a:chOff x="4897750" y="2415639"/>
            <a:chExt cx="279513" cy="357255"/>
          </a:xfrm>
        </p:grpSpPr>
        <p:sp>
          <p:nvSpPr>
            <p:cNvPr id="11175" name="Google Shape;11175;p9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3" name="Google Shape;11183;p95"/>
          <p:cNvGrpSpPr/>
          <p:nvPr/>
        </p:nvGrpSpPr>
        <p:grpSpPr>
          <a:xfrm>
            <a:off x="5812066" y="2240619"/>
            <a:ext cx="264813" cy="353454"/>
            <a:chOff x="5812066" y="2416019"/>
            <a:chExt cx="264813" cy="353454"/>
          </a:xfrm>
        </p:grpSpPr>
        <p:sp>
          <p:nvSpPr>
            <p:cNvPr id="11184" name="Google Shape;11184;p9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9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9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95"/>
          <p:cNvGrpSpPr/>
          <p:nvPr/>
        </p:nvGrpSpPr>
        <p:grpSpPr>
          <a:xfrm>
            <a:off x="8054820" y="2240999"/>
            <a:ext cx="264433" cy="353454"/>
            <a:chOff x="8054820" y="2416399"/>
            <a:chExt cx="264433" cy="353454"/>
          </a:xfrm>
        </p:grpSpPr>
        <p:sp>
          <p:nvSpPr>
            <p:cNvPr id="11192" name="Google Shape;11192;p9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9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95"/>
          <p:cNvGrpSpPr/>
          <p:nvPr/>
        </p:nvGrpSpPr>
        <p:grpSpPr>
          <a:xfrm>
            <a:off x="5356413" y="2237990"/>
            <a:ext cx="271212" cy="361374"/>
            <a:chOff x="5356413" y="2413390"/>
            <a:chExt cx="271212" cy="361374"/>
          </a:xfrm>
        </p:grpSpPr>
        <p:sp>
          <p:nvSpPr>
            <p:cNvPr id="11199" name="Google Shape;11199;p9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95"/>
          <p:cNvGrpSpPr/>
          <p:nvPr/>
        </p:nvGrpSpPr>
        <p:grpSpPr>
          <a:xfrm>
            <a:off x="6255238" y="2236849"/>
            <a:ext cx="271244" cy="360994"/>
            <a:chOff x="6255238" y="2412249"/>
            <a:chExt cx="271244" cy="360994"/>
          </a:xfrm>
        </p:grpSpPr>
        <p:sp>
          <p:nvSpPr>
            <p:cNvPr id="11205" name="Google Shape;11205;p9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1" name="Google Shape;11211;p95"/>
          <p:cNvGrpSpPr/>
          <p:nvPr/>
        </p:nvGrpSpPr>
        <p:grpSpPr>
          <a:xfrm>
            <a:off x="2185372" y="1782399"/>
            <a:ext cx="366664" cy="366981"/>
            <a:chOff x="2185372" y="1957799"/>
            <a:chExt cx="366664" cy="366981"/>
          </a:xfrm>
        </p:grpSpPr>
        <p:sp>
          <p:nvSpPr>
            <p:cNvPr id="11212" name="Google Shape;11212;p9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95"/>
          <p:cNvGrpSpPr/>
          <p:nvPr/>
        </p:nvGrpSpPr>
        <p:grpSpPr>
          <a:xfrm>
            <a:off x="1737258" y="1812971"/>
            <a:ext cx="370814" cy="307359"/>
            <a:chOff x="1737258" y="1988371"/>
            <a:chExt cx="370814" cy="307359"/>
          </a:xfrm>
        </p:grpSpPr>
        <p:sp>
          <p:nvSpPr>
            <p:cNvPr id="11221" name="Google Shape;11221;p9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5" name="Google Shape;11225;p95"/>
          <p:cNvGrpSpPr/>
          <p:nvPr/>
        </p:nvGrpSpPr>
        <p:grpSpPr>
          <a:xfrm>
            <a:off x="848983" y="1814111"/>
            <a:ext cx="369294" cy="304350"/>
            <a:chOff x="848983" y="1989511"/>
            <a:chExt cx="369294" cy="304350"/>
          </a:xfrm>
        </p:grpSpPr>
        <p:sp>
          <p:nvSpPr>
            <p:cNvPr id="11226" name="Google Shape;11226;p9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1" name="Google Shape;11231;p95"/>
          <p:cNvGrpSpPr/>
          <p:nvPr/>
        </p:nvGrpSpPr>
        <p:grpSpPr>
          <a:xfrm>
            <a:off x="3074027" y="1808377"/>
            <a:ext cx="380604" cy="313854"/>
            <a:chOff x="3074027" y="1983777"/>
            <a:chExt cx="380604" cy="313854"/>
          </a:xfrm>
        </p:grpSpPr>
        <p:sp>
          <p:nvSpPr>
            <p:cNvPr id="11232" name="Google Shape;11232;p9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9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9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95"/>
          <p:cNvGrpSpPr/>
          <p:nvPr/>
        </p:nvGrpSpPr>
        <p:grpSpPr>
          <a:xfrm>
            <a:off x="3522521" y="1800457"/>
            <a:ext cx="367013" cy="331278"/>
            <a:chOff x="3522521" y="1975857"/>
            <a:chExt cx="367013" cy="331278"/>
          </a:xfrm>
        </p:grpSpPr>
        <p:sp>
          <p:nvSpPr>
            <p:cNvPr id="11238" name="Google Shape;11238;p9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9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9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95"/>
          <p:cNvGrpSpPr/>
          <p:nvPr/>
        </p:nvGrpSpPr>
        <p:grpSpPr>
          <a:xfrm>
            <a:off x="2630824" y="1801566"/>
            <a:ext cx="368185" cy="330454"/>
            <a:chOff x="2630824" y="1976966"/>
            <a:chExt cx="368185" cy="330454"/>
          </a:xfrm>
        </p:grpSpPr>
        <p:sp>
          <p:nvSpPr>
            <p:cNvPr id="11246" name="Google Shape;11246;p9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9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95"/>
          <p:cNvGrpSpPr/>
          <p:nvPr/>
        </p:nvGrpSpPr>
        <p:grpSpPr>
          <a:xfrm>
            <a:off x="1293706" y="1791016"/>
            <a:ext cx="369294" cy="350444"/>
            <a:chOff x="1293706" y="1966416"/>
            <a:chExt cx="369294" cy="350444"/>
          </a:xfrm>
        </p:grpSpPr>
        <p:sp>
          <p:nvSpPr>
            <p:cNvPr id="11255" name="Google Shape;11255;p9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9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9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3" name="Google Shape;11263;p95"/>
          <p:cNvGrpSpPr/>
          <p:nvPr/>
        </p:nvGrpSpPr>
        <p:grpSpPr>
          <a:xfrm>
            <a:off x="3967213" y="1800077"/>
            <a:ext cx="368185" cy="331816"/>
            <a:chOff x="3967213" y="1975477"/>
            <a:chExt cx="368185" cy="331816"/>
          </a:xfrm>
        </p:grpSpPr>
        <p:sp>
          <p:nvSpPr>
            <p:cNvPr id="11264" name="Google Shape;11264;p9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7" name="Google Shape;11267;p95"/>
          <p:cNvGrpSpPr/>
          <p:nvPr/>
        </p:nvGrpSpPr>
        <p:grpSpPr>
          <a:xfrm>
            <a:off x="8047661" y="1793646"/>
            <a:ext cx="279132" cy="356875"/>
            <a:chOff x="8047661" y="1969046"/>
            <a:chExt cx="279132" cy="356875"/>
          </a:xfrm>
        </p:grpSpPr>
        <p:sp>
          <p:nvSpPr>
            <p:cNvPr id="11268" name="Google Shape;11268;p9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9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95"/>
          <p:cNvGrpSpPr/>
          <p:nvPr/>
        </p:nvGrpSpPr>
        <p:grpSpPr>
          <a:xfrm>
            <a:off x="7596157" y="1792759"/>
            <a:ext cx="279544" cy="358142"/>
            <a:chOff x="7596157" y="1968159"/>
            <a:chExt cx="279544" cy="358142"/>
          </a:xfrm>
        </p:grpSpPr>
        <p:sp>
          <p:nvSpPr>
            <p:cNvPr id="11273" name="Google Shape;11273;p9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9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95"/>
          <p:cNvGrpSpPr/>
          <p:nvPr/>
        </p:nvGrpSpPr>
        <p:grpSpPr>
          <a:xfrm>
            <a:off x="7147315" y="1793646"/>
            <a:ext cx="279513" cy="357636"/>
            <a:chOff x="7147315" y="1969046"/>
            <a:chExt cx="279513" cy="357636"/>
          </a:xfrm>
        </p:grpSpPr>
        <p:sp>
          <p:nvSpPr>
            <p:cNvPr id="11280" name="Google Shape;11280;p9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9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9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7" name="Google Shape;11287;p95"/>
          <p:cNvGrpSpPr/>
          <p:nvPr/>
        </p:nvGrpSpPr>
        <p:grpSpPr>
          <a:xfrm>
            <a:off x="6697681" y="1792917"/>
            <a:ext cx="280305" cy="359093"/>
            <a:chOff x="6697681" y="1968317"/>
            <a:chExt cx="280305" cy="359093"/>
          </a:xfrm>
        </p:grpSpPr>
        <p:sp>
          <p:nvSpPr>
            <p:cNvPr id="11288" name="Google Shape;11288;p9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9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95"/>
          <p:cNvGrpSpPr/>
          <p:nvPr/>
        </p:nvGrpSpPr>
        <p:grpSpPr>
          <a:xfrm>
            <a:off x="6248839" y="1792537"/>
            <a:ext cx="280273" cy="358744"/>
            <a:chOff x="6248839" y="1967937"/>
            <a:chExt cx="280273" cy="358744"/>
          </a:xfrm>
        </p:grpSpPr>
        <p:sp>
          <p:nvSpPr>
            <p:cNvPr id="11296" name="Google Shape;11296;p9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9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9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95"/>
          <p:cNvGrpSpPr/>
          <p:nvPr/>
        </p:nvGrpSpPr>
        <p:grpSpPr>
          <a:xfrm>
            <a:off x="5801485" y="1793646"/>
            <a:ext cx="279164" cy="357794"/>
            <a:chOff x="5801485" y="1969046"/>
            <a:chExt cx="279164" cy="357794"/>
          </a:xfrm>
        </p:grpSpPr>
        <p:sp>
          <p:nvSpPr>
            <p:cNvPr id="11303" name="Google Shape;11303;p9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9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9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9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95"/>
          <p:cNvGrpSpPr/>
          <p:nvPr/>
        </p:nvGrpSpPr>
        <p:grpSpPr>
          <a:xfrm>
            <a:off x="5352643" y="1793646"/>
            <a:ext cx="278404" cy="358364"/>
            <a:chOff x="5352643" y="1969046"/>
            <a:chExt cx="278404" cy="358364"/>
          </a:xfrm>
        </p:grpSpPr>
        <p:sp>
          <p:nvSpPr>
            <p:cNvPr id="11317" name="Google Shape;11317;p9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9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1" name="Google Shape;11321;p95"/>
          <p:cNvGrpSpPr/>
          <p:nvPr/>
        </p:nvGrpSpPr>
        <p:grpSpPr>
          <a:xfrm>
            <a:off x="4897750" y="1792917"/>
            <a:ext cx="279132" cy="358364"/>
            <a:chOff x="4897750" y="1968317"/>
            <a:chExt cx="279132" cy="358364"/>
          </a:xfrm>
        </p:grpSpPr>
        <p:sp>
          <p:nvSpPr>
            <p:cNvPr id="11322" name="Google Shape;11322;p9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9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9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9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9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9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9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5" name="Google Shape;11335;p95"/>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6" name="Google Shape;11336;p95"/>
          <p:cNvGrpSpPr/>
          <p:nvPr/>
        </p:nvGrpSpPr>
        <p:grpSpPr>
          <a:xfrm>
            <a:off x="1767449" y="1337644"/>
            <a:ext cx="324403" cy="347783"/>
            <a:chOff x="1767449" y="1513044"/>
            <a:chExt cx="324403" cy="347783"/>
          </a:xfrm>
        </p:grpSpPr>
        <p:sp>
          <p:nvSpPr>
            <p:cNvPr id="11337" name="Google Shape;11337;p9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9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9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6" name="Google Shape;11346;p95"/>
          <p:cNvGrpSpPr/>
          <p:nvPr/>
        </p:nvGrpSpPr>
        <p:grpSpPr>
          <a:xfrm>
            <a:off x="4007193" y="1337327"/>
            <a:ext cx="320633" cy="348100"/>
            <a:chOff x="4007193" y="1512727"/>
            <a:chExt cx="320633" cy="348100"/>
          </a:xfrm>
        </p:grpSpPr>
        <p:sp>
          <p:nvSpPr>
            <p:cNvPr id="11347" name="Google Shape;11347;p9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9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95"/>
          <p:cNvGrpSpPr/>
          <p:nvPr/>
        </p:nvGrpSpPr>
        <p:grpSpPr>
          <a:xfrm>
            <a:off x="3530425" y="1333347"/>
            <a:ext cx="368175" cy="344594"/>
            <a:chOff x="3530425" y="1508747"/>
            <a:chExt cx="368175" cy="344594"/>
          </a:xfrm>
        </p:grpSpPr>
        <p:sp>
          <p:nvSpPr>
            <p:cNvPr id="11353" name="Google Shape;11353;p9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7" name="Google Shape;11357;p95"/>
          <p:cNvGrpSpPr/>
          <p:nvPr/>
        </p:nvGrpSpPr>
        <p:grpSpPr>
          <a:xfrm>
            <a:off x="3127598" y="1337834"/>
            <a:ext cx="289714" cy="347593"/>
            <a:chOff x="3127598" y="1513234"/>
            <a:chExt cx="289714" cy="347593"/>
          </a:xfrm>
        </p:grpSpPr>
        <p:sp>
          <p:nvSpPr>
            <p:cNvPr id="11358" name="Google Shape;11358;p9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9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95"/>
          <p:cNvGrpSpPr/>
          <p:nvPr/>
        </p:nvGrpSpPr>
        <p:grpSpPr>
          <a:xfrm>
            <a:off x="2662884" y="1337644"/>
            <a:ext cx="322914" cy="348543"/>
            <a:chOff x="2662884" y="1513044"/>
            <a:chExt cx="322914" cy="348543"/>
          </a:xfrm>
        </p:grpSpPr>
        <p:sp>
          <p:nvSpPr>
            <p:cNvPr id="11364" name="Google Shape;11364;p9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9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9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9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95"/>
          <p:cNvGrpSpPr/>
          <p:nvPr/>
        </p:nvGrpSpPr>
        <p:grpSpPr>
          <a:xfrm>
            <a:off x="2232511" y="1337359"/>
            <a:ext cx="299534" cy="348068"/>
            <a:chOff x="2232511" y="1512759"/>
            <a:chExt cx="299534" cy="348068"/>
          </a:xfrm>
        </p:grpSpPr>
        <p:sp>
          <p:nvSpPr>
            <p:cNvPr id="11375" name="Google Shape;11375;p9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9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6" name="Google Shape;11386;p95"/>
          <p:cNvGrpSpPr/>
          <p:nvPr/>
        </p:nvGrpSpPr>
        <p:grpSpPr>
          <a:xfrm>
            <a:off x="1331406" y="1337961"/>
            <a:ext cx="301784" cy="348607"/>
            <a:chOff x="1331406" y="1513361"/>
            <a:chExt cx="301784" cy="348607"/>
          </a:xfrm>
        </p:grpSpPr>
        <p:sp>
          <p:nvSpPr>
            <p:cNvPr id="11387" name="Google Shape;11387;p9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95"/>
          <p:cNvGrpSpPr/>
          <p:nvPr/>
        </p:nvGrpSpPr>
        <p:grpSpPr>
          <a:xfrm>
            <a:off x="7144274" y="1324814"/>
            <a:ext cx="282174" cy="355735"/>
            <a:chOff x="7144274" y="1500214"/>
            <a:chExt cx="282174" cy="355735"/>
          </a:xfrm>
        </p:grpSpPr>
        <p:sp>
          <p:nvSpPr>
            <p:cNvPr id="11392" name="Google Shape;11392;p9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9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9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95"/>
          <p:cNvGrpSpPr/>
          <p:nvPr/>
        </p:nvGrpSpPr>
        <p:grpSpPr>
          <a:xfrm>
            <a:off x="6685262" y="1324814"/>
            <a:ext cx="289682" cy="354594"/>
            <a:chOff x="6685262" y="1500214"/>
            <a:chExt cx="289682" cy="354594"/>
          </a:xfrm>
        </p:grpSpPr>
        <p:sp>
          <p:nvSpPr>
            <p:cNvPr id="11399" name="Google Shape;11399;p9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9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95"/>
          <p:cNvGrpSpPr/>
          <p:nvPr/>
        </p:nvGrpSpPr>
        <p:grpSpPr>
          <a:xfrm>
            <a:off x="6200938" y="1325194"/>
            <a:ext cx="322154" cy="355355"/>
            <a:chOff x="6200938" y="1500594"/>
            <a:chExt cx="322154" cy="355355"/>
          </a:xfrm>
        </p:grpSpPr>
        <p:sp>
          <p:nvSpPr>
            <p:cNvPr id="11404" name="Google Shape;11404;p9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95"/>
          <p:cNvGrpSpPr/>
          <p:nvPr/>
        </p:nvGrpSpPr>
        <p:grpSpPr>
          <a:xfrm>
            <a:off x="5289631" y="1324814"/>
            <a:ext cx="332355" cy="354974"/>
            <a:chOff x="5289631" y="1500214"/>
            <a:chExt cx="332355" cy="354974"/>
          </a:xfrm>
        </p:grpSpPr>
        <p:sp>
          <p:nvSpPr>
            <p:cNvPr id="11410" name="Google Shape;11410;p9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9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9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6" name="Google Shape;11416;p95"/>
          <p:cNvGrpSpPr/>
          <p:nvPr/>
        </p:nvGrpSpPr>
        <p:grpSpPr>
          <a:xfrm>
            <a:off x="5748295" y="1324433"/>
            <a:ext cx="323294" cy="356115"/>
            <a:chOff x="5748295" y="1499833"/>
            <a:chExt cx="323294" cy="356115"/>
          </a:xfrm>
        </p:grpSpPr>
        <p:sp>
          <p:nvSpPr>
            <p:cNvPr id="11417" name="Google Shape;11417;p9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9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9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9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4" name="Google Shape;11424;p95"/>
          <p:cNvGrpSpPr/>
          <p:nvPr/>
        </p:nvGrpSpPr>
        <p:grpSpPr>
          <a:xfrm>
            <a:off x="8047661" y="1325637"/>
            <a:ext cx="278404" cy="355260"/>
            <a:chOff x="8047661" y="1501037"/>
            <a:chExt cx="278404" cy="355260"/>
          </a:xfrm>
        </p:grpSpPr>
        <p:sp>
          <p:nvSpPr>
            <p:cNvPr id="11425" name="Google Shape;11425;p9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9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95"/>
          <p:cNvGrpSpPr/>
          <p:nvPr/>
        </p:nvGrpSpPr>
        <p:grpSpPr>
          <a:xfrm>
            <a:off x="4903389" y="1324814"/>
            <a:ext cx="267854" cy="355735"/>
            <a:chOff x="4903389" y="1500214"/>
            <a:chExt cx="267854" cy="355735"/>
          </a:xfrm>
        </p:grpSpPr>
        <p:sp>
          <p:nvSpPr>
            <p:cNvPr id="11430" name="Google Shape;11430;p9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9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95"/>
          <p:cNvGrpSpPr/>
          <p:nvPr/>
        </p:nvGrpSpPr>
        <p:grpSpPr>
          <a:xfrm>
            <a:off x="7613518" y="1325954"/>
            <a:ext cx="264433" cy="353074"/>
            <a:chOff x="7613518" y="1501354"/>
            <a:chExt cx="264433" cy="353074"/>
          </a:xfrm>
        </p:grpSpPr>
        <p:sp>
          <p:nvSpPr>
            <p:cNvPr id="11436" name="Google Shape;11436;p9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42" name="Google Shape;11442;p95"/>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443" name="Google Shape;11443;p95"/>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447"/>
        <p:cNvGrpSpPr/>
        <p:nvPr/>
      </p:nvGrpSpPr>
      <p:grpSpPr>
        <a:xfrm>
          <a:off x="0" y="0"/>
          <a:ext cx="0" cy="0"/>
          <a:chOff x="0" y="0"/>
          <a:chExt cx="0" cy="0"/>
        </a:xfrm>
      </p:grpSpPr>
      <p:grpSp>
        <p:nvGrpSpPr>
          <p:cNvPr id="11448" name="Google Shape;11448;p96"/>
          <p:cNvGrpSpPr/>
          <p:nvPr/>
        </p:nvGrpSpPr>
        <p:grpSpPr>
          <a:xfrm>
            <a:off x="1757085" y="1325225"/>
            <a:ext cx="371069" cy="359396"/>
            <a:chOff x="1757085" y="1500675"/>
            <a:chExt cx="371069" cy="359396"/>
          </a:xfrm>
        </p:grpSpPr>
        <p:sp>
          <p:nvSpPr>
            <p:cNvPr id="11449" name="Google Shape;11449;p9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9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9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9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9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9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9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9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9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8" name="Google Shape;11478;p96"/>
          <p:cNvGrpSpPr/>
          <p:nvPr/>
        </p:nvGrpSpPr>
        <p:grpSpPr>
          <a:xfrm>
            <a:off x="2774209" y="1779241"/>
            <a:ext cx="116693" cy="374186"/>
            <a:chOff x="2774209" y="1954691"/>
            <a:chExt cx="116693" cy="374186"/>
          </a:xfrm>
        </p:grpSpPr>
        <p:sp>
          <p:nvSpPr>
            <p:cNvPr id="11479" name="Google Shape;11479;p9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96"/>
          <p:cNvGrpSpPr/>
          <p:nvPr/>
        </p:nvGrpSpPr>
        <p:grpSpPr>
          <a:xfrm>
            <a:off x="4017435" y="1324462"/>
            <a:ext cx="315092" cy="359397"/>
            <a:chOff x="4017435" y="1499912"/>
            <a:chExt cx="315092" cy="359397"/>
          </a:xfrm>
        </p:grpSpPr>
        <p:sp>
          <p:nvSpPr>
            <p:cNvPr id="11482" name="Google Shape;11482;p9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9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4" name="Google Shape;11484;p96"/>
          <p:cNvGrpSpPr/>
          <p:nvPr/>
        </p:nvGrpSpPr>
        <p:grpSpPr>
          <a:xfrm>
            <a:off x="3963652" y="1824309"/>
            <a:ext cx="374154" cy="284050"/>
            <a:chOff x="3963652" y="1999759"/>
            <a:chExt cx="374154" cy="284050"/>
          </a:xfrm>
        </p:grpSpPr>
        <p:sp>
          <p:nvSpPr>
            <p:cNvPr id="11485" name="Google Shape;11485;p9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9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9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8" name="Google Shape;11488;p96"/>
          <p:cNvGrpSpPr/>
          <p:nvPr/>
        </p:nvGrpSpPr>
        <p:grpSpPr>
          <a:xfrm>
            <a:off x="1777536" y="1839416"/>
            <a:ext cx="376444" cy="253772"/>
            <a:chOff x="1777536" y="2014866"/>
            <a:chExt cx="376444" cy="253772"/>
          </a:xfrm>
        </p:grpSpPr>
        <p:sp>
          <p:nvSpPr>
            <p:cNvPr id="11489" name="Google Shape;11489;p9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96"/>
          <p:cNvGrpSpPr/>
          <p:nvPr/>
        </p:nvGrpSpPr>
        <p:grpSpPr>
          <a:xfrm>
            <a:off x="1309875" y="1881876"/>
            <a:ext cx="374154" cy="169680"/>
            <a:chOff x="1309875" y="2057326"/>
            <a:chExt cx="374154" cy="169680"/>
          </a:xfrm>
        </p:grpSpPr>
        <p:sp>
          <p:nvSpPr>
            <p:cNvPr id="11495" name="Google Shape;11495;p9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9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9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9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06" name="Google Shape;11506;p96"/>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07" name="Google Shape;11507;p96"/>
          <p:cNvGrpSpPr/>
          <p:nvPr/>
        </p:nvGrpSpPr>
        <p:grpSpPr>
          <a:xfrm>
            <a:off x="2347450" y="1779114"/>
            <a:ext cx="113639" cy="373168"/>
            <a:chOff x="2347450" y="1954564"/>
            <a:chExt cx="113639" cy="373168"/>
          </a:xfrm>
        </p:grpSpPr>
        <p:sp>
          <p:nvSpPr>
            <p:cNvPr id="11508" name="Google Shape;11508;p9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0" name="Google Shape;11510;p96"/>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11" name="Google Shape;11511;p96"/>
          <p:cNvGrpSpPr/>
          <p:nvPr/>
        </p:nvGrpSpPr>
        <p:grpSpPr>
          <a:xfrm>
            <a:off x="3110102" y="1324430"/>
            <a:ext cx="330613" cy="358379"/>
            <a:chOff x="3110102" y="1499880"/>
            <a:chExt cx="330613" cy="358379"/>
          </a:xfrm>
        </p:grpSpPr>
        <p:sp>
          <p:nvSpPr>
            <p:cNvPr id="11512" name="Google Shape;11512;p9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9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9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9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9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9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19" name="Google Shape;11519;p96"/>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20" name="Google Shape;11520;p96"/>
          <p:cNvGrpSpPr/>
          <p:nvPr/>
        </p:nvGrpSpPr>
        <p:grpSpPr>
          <a:xfrm>
            <a:off x="3485575" y="1824309"/>
            <a:ext cx="373772" cy="284050"/>
            <a:chOff x="3531200" y="1999759"/>
            <a:chExt cx="373772" cy="284050"/>
          </a:xfrm>
        </p:grpSpPr>
        <p:sp>
          <p:nvSpPr>
            <p:cNvPr id="11521" name="Google Shape;11521;p9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9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96"/>
          <p:cNvGrpSpPr/>
          <p:nvPr/>
        </p:nvGrpSpPr>
        <p:grpSpPr>
          <a:xfrm>
            <a:off x="2667058" y="1324843"/>
            <a:ext cx="330231" cy="359015"/>
            <a:chOff x="2667058" y="1500293"/>
            <a:chExt cx="330231" cy="359015"/>
          </a:xfrm>
        </p:grpSpPr>
        <p:sp>
          <p:nvSpPr>
            <p:cNvPr id="11526" name="Google Shape;11526;p9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9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9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9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9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9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9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9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4" name="Google Shape;11544;p96"/>
          <p:cNvGrpSpPr/>
          <p:nvPr/>
        </p:nvGrpSpPr>
        <p:grpSpPr>
          <a:xfrm>
            <a:off x="3567553" y="1324462"/>
            <a:ext cx="320022" cy="359778"/>
            <a:chOff x="3567553" y="1499912"/>
            <a:chExt cx="320022" cy="359778"/>
          </a:xfrm>
        </p:grpSpPr>
        <p:sp>
          <p:nvSpPr>
            <p:cNvPr id="11545" name="Google Shape;11545;p9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9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9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9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9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1" name="Google Shape;11551;p96"/>
          <p:cNvGrpSpPr/>
          <p:nvPr/>
        </p:nvGrpSpPr>
        <p:grpSpPr>
          <a:xfrm>
            <a:off x="1309875" y="1324462"/>
            <a:ext cx="359015" cy="358633"/>
            <a:chOff x="1309875" y="1499912"/>
            <a:chExt cx="359015" cy="358633"/>
          </a:xfrm>
        </p:grpSpPr>
        <p:sp>
          <p:nvSpPr>
            <p:cNvPr id="11552" name="Google Shape;11552;p9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9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9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9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9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9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9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9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9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1" name="Google Shape;11561;p96"/>
          <p:cNvGrpSpPr/>
          <p:nvPr/>
        </p:nvGrpSpPr>
        <p:grpSpPr>
          <a:xfrm>
            <a:off x="2219466" y="1324843"/>
            <a:ext cx="330613" cy="359015"/>
            <a:chOff x="2219466" y="1500293"/>
            <a:chExt cx="330613" cy="359015"/>
          </a:xfrm>
        </p:grpSpPr>
        <p:sp>
          <p:nvSpPr>
            <p:cNvPr id="11562" name="Google Shape;11562;p9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9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4" name="Google Shape;11564;p96"/>
          <p:cNvGrpSpPr/>
          <p:nvPr/>
        </p:nvGrpSpPr>
        <p:grpSpPr>
          <a:xfrm>
            <a:off x="5343544" y="1333908"/>
            <a:ext cx="244676" cy="351095"/>
            <a:chOff x="5343544" y="1509358"/>
            <a:chExt cx="244676" cy="351095"/>
          </a:xfrm>
        </p:grpSpPr>
        <p:sp>
          <p:nvSpPr>
            <p:cNvPr id="11565" name="Google Shape;11565;p9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9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9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8" name="Google Shape;11568;p96"/>
          <p:cNvGrpSpPr/>
          <p:nvPr/>
        </p:nvGrpSpPr>
        <p:grpSpPr>
          <a:xfrm>
            <a:off x="4882340" y="1333908"/>
            <a:ext cx="246171" cy="351095"/>
            <a:chOff x="4882340" y="1509358"/>
            <a:chExt cx="246171" cy="351095"/>
          </a:xfrm>
        </p:grpSpPr>
        <p:sp>
          <p:nvSpPr>
            <p:cNvPr id="11569" name="Google Shape;11569;p9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9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9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9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9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96"/>
          <p:cNvGrpSpPr/>
          <p:nvPr/>
        </p:nvGrpSpPr>
        <p:grpSpPr>
          <a:xfrm>
            <a:off x="6273204" y="1333558"/>
            <a:ext cx="236343" cy="351445"/>
            <a:chOff x="6273204" y="1509008"/>
            <a:chExt cx="236343" cy="351445"/>
          </a:xfrm>
        </p:grpSpPr>
        <p:sp>
          <p:nvSpPr>
            <p:cNvPr id="11575" name="Google Shape;11575;p9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9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77" name="Google Shape;11577;p96"/>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78" name="Google Shape;11578;p96"/>
          <p:cNvGrpSpPr/>
          <p:nvPr/>
        </p:nvGrpSpPr>
        <p:grpSpPr>
          <a:xfrm>
            <a:off x="7219530" y="1332794"/>
            <a:ext cx="191625" cy="352209"/>
            <a:chOff x="7219530" y="1508244"/>
            <a:chExt cx="191625" cy="352209"/>
          </a:xfrm>
        </p:grpSpPr>
        <p:sp>
          <p:nvSpPr>
            <p:cNvPr id="11579" name="Google Shape;11579;p9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9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96"/>
          <p:cNvGrpSpPr/>
          <p:nvPr/>
        </p:nvGrpSpPr>
        <p:grpSpPr>
          <a:xfrm>
            <a:off x="7699309" y="1333176"/>
            <a:ext cx="154922" cy="351827"/>
            <a:chOff x="7699309" y="1508626"/>
            <a:chExt cx="154922" cy="351827"/>
          </a:xfrm>
        </p:grpSpPr>
        <p:sp>
          <p:nvSpPr>
            <p:cNvPr id="11582" name="Google Shape;11582;p9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9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9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9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9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9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9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96"/>
          <p:cNvGrpSpPr/>
          <p:nvPr/>
        </p:nvGrpSpPr>
        <p:grpSpPr>
          <a:xfrm>
            <a:off x="8161690" y="1333558"/>
            <a:ext cx="153396" cy="351064"/>
            <a:chOff x="8161690" y="1509008"/>
            <a:chExt cx="153396" cy="351064"/>
          </a:xfrm>
        </p:grpSpPr>
        <p:sp>
          <p:nvSpPr>
            <p:cNvPr id="11590" name="Google Shape;11590;p9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9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9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9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4" name="Google Shape;11594;p96"/>
          <p:cNvGrpSpPr/>
          <p:nvPr/>
        </p:nvGrpSpPr>
        <p:grpSpPr>
          <a:xfrm>
            <a:off x="6746940" y="1333431"/>
            <a:ext cx="213221" cy="352304"/>
            <a:chOff x="6746940" y="1508881"/>
            <a:chExt cx="213221" cy="352304"/>
          </a:xfrm>
        </p:grpSpPr>
        <p:sp>
          <p:nvSpPr>
            <p:cNvPr id="11595" name="Google Shape;11595;p9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9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9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9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9" name="Google Shape;11599;p96"/>
          <p:cNvGrpSpPr/>
          <p:nvPr/>
        </p:nvGrpSpPr>
        <p:grpSpPr>
          <a:xfrm>
            <a:off x="5770336" y="1832165"/>
            <a:ext cx="350682" cy="292097"/>
            <a:chOff x="5770336" y="2007615"/>
            <a:chExt cx="350682" cy="292097"/>
          </a:xfrm>
        </p:grpSpPr>
        <p:sp>
          <p:nvSpPr>
            <p:cNvPr id="11600" name="Google Shape;11600;p9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9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9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9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4" name="Google Shape;11604;p96"/>
          <p:cNvGrpSpPr/>
          <p:nvPr/>
        </p:nvGrpSpPr>
        <p:grpSpPr>
          <a:xfrm>
            <a:off x="5326878" y="1804908"/>
            <a:ext cx="350332" cy="346229"/>
            <a:chOff x="5326878" y="1980358"/>
            <a:chExt cx="350332" cy="346229"/>
          </a:xfrm>
        </p:grpSpPr>
        <p:sp>
          <p:nvSpPr>
            <p:cNvPr id="11605" name="Google Shape;11605;p9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9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9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9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09" name="Google Shape;11609;p96"/>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0" name="Google Shape;11610;p96"/>
          <p:cNvGrpSpPr/>
          <p:nvPr/>
        </p:nvGrpSpPr>
        <p:grpSpPr>
          <a:xfrm>
            <a:off x="4883835" y="1817121"/>
            <a:ext cx="350300" cy="323043"/>
            <a:chOff x="4883835" y="1992571"/>
            <a:chExt cx="350300" cy="323043"/>
          </a:xfrm>
        </p:grpSpPr>
        <p:sp>
          <p:nvSpPr>
            <p:cNvPr id="11611" name="Google Shape;11611;p9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9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9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9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9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9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7" name="Google Shape;11617;p96"/>
          <p:cNvGrpSpPr/>
          <p:nvPr/>
        </p:nvGrpSpPr>
        <p:grpSpPr>
          <a:xfrm>
            <a:off x="7548967" y="1803477"/>
            <a:ext cx="333285" cy="349950"/>
            <a:chOff x="7548967" y="1978927"/>
            <a:chExt cx="333285" cy="349950"/>
          </a:xfrm>
        </p:grpSpPr>
        <p:sp>
          <p:nvSpPr>
            <p:cNvPr id="11618" name="Google Shape;11618;p9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9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9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9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9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9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9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5" name="Google Shape;11625;p96"/>
          <p:cNvGrpSpPr/>
          <p:nvPr/>
        </p:nvGrpSpPr>
        <p:grpSpPr>
          <a:xfrm>
            <a:off x="6214142" y="1803477"/>
            <a:ext cx="346515" cy="350300"/>
            <a:chOff x="6214142" y="1978927"/>
            <a:chExt cx="346515" cy="350300"/>
          </a:xfrm>
        </p:grpSpPr>
        <p:sp>
          <p:nvSpPr>
            <p:cNvPr id="11626" name="Google Shape;11626;p9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9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96"/>
          <p:cNvGrpSpPr/>
          <p:nvPr/>
        </p:nvGrpSpPr>
        <p:grpSpPr>
          <a:xfrm>
            <a:off x="7105923" y="1803095"/>
            <a:ext cx="333285" cy="350682"/>
            <a:chOff x="7105923" y="1978545"/>
            <a:chExt cx="333285" cy="350682"/>
          </a:xfrm>
        </p:grpSpPr>
        <p:sp>
          <p:nvSpPr>
            <p:cNvPr id="11629" name="Google Shape;11629;p9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9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9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9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9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9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9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6" name="Google Shape;11636;p96"/>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96"/>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8" name="Google Shape;11638;p96"/>
          <p:cNvGrpSpPr/>
          <p:nvPr/>
        </p:nvGrpSpPr>
        <p:grpSpPr>
          <a:xfrm>
            <a:off x="3616406" y="2246902"/>
            <a:ext cx="203393" cy="351827"/>
            <a:chOff x="3616406" y="2422352"/>
            <a:chExt cx="203393" cy="351827"/>
          </a:xfrm>
        </p:grpSpPr>
        <p:sp>
          <p:nvSpPr>
            <p:cNvPr id="11639" name="Google Shape;11639;p9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9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96"/>
          <p:cNvGrpSpPr/>
          <p:nvPr/>
        </p:nvGrpSpPr>
        <p:grpSpPr>
          <a:xfrm>
            <a:off x="878187" y="2246520"/>
            <a:ext cx="272696" cy="351827"/>
            <a:chOff x="913012" y="2421970"/>
            <a:chExt cx="272696" cy="351827"/>
          </a:xfrm>
        </p:grpSpPr>
        <p:sp>
          <p:nvSpPr>
            <p:cNvPr id="11642" name="Google Shape;11642;p9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9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9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9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96"/>
          <p:cNvGrpSpPr/>
          <p:nvPr/>
        </p:nvGrpSpPr>
        <p:grpSpPr>
          <a:xfrm>
            <a:off x="2274743" y="2246902"/>
            <a:ext cx="255649" cy="351445"/>
            <a:chOff x="2274743" y="2422352"/>
            <a:chExt cx="255649" cy="351445"/>
          </a:xfrm>
        </p:grpSpPr>
        <p:sp>
          <p:nvSpPr>
            <p:cNvPr id="11647" name="Google Shape;11647;p9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9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9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0" name="Google Shape;11650;p96"/>
          <p:cNvGrpSpPr/>
          <p:nvPr/>
        </p:nvGrpSpPr>
        <p:grpSpPr>
          <a:xfrm>
            <a:off x="2708723" y="2245789"/>
            <a:ext cx="246552" cy="352558"/>
            <a:chOff x="2708723" y="2421239"/>
            <a:chExt cx="246552" cy="352558"/>
          </a:xfrm>
        </p:grpSpPr>
        <p:sp>
          <p:nvSpPr>
            <p:cNvPr id="11651" name="Google Shape;11651;p9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9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96"/>
          <p:cNvGrpSpPr/>
          <p:nvPr/>
        </p:nvGrpSpPr>
        <p:grpSpPr>
          <a:xfrm>
            <a:off x="1835485" y="2246902"/>
            <a:ext cx="259433" cy="350714"/>
            <a:chOff x="1835485" y="2422352"/>
            <a:chExt cx="259433" cy="350714"/>
          </a:xfrm>
        </p:grpSpPr>
        <p:sp>
          <p:nvSpPr>
            <p:cNvPr id="11654" name="Google Shape;11654;p9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9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9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9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9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9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9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96"/>
          <p:cNvGrpSpPr/>
          <p:nvPr/>
        </p:nvGrpSpPr>
        <p:grpSpPr>
          <a:xfrm>
            <a:off x="3150240" y="2246902"/>
            <a:ext cx="212489" cy="351445"/>
            <a:chOff x="3150240" y="2422352"/>
            <a:chExt cx="212489" cy="351445"/>
          </a:xfrm>
        </p:grpSpPr>
        <p:sp>
          <p:nvSpPr>
            <p:cNvPr id="11662" name="Google Shape;11662;p9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9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4" name="Google Shape;11664;p96"/>
          <p:cNvGrpSpPr/>
          <p:nvPr/>
        </p:nvGrpSpPr>
        <p:grpSpPr>
          <a:xfrm>
            <a:off x="1367060" y="2246679"/>
            <a:ext cx="269261" cy="352050"/>
            <a:chOff x="1367060" y="2422129"/>
            <a:chExt cx="269261" cy="352050"/>
          </a:xfrm>
        </p:grpSpPr>
        <p:sp>
          <p:nvSpPr>
            <p:cNvPr id="11665" name="Google Shape;11665;p9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9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9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9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9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9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9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9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9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9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9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9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9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9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79" name="Google Shape;11679;p96"/>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80" name="Google Shape;11680;p96"/>
          <p:cNvGrpSpPr/>
          <p:nvPr/>
        </p:nvGrpSpPr>
        <p:grpSpPr>
          <a:xfrm>
            <a:off x="4882690" y="2249955"/>
            <a:ext cx="274573" cy="350682"/>
            <a:chOff x="4882690" y="2425405"/>
            <a:chExt cx="274573" cy="350682"/>
          </a:xfrm>
        </p:grpSpPr>
        <p:sp>
          <p:nvSpPr>
            <p:cNvPr id="11681" name="Google Shape;11681;p9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9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96"/>
          <p:cNvGrpSpPr/>
          <p:nvPr/>
        </p:nvGrpSpPr>
        <p:grpSpPr>
          <a:xfrm>
            <a:off x="6627639" y="2268434"/>
            <a:ext cx="355993" cy="313247"/>
            <a:chOff x="6627639" y="2443884"/>
            <a:chExt cx="355993" cy="313247"/>
          </a:xfrm>
        </p:grpSpPr>
        <p:sp>
          <p:nvSpPr>
            <p:cNvPr id="11684" name="Google Shape;11684;p9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9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9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96"/>
          <p:cNvGrpSpPr/>
          <p:nvPr/>
        </p:nvGrpSpPr>
        <p:grpSpPr>
          <a:xfrm>
            <a:off x="6183451" y="2286690"/>
            <a:ext cx="351445" cy="277976"/>
            <a:chOff x="6183451" y="2462140"/>
            <a:chExt cx="351445" cy="277976"/>
          </a:xfrm>
        </p:grpSpPr>
        <p:sp>
          <p:nvSpPr>
            <p:cNvPr id="11688" name="Google Shape;11688;p9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9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9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9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9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9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9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5" name="Google Shape;11695;p96"/>
          <p:cNvGrpSpPr/>
          <p:nvPr/>
        </p:nvGrpSpPr>
        <p:grpSpPr>
          <a:xfrm>
            <a:off x="5735477" y="2254408"/>
            <a:ext cx="353354" cy="341299"/>
            <a:chOff x="5735477" y="2429858"/>
            <a:chExt cx="353354" cy="341299"/>
          </a:xfrm>
        </p:grpSpPr>
        <p:sp>
          <p:nvSpPr>
            <p:cNvPr id="11696" name="Google Shape;11696;p9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9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9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9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9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9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2" name="Google Shape;11702;p96"/>
          <p:cNvGrpSpPr/>
          <p:nvPr/>
        </p:nvGrpSpPr>
        <p:grpSpPr>
          <a:xfrm>
            <a:off x="5243735" y="2271523"/>
            <a:ext cx="405255" cy="275499"/>
            <a:chOff x="5283337" y="2478774"/>
            <a:chExt cx="358633" cy="243913"/>
          </a:xfrm>
        </p:grpSpPr>
        <p:sp>
          <p:nvSpPr>
            <p:cNvPr id="11703" name="Google Shape;11703;p9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9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9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9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9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9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9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9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9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9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9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9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9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9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9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9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9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0" name="Google Shape;11720;p96"/>
          <p:cNvGrpSpPr/>
          <p:nvPr/>
        </p:nvGrpSpPr>
        <p:grpSpPr>
          <a:xfrm>
            <a:off x="7964753" y="2295373"/>
            <a:ext cx="362068" cy="258670"/>
            <a:chOff x="7964753" y="2470823"/>
            <a:chExt cx="362068" cy="258670"/>
          </a:xfrm>
        </p:grpSpPr>
        <p:sp>
          <p:nvSpPr>
            <p:cNvPr id="11721" name="Google Shape;11721;p9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9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9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9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9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9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9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9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9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0" name="Google Shape;11730;p96"/>
          <p:cNvGrpSpPr/>
          <p:nvPr/>
        </p:nvGrpSpPr>
        <p:grpSpPr>
          <a:xfrm>
            <a:off x="7524349" y="2280997"/>
            <a:ext cx="350332" cy="288948"/>
            <a:chOff x="7524349" y="2456447"/>
            <a:chExt cx="350332" cy="288948"/>
          </a:xfrm>
        </p:grpSpPr>
        <p:sp>
          <p:nvSpPr>
            <p:cNvPr id="11731" name="Google Shape;11731;p9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9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9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9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9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96"/>
          <p:cNvGrpSpPr/>
          <p:nvPr/>
        </p:nvGrpSpPr>
        <p:grpSpPr>
          <a:xfrm>
            <a:off x="3972749" y="2719143"/>
            <a:ext cx="355230" cy="356725"/>
            <a:chOff x="3972749" y="2894211"/>
            <a:chExt cx="355230" cy="356725"/>
          </a:xfrm>
        </p:grpSpPr>
        <p:sp>
          <p:nvSpPr>
            <p:cNvPr id="11737" name="Google Shape;11737;p9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9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9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9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9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2" name="Google Shape;11742;p96"/>
          <p:cNvGrpSpPr/>
          <p:nvPr/>
        </p:nvGrpSpPr>
        <p:grpSpPr>
          <a:xfrm>
            <a:off x="3527797" y="2743553"/>
            <a:ext cx="355993" cy="307904"/>
            <a:chOff x="3527797" y="2918796"/>
            <a:chExt cx="355993" cy="307904"/>
          </a:xfrm>
        </p:grpSpPr>
        <p:sp>
          <p:nvSpPr>
            <p:cNvPr id="11743" name="Google Shape;11743;p9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9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9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9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9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9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9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9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9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9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96"/>
          <p:cNvGrpSpPr/>
          <p:nvPr/>
        </p:nvGrpSpPr>
        <p:grpSpPr>
          <a:xfrm>
            <a:off x="3082845" y="2746336"/>
            <a:ext cx="356375" cy="302338"/>
            <a:chOff x="3082845" y="2920959"/>
            <a:chExt cx="356375" cy="302338"/>
          </a:xfrm>
        </p:grpSpPr>
        <p:sp>
          <p:nvSpPr>
            <p:cNvPr id="11754" name="Google Shape;11754;p9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9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96"/>
          <p:cNvGrpSpPr/>
          <p:nvPr/>
        </p:nvGrpSpPr>
        <p:grpSpPr>
          <a:xfrm>
            <a:off x="2639038" y="2719699"/>
            <a:ext cx="355612" cy="355612"/>
            <a:chOff x="2639038" y="2894942"/>
            <a:chExt cx="355612" cy="355612"/>
          </a:xfrm>
        </p:grpSpPr>
        <p:sp>
          <p:nvSpPr>
            <p:cNvPr id="11757" name="Google Shape;11757;p9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9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96"/>
          <p:cNvGrpSpPr/>
          <p:nvPr/>
        </p:nvGrpSpPr>
        <p:grpSpPr>
          <a:xfrm>
            <a:off x="2194468" y="2763622"/>
            <a:ext cx="355993" cy="267766"/>
            <a:chOff x="2194468" y="2938865"/>
            <a:chExt cx="355993" cy="267766"/>
          </a:xfrm>
        </p:grpSpPr>
        <p:sp>
          <p:nvSpPr>
            <p:cNvPr id="11760" name="Google Shape;11760;p9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9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9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9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9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9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9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9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9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9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9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9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9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9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9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9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9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9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9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9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96"/>
          <p:cNvGrpSpPr/>
          <p:nvPr/>
        </p:nvGrpSpPr>
        <p:grpSpPr>
          <a:xfrm>
            <a:off x="1749897" y="2719699"/>
            <a:ext cx="355993" cy="355612"/>
            <a:chOff x="1749897" y="2894561"/>
            <a:chExt cx="355993" cy="355612"/>
          </a:xfrm>
        </p:grpSpPr>
        <p:sp>
          <p:nvSpPr>
            <p:cNvPr id="11781" name="Google Shape;11781;p9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9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9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9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9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9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9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9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9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9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9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2" name="Google Shape;11792;p96"/>
          <p:cNvGrpSpPr/>
          <p:nvPr/>
        </p:nvGrpSpPr>
        <p:grpSpPr>
          <a:xfrm>
            <a:off x="1305327" y="2718761"/>
            <a:ext cx="357520" cy="357488"/>
            <a:chOff x="1305327" y="2894211"/>
            <a:chExt cx="357520" cy="357488"/>
          </a:xfrm>
        </p:grpSpPr>
        <p:sp>
          <p:nvSpPr>
            <p:cNvPr id="11793" name="Google Shape;11793;p9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9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9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9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9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96"/>
          <p:cNvGrpSpPr/>
          <p:nvPr/>
        </p:nvGrpSpPr>
        <p:grpSpPr>
          <a:xfrm>
            <a:off x="853950" y="2720860"/>
            <a:ext cx="364104" cy="353290"/>
            <a:chOff x="853950" y="2894720"/>
            <a:chExt cx="364104" cy="353290"/>
          </a:xfrm>
        </p:grpSpPr>
        <p:sp>
          <p:nvSpPr>
            <p:cNvPr id="11799" name="Google Shape;11799;p9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9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9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9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9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9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9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6" name="Google Shape;11806;p96"/>
          <p:cNvGrpSpPr/>
          <p:nvPr/>
        </p:nvGrpSpPr>
        <p:grpSpPr>
          <a:xfrm>
            <a:off x="7066548" y="2737144"/>
            <a:ext cx="352209" cy="334938"/>
            <a:chOff x="7066548" y="2912594"/>
            <a:chExt cx="352209" cy="334938"/>
          </a:xfrm>
        </p:grpSpPr>
        <p:sp>
          <p:nvSpPr>
            <p:cNvPr id="11807" name="Google Shape;11807;p9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9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9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9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9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9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3" name="Google Shape;11813;p96"/>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96"/>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5" name="Google Shape;11815;p96"/>
          <p:cNvGrpSpPr/>
          <p:nvPr/>
        </p:nvGrpSpPr>
        <p:grpSpPr>
          <a:xfrm>
            <a:off x="7541397" y="2729352"/>
            <a:ext cx="318495" cy="352209"/>
            <a:chOff x="7541397" y="2904802"/>
            <a:chExt cx="318495" cy="352209"/>
          </a:xfrm>
        </p:grpSpPr>
        <p:sp>
          <p:nvSpPr>
            <p:cNvPr id="11816" name="Google Shape;11816;p9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9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96"/>
          <p:cNvGrpSpPr/>
          <p:nvPr/>
        </p:nvGrpSpPr>
        <p:grpSpPr>
          <a:xfrm>
            <a:off x="8003015" y="2728589"/>
            <a:ext cx="306759" cy="351445"/>
            <a:chOff x="8003015" y="2904039"/>
            <a:chExt cx="306759" cy="351445"/>
          </a:xfrm>
        </p:grpSpPr>
        <p:sp>
          <p:nvSpPr>
            <p:cNvPr id="11819" name="Google Shape;11819;p9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9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9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9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9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9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96"/>
          <p:cNvGrpSpPr/>
          <p:nvPr/>
        </p:nvGrpSpPr>
        <p:grpSpPr>
          <a:xfrm>
            <a:off x="5687770" y="2710046"/>
            <a:ext cx="369638" cy="369606"/>
            <a:chOff x="5687770" y="2885496"/>
            <a:chExt cx="369638" cy="369606"/>
          </a:xfrm>
        </p:grpSpPr>
        <p:sp>
          <p:nvSpPr>
            <p:cNvPr id="11826" name="Google Shape;11826;p9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9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9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9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9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9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9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9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9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9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6" name="Google Shape;11836;p96"/>
          <p:cNvGrpSpPr/>
          <p:nvPr/>
        </p:nvGrpSpPr>
        <p:grpSpPr>
          <a:xfrm>
            <a:off x="4881958" y="2729352"/>
            <a:ext cx="156417" cy="349537"/>
            <a:chOff x="4881958" y="2904802"/>
            <a:chExt cx="156417" cy="349537"/>
          </a:xfrm>
        </p:grpSpPr>
        <p:sp>
          <p:nvSpPr>
            <p:cNvPr id="11837" name="Google Shape;11837;p9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9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9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9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9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9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9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96"/>
          <p:cNvGrpSpPr/>
          <p:nvPr/>
        </p:nvGrpSpPr>
        <p:grpSpPr>
          <a:xfrm>
            <a:off x="5230318" y="2711064"/>
            <a:ext cx="371133" cy="367443"/>
            <a:chOff x="5230318" y="2886514"/>
            <a:chExt cx="371133" cy="367443"/>
          </a:xfrm>
        </p:grpSpPr>
        <p:sp>
          <p:nvSpPr>
            <p:cNvPr id="11845" name="Google Shape;11845;p9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9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9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9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9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9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9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9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9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4" name="Google Shape;11854;p96"/>
          <p:cNvGrpSpPr/>
          <p:nvPr/>
        </p:nvGrpSpPr>
        <p:grpSpPr>
          <a:xfrm>
            <a:off x="5748358" y="3259128"/>
            <a:ext cx="352590" cy="182561"/>
            <a:chOff x="5748358" y="3434578"/>
            <a:chExt cx="352590" cy="182561"/>
          </a:xfrm>
        </p:grpSpPr>
        <p:sp>
          <p:nvSpPr>
            <p:cNvPr id="11855" name="Google Shape;11855;p9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9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9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9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9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9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96"/>
          <p:cNvGrpSpPr/>
          <p:nvPr/>
        </p:nvGrpSpPr>
        <p:grpSpPr>
          <a:xfrm>
            <a:off x="862283" y="4099321"/>
            <a:ext cx="341204" cy="359301"/>
            <a:chOff x="862283" y="4274771"/>
            <a:chExt cx="341204" cy="359301"/>
          </a:xfrm>
        </p:grpSpPr>
        <p:sp>
          <p:nvSpPr>
            <p:cNvPr id="11862" name="Google Shape;11862;p9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9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9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5" name="Google Shape;11865;p96"/>
          <p:cNvGrpSpPr/>
          <p:nvPr/>
        </p:nvGrpSpPr>
        <p:grpSpPr>
          <a:xfrm>
            <a:off x="1396957" y="4111915"/>
            <a:ext cx="301861" cy="332871"/>
            <a:chOff x="1396957" y="4287365"/>
            <a:chExt cx="301861" cy="332871"/>
          </a:xfrm>
        </p:grpSpPr>
        <p:sp>
          <p:nvSpPr>
            <p:cNvPr id="11866" name="Google Shape;11866;p9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9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9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9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9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9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9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9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9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9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9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9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9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9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9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96"/>
          <p:cNvGrpSpPr/>
          <p:nvPr/>
        </p:nvGrpSpPr>
        <p:grpSpPr>
          <a:xfrm>
            <a:off x="1865381" y="4102056"/>
            <a:ext cx="396131" cy="355612"/>
            <a:chOff x="1865381" y="4277506"/>
            <a:chExt cx="396131" cy="355612"/>
          </a:xfrm>
        </p:grpSpPr>
        <p:sp>
          <p:nvSpPr>
            <p:cNvPr id="11882" name="Google Shape;11882;p9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9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9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9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9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9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96"/>
          <p:cNvGrpSpPr/>
          <p:nvPr/>
        </p:nvGrpSpPr>
        <p:grpSpPr>
          <a:xfrm>
            <a:off x="2411823" y="4128549"/>
            <a:ext cx="334398" cy="299953"/>
            <a:chOff x="2411823" y="4303999"/>
            <a:chExt cx="334398" cy="299953"/>
          </a:xfrm>
        </p:grpSpPr>
        <p:sp>
          <p:nvSpPr>
            <p:cNvPr id="11889" name="Google Shape;11889;p9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9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9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9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9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9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9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96"/>
          <p:cNvGrpSpPr/>
          <p:nvPr/>
        </p:nvGrpSpPr>
        <p:grpSpPr>
          <a:xfrm>
            <a:off x="2903337" y="4103582"/>
            <a:ext cx="382519" cy="350682"/>
            <a:chOff x="2903337" y="4279032"/>
            <a:chExt cx="382519" cy="350682"/>
          </a:xfrm>
        </p:grpSpPr>
        <p:sp>
          <p:nvSpPr>
            <p:cNvPr id="11897" name="Google Shape;11897;p9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9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9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9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9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9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9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9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9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9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9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9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9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9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9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2" name="Google Shape;11912;p96"/>
          <p:cNvGrpSpPr/>
          <p:nvPr/>
        </p:nvGrpSpPr>
        <p:grpSpPr>
          <a:xfrm>
            <a:off x="3933342" y="4140317"/>
            <a:ext cx="383632" cy="276449"/>
            <a:chOff x="3933342" y="4315767"/>
            <a:chExt cx="383632" cy="276449"/>
          </a:xfrm>
        </p:grpSpPr>
        <p:sp>
          <p:nvSpPr>
            <p:cNvPr id="11913" name="Google Shape;11913;p9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9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9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9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9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9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9" name="Google Shape;11919;p96"/>
          <p:cNvGrpSpPr/>
          <p:nvPr/>
        </p:nvGrpSpPr>
        <p:grpSpPr>
          <a:xfrm>
            <a:off x="3441065" y="4127055"/>
            <a:ext cx="337069" cy="302593"/>
            <a:chOff x="3441065" y="4302505"/>
            <a:chExt cx="337069" cy="302593"/>
          </a:xfrm>
        </p:grpSpPr>
        <p:sp>
          <p:nvSpPr>
            <p:cNvPr id="11920" name="Google Shape;11920;p9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9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9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9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9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9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9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9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9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9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9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9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9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3" name="Google Shape;11933;p96"/>
          <p:cNvGrpSpPr/>
          <p:nvPr/>
        </p:nvGrpSpPr>
        <p:grpSpPr>
          <a:xfrm>
            <a:off x="3532345" y="3187185"/>
            <a:ext cx="339328" cy="336274"/>
            <a:chOff x="3532345" y="3362635"/>
            <a:chExt cx="339328" cy="336274"/>
          </a:xfrm>
        </p:grpSpPr>
        <p:sp>
          <p:nvSpPr>
            <p:cNvPr id="11934" name="Google Shape;11934;p9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9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9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9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9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9" name="Google Shape;11939;p96"/>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40" name="Google Shape;11940;p96"/>
          <p:cNvGrpSpPr/>
          <p:nvPr/>
        </p:nvGrpSpPr>
        <p:grpSpPr>
          <a:xfrm>
            <a:off x="1883955" y="3633250"/>
            <a:ext cx="162873" cy="351445"/>
            <a:chOff x="1883955" y="3808700"/>
            <a:chExt cx="162873" cy="351445"/>
          </a:xfrm>
        </p:grpSpPr>
        <p:sp>
          <p:nvSpPr>
            <p:cNvPr id="11941" name="Google Shape;11941;p9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9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3" name="Google Shape;11943;p96"/>
          <p:cNvGrpSpPr/>
          <p:nvPr/>
        </p:nvGrpSpPr>
        <p:grpSpPr>
          <a:xfrm>
            <a:off x="939156" y="3633759"/>
            <a:ext cx="192007" cy="351318"/>
            <a:chOff x="939156" y="3809209"/>
            <a:chExt cx="192007" cy="351318"/>
          </a:xfrm>
        </p:grpSpPr>
        <p:sp>
          <p:nvSpPr>
            <p:cNvPr id="11944" name="Google Shape;11944;p9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9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96"/>
          <p:cNvGrpSpPr/>
          <p:nvPr/>
        </p:nvGrpSpPr>
        <p:grpSpPr>
          <a:xfrm>
            <a:off x="2306167" y="3634395"/>
            <a:ext cx="193915" cy="349155"/>
            <a:chOff x="2306167" y="3809845"/>
            <a:chExt cx="193915" cy="349155"/>
          </a:xfrm>
        </p:grpSpPr>
        <p:sp>
          <p:nvSpPr>
            <p:cNvPr id="11947" name="Google Shape;11947;p9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9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9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9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9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9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9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96"/>
          <p:cNvGrpSpPr/>
          <p:nvPr/>
        </p:nvGrpSpPr>
        <p:grpSpPr>
          <a:xfrm>
            <a:off x="1323901" y="3631723"/>
            <a:ext cx="356343" cy="356757"/>
            <a:chOff x="1323901" y="3807173"/>
            <a:chExt cx="356343" cy="356757"/>
          </a:xfrm>
        </p:grpSpPr>
        <p:sp>
          <p:nvSpPr>
            <p:cNvPr id="11955" name="Google Shape;11955;p9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9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9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9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9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9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9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9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9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9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9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9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9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9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9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9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9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9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9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9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9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9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9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9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79" name="Google Shape;11979;p96"/>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0" name="Google Shape;11980;p96"/>
          <p:cNvGrpSpPr/>
          <p:nvPr/>
        </p:nvGrpSpPr>
        <p:grpSpPr>
          <a:xfrm>
            <a:off x="859262" y="3178470"/>
            <a:ext cx="306759" cy="351445"/>
            <a:chOff x="859262" y="3353920"/>
            <a:chExt cx="306759" cy="351445"/>
          </a:xfrm>
        </p:grpSpPr>
        <p:sp>
          <p:nvSpPr>
            <p:cNvPr id="11981" name="Google Shape;11981;p9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9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9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9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9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86" name="Google Shape;11986;p96"/>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87" name="Google Shape;11987;p96"/>
          <p:cNvGrpSpPr/>
          <p:nvPr/>
        </p:nvGrpSpPr>
        <p:grpSpPr>
          <a:xfrm>
            <a:off x="3967437" y="3661652"/>
            <a:ext cx="364708" cy="295405"/>
            <a:chOff x="3967437" y="3837102"/>
            <a:chExt cx="364708" cy="295405"/>
          </a:xfrm>
        </p:grpSpPr>
        <p:sp>
          <p:nvSpPr>
            <p:cNvPr id="11988" name="Google Shape;11988;p9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9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9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9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9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93" name="Google Shape;11993;p96"/>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96"/>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96"/>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96" name="Google Shape;11996;p96"/>
          <p:cNvGrpSpPr/>
          <p:nvPr/>
        </p:nvGrpSpPr>
        <p:grpSpPr>
          <a:xfrm>
            <a:off x="5811827" y="3631001"/>
            <a:ext cx="283743" cy="308444"/>
            <a:chOff x="5964227" y="3858701"/>
            <a:chExt cx="283743" cy="308444"/>
          </a:xfrm>
        </p:grpSpPr>
        <p:sp>
          <p:nvSpPr>
            <p:cNvPr id="11997" name="Google Shape;11997;p9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9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9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9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96"/>
          <p:cNvGrpSpPr/>
          <p:nvPr/>
        </p:nvGrpSpPr>
        <p:grpSpPr>
          <a:xfrm>
            <a:off x="6243508" y="3697623"/>
            <a:ext cx="320372" cy="213602"/>
            <a:chOff x="6395908" y="3873073"/>
            <a:chExt cx="320372" cy="213602"/>
          </a:xfrm>
        </p:grpSpPr>
        <p:sp>
          <p:nvSpPr>
            <p:cNvPr id="12002" name="Google Shape;12002;p9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9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9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9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9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9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9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9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9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9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96"/>
          <p:cNvGrpSpPr/>
          <p:nvPr/>
        </p:nvGrpSpPr>
        <p:grpSpPr>
          <a:xfrm>
            <a:off x="7262890" y="3627366"/>
            <a:ext cx="357138" cy="352018"/>
            <a:chOff x="7415290" y="3802816"/>
            <a:chExt cx="357138" cy="352018"/>
          </a:xfrm>
        </p:grpSpPr>
        <p:sp>
          <p:nvSpPr>
            <p:cNvPr id="12013" name="Google Shape;12013;p9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9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9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9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9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9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9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9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1" name="Google Shape;12021;p96"/>
          <p:cNvGrpSpPr/>
          <p:nvPr/>
        </p:nvGrpSpPr>
        <p:grpSpPr>
          <a:xfrm>
            <a:off x="6737312" y="3657963"/>
            <a:ext cx="355230" cy="293401"/>
            <a:chOff x="6889712" y="3833413"/>
            <a:chExt cx="355230" cy="293401"/>
          </a:xfrm>
        </p:grpSpPr>
        <p:sp>
          <p:nvSpPr>
            <p:cNvPr id="12022" name="Google Shape;12022;p9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9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9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9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9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96"/>
          <p:cNvGrpSpPr/>
          <p:nvPr/>
        </p:nvGrpSpPr>
        <p:grpSpPr>
          <a:xfrm>
            <a:off x="7707152" y="3660420"/>
            <a:ext cx="282318" cy="337168"/>
            <a:chOff x="1635875" y="237775"/>
            <a:chExt cx="4370250" cy="5219325"/>
          </a:xfrm>
        </p:grpSpPr>
        <p:sp>
          <p:nvSpPr>
            <p:cNvPr id="12028" name="Google Shape;12028;p9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9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0" name="Google Shape;12030;p96"/>
          <p:cNvGrpSpPr/>
          <p:nvPr/>
        </p:nvGrpSpPr>
        <p:grpSpPr>
          <a:xfrm>
            <a:off x="3103963" y="3185690"/>
            <a:ext cx="297886" cy="337578"/>
            <a:chOff x="3103963" y="3361140"/>
            <a:chExt cx="297886" cy="337578"/>
          </a:xfrm>
        </p:grpSpPr>
        <p:sp>
          <p:nvSpPr>
            <p:cNvPr id="12031" name="Google Shape;12031;p9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9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9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9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9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9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9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9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9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9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9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9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9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9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9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9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9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9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9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9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9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9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9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9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5" name="Google Shape;12055;p96"/>
          <p:cNvGrpSpPr/>
          <p:nvPr/>
        </p:nvGrpSpPr>
        <p:grpSpPr>
          <a:xfrm>
            <a:off x="2667821" y="3185658"/>
            <a:ext cx="273046" cy="337801"/>
            <a:chOff x="2667821" y="3361108"/>
            <a:chExt cx="273046" cy="337801"/>
          </a:xfrm>
        </p:grpSpPr>
        <p:sp>
          <p:nvSpPr>
            <p:cNvPr id="12056" name="Google Shape;12056;p9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9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9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9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9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9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9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9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9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9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9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9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9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9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9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9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9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9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9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96"/>
          <p:cNvGrpSpPr/>
          <p:nvPr/>
        </p:nvGrpSpPr>
        <p:grpSpPr>
          <a:xfrm>
            <a:off x="2212469" y="3184863"/>
            <a:ext cx="282715" cy="338660"/>
            <a:chOff x="2212469" y="3360313"/>
            <a:chExt cx="282715" cy="338660"/>
          </a:xfrm>
        </p:grpSpPr>
        <p:sp>
          <p:nvSpPr>
            <p:cNvPr id="12076" name="Google Shape;12076;p9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9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9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9" name="Google Shape;12079;p96"/>
          <p:cNvGrpSpPr/>
          <p:nvPr/>
        </p:nvGrpSpPr>
        <p:grpSpPr>
          <a:xfrm>
            <a:off x="1768821" y="3185658"/>
            <a:ext cx="278739" cy="339073"/>
            <a:chOff x="1768821" y="3361108"/>
            <a:chExt cx="278739" cy="339073"/>
          </a:xfrm>
        </p:grpSpPr>
        <p:sp>
          <p:nvSpPr>
            <p:cNvPr id="12080" name="Google Shape;12080;p9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9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9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9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9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9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9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9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9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9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9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96"/>
          <p:cNvGrpSpPr/>
          <p:nvPr/>
        </p:nvGrpSpPr>
        <p:grpSpPr>
          <a:xfrm>
            <a:off x="5337883" y="3161423"/>
            <a:ext cx="307141" cy="376826"/>
            <a:chOff x="5337883" y="3336873"/>
            <a:chExt cx="307141" cy="376826"/>
          </a:xfrm>
        </p:grpSpPr>
        <p:sp>
          <p:nvSpPr>
            <p:cNvPr id="12092" name="Google Shape;12092;p9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9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4" name="Google Shape;12094;p96"/>
          <p:cNvGrpSpPr/>
          <p:nvPr/>
        </p:nvGrpSpPr>
        <p:grpSpPr>
          <a:xfrm>
            <a:off x="4883835" y="3161805"/>
            <a:ext cx="323425" cy="377557"/>
            <a:chOff x="4883835" y="3337255"/>
            <a:chExt cx="323425" cy="377557"/>
          </a:xfrm>
        </p:grpSpPr>
        <p:sp>
          <p:nvSpPr>
            <p:cNvPr id="12095" name="Google Shape;12095;p9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9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9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96"/>
          <p:cNvGrpSpPr/>
          <p:nvPr/>
        </p:nvGrpSpPr>
        <p:grpSpPr>
          <a:xfrm>
            <a:off x="6193310" y="3231839"/>
            <a:ext cx="352590" cy="237488"/>
            <a:chOff x="6193310" y="3407289"/>
            <a:chExt cx="352590" cy="237488"/>
          </a:xfrm>
        </p:grpSpPr>
        <p:sp>
          <p:nvSpPr>
            <p:cNvPr id="12099" name="Google Shape;12099;p9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9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9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9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9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4" name="Google Shape;12104;p96"/>
          <p:cNvGrpSpPr/>
          <p:nvPr/>
        </p:nvGrpSpPr>
        <p:grpSpPr>
          <a:xfrm>
            <a:off x="6637117" y="3222393"/>
            <a:ext cx="353735" cy="254504"/>
            <a:chOff x="6637117" y="3397843"/>
            <a:chExt cx="353735" cy="254504"/>
          </a:xfrm>
        </p:grpSpPr>
        <p:sp>
          <p:nvSpPr>
            <p:cNvPr id="12105" name="Google Shape;12105;p9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9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9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9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9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9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1" name="Google Shape;12111;p96"/>
          <p:cNvGrpSpPr/>
          <p:nvPr/>
        </p:nvGrpSpPr>
        <p:grpSpPr>
          <a:xfrm>
            <a:off x="7075994" y="3174081"/>
            <a:ext cx="360637" cy="352336"/>
            <a:chOff x="7075994" y="3349531"/>
            <a:chExt cx="360637" cy="352336"/>
          </a:xfrm>
        </p:grpSpPr>
        <p:sp>
          <p:nvSpPr>
            <p:cNvPr id="12112" name="Google Shape;12112;p9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9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9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9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9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9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9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96"/>
          <p:cNvGrpSpPr/>
          <p:nvPr/>
        </p:nvGrpSpPr>
        <p:grpSpPr>
          <a:xfrm>
            <a:off x="7651983" y="3173731"/>
            <a:ext cx="107183" cy="352399"/>
            <a:chOff x="7651983" y="3349181"/>
            <a:chExt cx="107183" cy="352399"/>
          </a:xfrm>
        </p:grpSpPr>
        <p:sp>
          <p:nvSpPr>
            <p:cNvPr id="12120" name="Google Shape;12120;p9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9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96"/>
          <p:cNvGrpSpPr/>
          <p:nvPr/>
        </p:nvGrpSpPr>
        <p:grpSpPr>
          <a:xfrm>
            <a:off x="7973468" y="3206872"/>
            <a:ext cx="352590" cy="287072"/>
            <a:chOff x="7973468" y="3382322"/>
            <a:chExt cx="352590" cy="287072"/>
          </a:xfrm>
        </p:grpSpPr>
        <p:sp>
          <p:nvSpPr>
            <p:cNvPr id="12123" name="Google Shape;12123;p9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9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9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9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9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9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9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9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9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9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9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9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35" name="Google Shape;12135;p96"/>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2136" name="Google Shape;12136;p96"/>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40"/>
        <p:cNvGrpSpPr/>
        <p:nvPr/>
      </p:nvGrpSpPr>
      <p:grpSpPr>
        <a:xfrm>
          <a:off x="0" y="0"/>
          <a:ext cx="0" cy="0"/>
          <a:chOff x="0" y="0"/>
          <a:chExt cx="0" cy="0"/>
        </a:xfrm>
      </p:grpSpPr>
      <p:grpSp>
        <p:nvGrpSpPr>
          <p:cNvPr id="12141" name="Google Shape;12141;p97"/>
          <p:cNvGrpSpPr/>
          <p:nvPr/>
        </p:nvGrpSpPr>
        <p:grpSpPr>
          <a:xfrm>
            <a:off x="821808" y="1576858"/>
            <a:ext cx="347872" cy="347488"/>
            <a:chOff x="849677" y="1500658"/>
            <a:chExt cx="347872" cy="347488"/>
          </a:xfrm>
        </p:grpSpPr>
        <p:sp>
          <p:nvSpPr>
            <p:cNvPr id="12142" name="Google Shape;12142;p9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9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9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9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9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9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97"/>
          <p:cNvGrpSpPr/>
          <p:nvPr/>
        </p:nvGrpSpPr>
        <p:grpSpPr>
          <a:xfrm>
            <a:off x="1387984" y="1576858"/>
            <a:ext cx="315872" cy="347488"/>
            <a:chOff x="1415853" y="1500658"/>
            <a:chExt cx="315872" cy="347488"/>
          </a:xfrm>
        </p:grpSpPr>
        <p:sp>
          <p:nvSpPr>
            <p:cNvPr id="12149" name="Google Shape;12149;p9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9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9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9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3" name="Google Shape;12153;p97"/>
          <p:cNvGrpSpPr/>
          <p:nvPr/>
        </p:nvGrpSpPr>
        <p:grpSpPr>
          <a:xfrm>
            <a:off x="4669520" y="1576858"/>
            <a:ext cx="347520" cy="347104"/>
            <a:chOff x="4697389" y="1500658"/>
            <a:chExt cx="347520" cy="347104"/>
          </a:xfrm>
        </p:grpSpPr>
        <p:sp>
          <p:nvSpPr>
            <p:cNvPr id="12154" name="Google Shape;12154;p9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9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9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97"/>
          <p:cNvGrpSpPr/>
          <p:nvPr/>
        </p:nvGrpSpPr>
        <p:grpSpPr>
          <a:xfrm>
            <a:off x="3575664" y="2041146"/>
            <a:ext cx="347520" cy="353760"/>
            <a:chOff x="3603533" y="1964946"/>
            <a:chExt cx="347520" cy="353760"/>
          </a:xfrm>
        </p:grpSpPr>
        <p:sp>
          <p:nvSpPr>
            <p:cNvPr id="12158" name="Google Shape;12158;p9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9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9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1" name="Google Shape;12161;p97"/>
          <p:cNvGrpSpPr/>
          <p:nvPr/>
        </p:nvGrpSpPr>
        <p:grpSpPr>
          <a:xfrm>
            <a:off x="1922896" y="2040538"/>
            <a:ext cx="357792" cy="352448"/>
            <a:chOff x="1950765" y="1964338"/>
            <a:chExt cx="357792" cy="352448"/>
          </a:xfrm>
        </p:grpSpPr>
        <p:sp>
          <p:nvSpPr>
            <p:cNvPr id="12162" name="Google Shape;12162;p9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9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9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9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6" name="Google Shape;12166;p97"/>
          <p:cNvGrpSpPr/>
          <p:nvPr/>
        </p:nvGrpSpPr>
        <p:grpSpPr>
          <a:xfrm>
            <a:off x="7407760" y="2040890"/>
            <a:ext cx="367712" cy="353248"/>
            <a:chOff x="7435629" y="1964690"/>
            <a:chExt cx="367712" cy="353248"/>
          </a:xfrm>
        </p:grpSpPr>
        <p:sp>
          <p:nvSpPr>
            <p:cNvPr id="12167" name="Google Shape;12167;p9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9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9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9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1" name="Google Shape;12171;p97"/>
          <p:cNvGrpSpPr/>
          <p:nvPr/>
        </p:nvGrpSpPr>
        <p:grpSpPr>
          <a:xfrm>
            <a:off x="2484880" y="2041242"/>
            <a:ext cx="333024" cy="352896"/>
            <a:chOff x="2512749" y="1965042"/>
            <a:chExt cx="333024" cy="352896"/>
          </a:xfrm>
        </p:grpSpPr>
        <p:sp>
          <p:nvSpPr>
            <p:cNvPr id="12172" name="Google Shape;12172;p9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9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9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9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9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97"/>
          <p:cNvGrpSpPr/>
          <p:nvPr/>
        </p:nvGrpSpPr>
        <p:grpSpPr>
          <a:xfrm>
            <a:off x="1370448" y="2057978"/>
            <a:ext cx="365792" cy="335392"/>
            <a:chOff x="1398317" y="1981778"/>
            <a:chExt cx="365792" cy="335392"/>
          </a:xfrm>
        </p:grpSpPr>
        <p:sp>
          <p:nvSpPr>
            <p:cNvPr id="12178" name="Google Shape;12178;p9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9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9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9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9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9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97"/>
          <p:cNvGrpSpPr/>
          <p:nvPr/>
        </p:nvGrpSpPr>
        <p:grpSpPr>
          <a:xfrm>
            <a:off x="3024368" y="2079770"/>
            <a:ext cx="353600" cy="314752"/>
            <a:chOff x="3052237" y="2003570"/>
            <a:chExt cx="353600" cy="314752"/>
          </a:xfrm>
        </p:grpSpPr>
        <p:sp>
          <p:nvSpPr>
            <p:cNvPr id="12185" name="Google Shape;12185;p9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9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9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97"/>
          <p:cNvGrpSpPr/>
          <p:nvPr/>
        </p:nvGrpSpPr>
        <p:grpSpPr>
          <a:xfrm>
            <a:off x="1376144" y="3034266"/>
            <a:ext cx="368096" cy="223968"/>
            <a:chOff x="1404013" y="2958066"/>
            <a:chExt cx="368096" cy="223968"/>
          </a:xfrm>
        </p:grpSpPr>
        <p:sp>
          <p:nvSpPr>
            <p:cNvPr id="12189" name="Google Shape;12189;p9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9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1" name="Google Shape;12191;p97"/>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97"/>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3" name="Google Shape;12193;p97"/>
          <p:cNvGrpSpPr/>
          <p:nvPr/>
        </p:nvGrpSpPr>
        <p:grpSpPr>
          <a:xfrm>
            <a:off x="1923280" y="2961402"/>
            <a:ext cx="370368" cy="367328"/>
            <a:chOff x="1951149" y="2885202"/>
            <a:chExt cx="370368" cy="367328"/>
          </a:xfrm>
        </p:grpSpPr>
        <p:sp>
          <p:nvSpPr>
            <p:cNvPr id="12194" name="Google Shape;12194;p9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9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9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7" name="Google Shape;12197;p97"/>
          <p:cNvGrpSpPr/>
          <p:nvPr/>
        </p:nvGrpSpPr>
        <p:grpSpPr>
          <a:xfrm>
            <a:off x="2473808" y="2982362"/>
            <a:ext cx="367328" cy="327296"/>
            <a:chOff x="2501677" y="2906162"/>
            <a:chExt cx="367328" cy="327296"/>
          </a:xfrm>
        </p:grpSpPr>
        <p:sp>
          <p:nvSpPr>
            <p:cNvPr id="12198" name="Google Shape;12198;p9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9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9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1" name="Google Shape;12201;p97"/>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2" name="Google Shape;12202;p97"/>
          <p:cNvGrpSpPr/>
          <p:nvPr/>
        </p:nvGrpSpPr>
        <p:grpSpPr>
          <a:xfrm>
            <a:off x="3022448" y="2969914"/>
            <a:ext cx="367712" cy="354240"/>
            <a:chOff x="3050317" y="2893714"/>
            <a:chExt cx="367712" cy="354240"/>
          </a:xfrm>
        </p:grpSpPr>
        <p:sp>
          <p:nvSpPr>
            <p:cNvPr id="12203" name="Google Shape;12203;p9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9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5" name="Google Shape;12205;p97"/>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97"/>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7" name="Google Shape;12207;p97"/>
          <p:cNvGrpSpPr/>
          <p:nvPr/>
        </p:nvGrpSpPr>
        <p:grpSpPr>
          <a:xfrm>
            <a:off x="7503408" y="2962554"/>
            <a:ext cx="185184" cy="367296"/>
            <a:chOff x="7531277" y="2886354"/>
            <a:chExt cx="185184" cy="367296"/>
          </a:xfrm>
        </p:grpSpPr>
        <p:sp>
          <p:nvSpPr>
            <p:cNvPr id="12208" name="Google Shape;12208;p9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9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9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1" name="Google Shape;12211;p97"/>
          <p:cNvGrpSpPr/>
          <p:nvPr/>
        </p:nvGrpSpPr>
        <p:grpSpPr>
          <a:xfrm>
            <a:off x="6898768" y="2962938"/>
            <a:ext cx="297184" cy="367296"/>
            <a:chOff x="6926637" y="2886738"/>
            <a:chExt cx="297184" cy="367296"/>
          </a:xfrm>
        </p:grpSpPr>
        <p:sp>
          <p:nvSpPr>
            <p:cNvPr id="12212" name="Google Shape;12212;p9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9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9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15" name="Google Shape;12215;p97"/>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97"/>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7" name="Google Shape;12217;p97"/>
          <p:cNvGrpSpPr/>
          <p:nvPr/>
        </p:nvGrpSpPr>
        <p:grpSpPr>
          <a:xfrm>
            <a:off x="6312784" y="2962554"/>
            <a:ext cx="370368" cy="368064"/>
            <a:chOff x="6340653" y="2886354"/>
            <a:chExt cx="370368" cy="368064"/>
          </a:xfrm>
        </p:grpSpPr>
        <p:sp>
          <p:nvSpPr>
            <p:cNvPr id="12218" name="Google Shape;12218;p9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9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9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9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9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9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97"/>
          <p:cNvGrpSpPr/>
          <p:nvPr/>
        </p:nvGrpSpPr>
        <p:grpSpPr>
          <a:xfrm>
            <a:off x="5218928" y="2057626"/>
            <a:ext cx="354752" cy="336512"/>
            <a:chOff x="5246797" y="1981426"/>
            <a:chExt cx="354752" cy="336512"/>
          </a:xfrm>
        </p:grpSpPr>
        <p:sp>
          <p:nvSpPr>
            <p:cNvPr id="12225" name="Google Shape;12225;p9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9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97"/>
          <p:cNvGrpSpPr/>
          <p:nvPr/>
        </p:nvGrpSpPr>
        <p:grpSpPr>
          <a:xfrm>
            <a:off x="4120880" y="2178266"/>
            <a:ext cx="355136" cy="216256"/>
            <a:chOff x="4148749" y="2102066"/>
            <a:chExt cx="355136" cy="216256"/>
          </a:xfrm>
        </p:grpSpPr>
        <p:sp>
          <p:nvSpPr>
            <p:cNvPr id="12228" name="Google Shape;12228;p9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9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97"/>
          <p:cNvGrpSpPr/>
          <p:nvPr/>
        </p:nvGrpSpPr>
        <p:grpSpPr>
          <a:xfrm>
            <a:off x="5766800" y="2077626"/>
            <a:ext cx="354752" cy="315360"/>
            <a:chOff x="5794669" y="2001426"/>
            <a:chExt cx="354752" cy="315360"/>
          </a:xfrm>
        </p:grpSpPr>
        <p:sp>
          <p:nvSpPr>
            <p:cNvPr id="12231" name="Google Shape;12231;p9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9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3" name="Google Shape;12233;p97"/>
          <p:cNvGrpSpPr/>
          <p:nvPr/>
        </p:nvGrpSpPr>
        <p:grpSpPr>
          <a:xfrm>
            <a:off x="6317360" y="2106042"/>
            <a:ext cx="352832" cy="289216"/>
            <a:chOff x="6345229" y="2029842"/>
            <a:chExt cx="352832" cy="289216"/>
          </a:xfrm>
        </p:grpSpPr>
        <p:sp>
          <p:nvSpPr>
            <p:cNvPr id="12234" name="Google Shape;12234;p9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9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6" name="Google Shape;12236;p97"/>
          <p:cNvGrpSpPr/>
          <p:nvPr/>
        </p:nvGrpSpPr>
        <p:grpSpPr>
          <a:xfrm>
            <a:off x="4669520" y="2112538"/>
            <a:ext cx="354752" cy="281984"/>
            <a:chOff x="4697389" y="2036338"/>
            <a:chExt cx="354752" cy="281984"/>
          </a:xfrm>
        </p:grpSpPr>
        <p:sp>
          <p:nvSpPr>
            <p:cNvPr id="12237" name="Google Shape;12237;p9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9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9" name="Google Shape;12239;p97"/>
          <p:cNvGrpSpPr/>
          <p:nvPr/>
        </p:nvGrpSpPr>
        <p:grpSpPr>
          <a:xfrm>
            <a:off x="1376144" y="2500954"/>
            <a:ext cx="353600" cy="354944"/>
            <a:chOff x="1404013" y="2424754"/>
            <a:chExt cx="353600" cy="354944"/>
          </a:xfrm>
        </p:grpSpPr>
        <p:sp>
          <p:nvSpPr>
            <p:cNvPr id="12240" name="Google Shape;12240;p9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9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9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9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9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5" name="Google Shape;12245;p97"/>
          <p:cNvGrpSpPr/>
          <p:nvPr/>
        </p:nvGrpSpPr>
        <p:grpSpPr>
          <a:xfrm>
            <a:off x="826384" y="2504474"/>
            <a:ext cx="355104" cy="351040"/>
            <a:chOff x="854253" y="2428274"/>
            <a:chExt cx="355104" cy="351040"/>
          </a:xfrm>
        </p:grpSpPr>
        <p:sp>
          <p:nvSpPr>
            <p:cNvPr id="12246" name="Google Shape;12246;p9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9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97"/>
          <p:cNvGrpSpPr/>
          <p:nvPr/>
        </p:nvGrpSpPr>
        <p:grpSpPr>
          <a:xfrm>
            <a:off x="6869040" y="2517146"/>
            <a:ext cx="354752" cy="275904"/>
            <a:chOff x="6896909" y="2440946"/>
            <a:chExt cx="354752" cy="275904"/>
          </a:xfrm>
        </p:grpSpPr>
        <p:sp>
          <p:nvSpPr>
            <p:cNvPr id="12249" name="Google Shape;12249;p9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9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1" name="Google Shape;12251;p97"/>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2" name="Google Shape;12252;p97"/>
          <p:cNvGrpSpPr/>
          <p:nvPr/>
        </p:nvGrpSpPr>
        <p:grpSpPr>
          <a:xfrm>
            <a:off x="5237200" y="2500954"/>
            <a:ext cx="321984" cy="354560"/>
            <a:chOff x="5265069" y="2424754"/>
            <a:chExt cx="321984" cy="354560"/>
          </a:xfrm>
        </p:grpSpPr>
        <p:sp>
          <p:nvSpPr>
            <p:cNvPr id="12253" name="Google Shape;12253;p9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9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97"/>
          <p:cNvGrpSpPr/>
          <p:nvPr/>
        </p:nvGrpSpPr>
        <p:grpSpPr>
          <a:xfrm>
            <a:off x="4122800" y="2542970"/>
            <a:ext cx="355104" cy="259584"/>
            <a:chOff x="4150669" y="2466770"/>
            <a:chExt cx="355104" cy="259584"/>
          </a:xfrm>
        </p:grpSpPr>
        <p:sp>
          <p:nvSpPr>
            <p:cNvPr id="12256" name="Google Shape;12256;p9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9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9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9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0" name="Google Shape;12260;p97"/>
          <p:cNvGrpSpPr/>
          <p:nvPr/>
        </p:nvGrpSpPr>
        <p:grpSpPr>
          <a:xfrm>
            <a:off x="4671824" y="2501146"/>
            <a:ext cx="354336" cy="353984"/>
            <a:chOff x="4699693" y="2424946"/>
            <a:chExt cx="354336" cy="353984"/>
          </a:xfrm>
        </p:grpSpPr>
        <p:sp>
          <p:nvSpPr>
            <p:cNvPr id="12261" name="Google Shape;12261;p9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9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3" name="Google Shape;12263;p97"/>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97"/>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5" name="Google Shape;12265;p97"/>
          <p:cNvGrpSpPr/>
          <p:nvPr/>
        </p:nvGrpSpPr>
        <p:grpSpPr>
          <a:xfrm>
            <a:off x="1925168" y="2628442"/>
            <a:ext cx="355136" cy="227072"/>
            <a:chOff x="1953037" y="2552242"/>
            <a:chExt cx="355136" cy="227072"/>
          </a:xfrm>
        </p:grpSpPr>
        <p:sp>
          <p:nvSpPr>
            <p:cNvPr id="12266" name="Google Shape;12266;p9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9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8" name="Google Shape;12268;p97"/>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9" name="Google Shape;12269;p97"/>
          <p:cNvGrpSpPr/>
          <p:nvPr/>
        </p:nvGrpSpPr>
        <p:grpSpPr>
          <a:xfrm>
            <a:off x="2473072" y="2603418"/>
            <a:ext cx="355104" cy="250944"/>
            <a:chOff x="2500941" y="2527218"/>
            <a:chExt cx="355104" cy="250944"/>
          </a:xfrm>
        </p:grpSpPr>
        <p:sp>
          <p:nvSpPr>
            <p:cNvPr id="12270" name="Google Shape;12270;p9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9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9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9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9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5" name="Google Shape;12275;p97"/>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6" name="Google Shape;12276;p97"/>
          <p:cNvGrpSpPr/>
          <p:nvPr/>
        </p:nvGrpSpPr>
        <p:grpSpPr>
          <a:xfrm>
            <a:off x="7965936" y="2503322"/>
            <a:ext cx="356256" cy="351808"/>
            <a:chOff x="7993805" y="2427122"/>
            <a:chExt cx="356256" cy="351808"/>
          </a:xfrm>
        </p:grpSpPr>
        <p:sp>
          <p:nvSpPr>
            <p:cNvPr id="12277" name="Google Shape;12277;p9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9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9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0" name="Google Shape;12280;p97"/>
          <p:cNvGrpSpPr/>
          <p:nvPr/>
        </p:nvGrpSpPr>
        <p:grpSpPr>
          <a:xfrm>
            <a:off x="850768" y="2041210"/>
            <a:ext cx="308640" cy="353312"/>
            <a:chOff x="878637" y="1965010"/>
            <a:chExt cx="308640" cy="353312"/>
          </a:xfrm>
        </p:grpSpPr>
        <p:sp>
          <p:nvSpPr>
            <p:cNvPr id="12281" name="Google Shape;12281;p9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9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9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4" name="Google Shape;12284;p97"/>
          <p:cNvGrpSpPr/>
          <p:nvPr/>
        </p:nvGrpSpPr>
        <p:grpSpPr>
          <a:xfrm>
            <a:off x="6868272" y="2040922"/>
            <a:ext cx="348256" cy="352448"/>
            <a:chOff x="6896141" y="1964722"/>
            <a:chExt cx="348256" cy="352448"/>
          </a:xfrm>
        </p:grpSpPr>
        <p:sp>
          <p:nvSpPr>
            <p:cNvPr id="12285" name="Google Shape;12285;p9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9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9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97"/>
          <p:cNvGrpSpPr/>
          <p:nvPr/>
        </p:nvGrpSpPr>
        <p:grpSpPr>
          <a:xfrm>
            <a:off x="7962128" y="2091578"/>
            <a:ext cx="355136" cy="303328"/>
            <a:chOff x="7989997" y="2015378"/>
            <a:chExt cx="355136" cy="303328"/>
          </a:xfrm>
        </p:grpSpPr>
        <p:sp>
          <p:nvSpPr>
            <p:cNvPr id="12289" name="Google Shape;12289;p9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9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9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97"/>
          <p:cNvGrpSpPr/>
          <p:nvPr/>
        </p:nvGrpSpPr>
        <p:grpSpPr>
          <a:xfrm>
            <a:off x="3570352" y="1585562"/>
            <a:ext cx="348640" cy="330784"/>
            <a:chOff x="3598221" y="1509362"/>
            <a:chExt cx="348640" cy="330784"/>
          </a:xfrm>
        </p:grpSpPr>
        <p:sp>
          <p:nvSpPr>
            <p:cNvPr id="12293" name="Google Shape;12293;p9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9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9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9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7" name="Google Shape;12297;p97"/>
          <p:cNvGrpSpPr/>
          <p:nvPr/>
        </p:nvGrpSpPr>
        <p:grpSpPr>
          <a:xfrm>
            <a:off x="5218928" y="1576858"/>
            <a:ext cx="347872" cy="347488"/>
            <a:chOff x="5246797" y="1500658"/>
            <a:chExt cx="347872" cy="347488"/>
          </a:xfrm>
        </p:grpSpPr>
        <p:sp>
          <p:nvSpPr>
            <p:cNvPr id="12298" name="Google Shape;12298;p9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9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9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9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2" name="Google Shape;12302;p97"/>
          <p:cNvGrpSpPr/>
          <p:nvPr/>
        </p:nvGrpSpPr>
        <p:grpSpPr>
          <a:xfrm>
            <a:off x="5768720" y="1576858"/>
            <a:ext cx="349024" cy="346752"/>
            <a:chOff x="5796589" y="1500658"/>
            <a:chExt cx="349024" cy="346752"/>
          </a:xfrm>
        </p:grpSpPr>
        <p:sp>
          <p:nvSpPr>
            <p:cNvPr id="12303" name="Google Shape;12303;p9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04" name="Google Shape;12304;p97"/>
            <p:cNvGrpSpPr/>
            <p:nvPr/>
          </p:nvGrpSpPr>
          <p:grpSpPr>
            <a:xfrm>
              <a:off x="5796589" y="1500658"/>
              <a:ext cx="349024" cy="346752"/>
              <a:chOff x="5796589" y="1500658"/>
              <a:chExt cx="349024" cy="346752"/>
            </a:xfrm>
          </p:grpSpPr>
          <p:sp>
            <p:nvSpPr>
              <p:cNvPr id="12305" name="Google Shape;12305;p9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9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9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9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09" name="Google Shape;12309;p97"/>
          <p:cNvGrpSpPr/>
          <p:nvPr/>
        </p:nvGrpSpPr>
        <p:grpSpPr>
          <a:xfrm>
            <a:off x="6867504" y="1578778"/>
            <a:ext cx="348640" cy="343296"/>
            <a:chOff x="6895373" y="1502578"/>
            <a:chExt cx="348640" cy="343296"/>
          </a:xfrm>
        </p:grpSpPr>
        <p:sp>
          <p:nvSpPr>
            <p:cNvPr id="12310" name="Google Shape;12310;p9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9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9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3" name="Google Shape;12313;p97"/>
          <p:cNvGrpSpPr/>
          <p:nvPr/>
        </p:nvGrpSpPr>
        <p:grpSpPr>
          <a:xfrm>
            <a:off x="4119728" y="1581658"/>
            <a:ext cx="347904" cy="336992"/>
            <a:chOff x="4147597" y="1505458"/>
            <a:chExt cx="347904" cy="336992"/>
          </a:xfrm>
        </p:grpSpPr>
        <p:sp>
          <p:nvSpPr>
            <p:cNvPr id="12314" name="Google Shape;12314;p9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9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9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9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9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9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9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1" name="Google Shape;12321;p97"/>
          <p:cNvGrpSpPr/>
          <p:nvPr/>
        </p:nvGrpSpPr>
        <p:grpSpPr>
          <a:xfrm>
            <a:off x="2471536" y="1576090"/>
            <a:ext cx="347488" cy="348256"/>
            <a:chOff x="2499405" y="1499890"/>
            <a:chExt cx="347488" cy="348256"/>
          </a:xfrm>
        </p:grpSpPr>
        <p:sp>
          <p:nvSpPr>
            <p:cNvPr id="12322" name="Google Shape;12322;p9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9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9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9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9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7" name="Google Shape;12327;p97"/>
          <p:cNvGrpSpPr/>
          <p:nvPr/>
        </p:nvGrpSpPr>
        <p:grpSpPr>
          <a:xfrm>
            <a:off x="1928976" y="1576698"/>
            <a:ext cx="331520" cy="348032"/>
            <a:chOff x="1956845" y="1500498"/>
            <a:chExt cx="331520" cy="348032"/>
          </a:xfrm>
        </p:grpSpPr>
        <p:sp>
          <p:nvSpPr>
            <p:cNvPr id="12328" name="Google Shape;12328;p9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9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9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9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9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9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9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9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9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9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9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9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0" name="Google Shape;12340;p97"/>
          <p:cNvGrpSpPr/>
          <p:nvPr/>
        </p:nvGrpSpPr>
        <p:grpSpPr>
          <a:xfrm>
            <a:off x="6317744" y="1626074"/>
            <a:ext cx="348640" cy="250656"/>
            <a:chOff x="6345613" y="1549874"/>
            <a:chExt cx="348640" cy="250656"/>
          </a:xfrm>
        </p:grpSpPr>
        <p:sp>
          <p:nvSpPr>
            <p:cNvPr id="12341" name="Google Shape;12341;p9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9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9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9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9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9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7" name="Google Shape;12347;p97"/>
          <p:cNvGrpSpPr/>
          <p:nvPr/>
        </p:nvGrpSpPr>
        <p:grpSpPr>
          <a:xfrm>
            <a:off x="7416912" y="1583226"/>
            <a:ext cx="348640" cy="334272"/>
            <a:chOff x="7444781" y="1507026"/>
            <a:chExt cx="348640" cy="334272"/>
          </a:xfrm>
        </p:grpSpPr>
        <p:sp>
          <p:nvSpPr>
            <p:cNvPr id="12348" name="Google Shape;12348;p9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9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9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9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9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3" name="Google Shape;12353;p97"/>
          <p:cNvGrpSpPr/>
          <p:nvPr/>
        </p:nvGrpSpPr>
        <p:grpSpPr>
          <a:xfrm>
            <a:off x="7967472" y="1582938"/>
            <a:ext cx="347872" cy="334944"/>
            <a:chOff x="7995341" y="1506738"/>
            <a:chExt cx="347872" cy="334944"/>
          </a:xfrm>
        </p:grpSpPr>
        <p:sp>
          <p:nvSpPr>
            <p:cNvPr id="12354" name="Google Shape;12354;p9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9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9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9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9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9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97"/>
          <p:cNvGrpSpPr/>
          <p:nvPr/>
        </p:nvGrpSpPr>
        <p:grpSpPr>
          <a:xfrm>
            <a:off x="3020176" y="1599130"/>
            <a:ext cx="347872" cy="303904"/>
            <a:chOff x="3048045" y="1522930"/>
            <a:chExt cx="347872" cy="303904"/>
          </a:xfrm>
        </p:grpSpPr>
        <p:sp>
          <p:nvSpPr>
            <p:cNvPr id="12361" name="Google Shape;12361;p9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2" name="Google Shape;12362;p97"/>
            <p:cNvGrpSpPr/>
            <p:nvPr/>
          </p:nvGrpSpPr>
          <p:grpSpPr>
            <a:xfrm>
              <a:off x="3048045" y="1522930"/>
              <a:ext cx="347872" cy="303904"/>
              <a:chOff x="3048045" y="1522930"/>
              <a:chExt cx="347872" cy="303904"/>
            </a:xfrm>
          </p:grpSpPr>
          <p:sp>
            <p:nvSpPr>
              <p:cNvPr id="12363" name="Google Shape;12363;p9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9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65" name="Google Shape;12365;p97"/>
          <p:cNvGrpSpPr/>
          <p:nvPr/>
        </p:nvGrpSpPr>
        <p:grpSpPr>
          <a:xfrm>
            <a:off x="1105264" y="3428122"/>
            <a:ext cx="313984" cy="358560"/>
            <a:chOff x="1133133" y="3351922"/>
            <a:chExt cx="313984" cy="358560"/>
          </a:xfrm>
        </p:grpSpPr>
        <p:sp>
          <p:nvSpPr>
            <p:cNvPr id="12366" name="Google Shape;12366;p9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9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9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9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9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9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9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9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9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9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9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9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9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9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9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9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2" name="Google Shape;12382;p97"/>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3" name="Google Shape;12383;p97"/>
          <p:cNvGrpSpPr/>
          <p:nvPr/>
        </p:nvGrpSpPr>
        <p:grpSpPr>
          <a:xfrm>
            <a:off x="2767184" y="3428794"/>
            <a:ext cx="288448" cy="357120"/>
            <a:chOff x="2795053" y="3352594"/>
            <a:chExt cx="288448" cy="357120"/>
          </a:xfrm>
        </p:grpSpPr>
        <p:sp>
          <p:nvSpPr>
            <p:cNvPr id="12384" name="Google Shape;12384;p9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9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9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9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9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9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9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9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9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3" name="Google Shape;12393;p97"/>
          <p:cNvGrpSpPr/>
          <p:nvPr/>
        </p:nvGrpSpPr>
        <p:grpSpPr>
          <a:xfrm>
            <a:off x="2208656" y="3429402"/>
            <a:ext cx="304832" cy="356512"/>
            <a:chOff x="2236525" y="3353202"/>
            <a:chExt cx="304832" cy="356512"/>
          </a:xfrm>
        </p:grpSpPr>
        <p:sp>
          <p:nvSpPr>
            <p:cNvPr id="12394" name="Google Shape;12394;p9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9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9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97"/>
          <p:cNvGrpSpPr/>
          <p:nvPr/>
        </p:nvGrpSpPr>
        <p:grpSpPr>
          <a:xfrm>
            <a:off x="3882768" y="3428890"/>
            <a:ext cx="256800" cy="357024"/>
            <a:chOff x="3910637" y="3352690"/>
            <a:chExt cx="256800" cy="357024"/>
          </a:xfrm>
        </p:grpSpPr>
        <p:sp>
          <p:nvSpPr>
            <p:cNvPr id="12398" name="Google Shape;12398;p9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9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9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97"/>
          <p:cNvGrpSpPr/>
          <p:nvPr/>
        </p:nvGrpSpPr>
        <p:grpSpPr>
          <a:xfrm>
            <a:off x="6028560" y="3428122"/>
            <a:ext cx="360064" cy="360096"/>
            <a:chOff x="6056429" y="3351922"/>
            <a:chExt cx="360064" cy="360096"/>
          </a:xfrm>
        </p:grpSpPr>
        <p:sp>
          <p:nvSpPr>
            <p:cNvPr id="12402" name="Google Shape;12402;p9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9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9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5" name="Google Shape;12405;p97"/>
          <p:cNvGrpSpPr/>
          <p:nvPr/>
        </p:nvGrpSpPr>
        <p:grpSpPr>
          <a:xfrm>
            <a:off x="6581008" y="3429274"/>
            <a:ext cx="357408" cy="357408"/>
            <a:chOff x="6608877" y="3353074"/>
            <a:chExt cx="357408" cy="357408"/>
          </a:xfrm>
        </p:grpSpPr>
        <p:sp>
          <p:nvSpPr>
            <p:cNvPr id="12406" name="Google Shape;12406;p9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9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9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9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9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9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9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3" name="Google Shape;12413;p97"/>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97"/>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5" name="Google Shape;12415;p97"/>
          <p:cNvGrpSpPr/>
          <p:nvPr/>
        </p:nvGrpSpPr>
        <p:grpSpPr>
          <a:xfrm>
            <a:off x="4931664" y="3446426"/>
            <a:ext cx="357408" cy="323488"/>
            <a:chOff x="4959533" y="3370226"/>
            <a:chExt cx="357408" cy="323488"/>
          </a:xfrm>
        </p:grpSpPr>
        <p:sp>
          <p:nvSpPr>
            <p:cNvPr id="12416" name="Google Shape;12416;p9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9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8" name="Google Shape;12418;p97"/>
          <p:cNvGrpSpPr/>
          <p:nvPr/>
        </p:nvGrpSpPr>
        <p:grpSpPr>
          <a:xfrm>
            <a:off x="7130768" y="3429274"/>
            <a:ext cx="357056" cy="357408"/>
            <a:chOff x="7158637" y="3353074"/>
            <a:chExt cx="357056" cy="357408"/>
          </a:xfrm>
        </p:grpSpPr>
        <p:sp>
          <p:nvSpPr>
            <p:cNvPr id="12419" name="Google Shape;12419;p9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9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9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9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3" name="Google Shape;12423;p97"/>
          <p:cNvGrpSpPr/>
          <p:nvPr/>
        </p:nvGrpSpPr>
        <p:grpSpPr>
          <a:xfrm>
            <a:off x="3288400" y="3428602"/>
            <a:ext cx="344832" cy="356544"/>
            <a:chOff x="3316269" y="3352402"/>
            <a:chExt cx="344832" cy="356544"/>
          </a:xfrm>
        </p:grpSpPr>
        <p:sp>
          <p:nvSpPr>
            <p:cNvPr id="12424" name="Google Shape;12424;p9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9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9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7" name="Google Shape;12427;p97"/>
          <p:cNvGrpSpPr/>
          <p:nvPr/>
        </p:nvGrpSpPr>
        <p:grpSpPr>
          <a:xfrm>
            <a:off x="5481040" y="3447706"/>
            <a:ext cx="358560" cy="319552"/>
            <a:chOff x="5508909" y="3371506"/>
            <a:chExt cx="358560" cy="319552"/>
          </a:xfrm>
        </p:grpSpPr>
        <p:sp>
          <p:nvSpPr>
            <p:cNvPr id="12428" name="Google Shape;12428;p9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9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9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9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9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9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9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9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9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9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38" name="Google Shape;12438;p9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05"/>
        <p:cNvGrpSpPr/>
        <p:nvPr/>
      </p:nvGrpSpPr>
      <p:grpSpPr>
        <a:xfrm>
          <a:off x="0" y="0"/>
          <a:ext cx="0" cy="0"/>
          <a:chOff x="0" y="0"/>
          <a:chExt cx="0" cy="0"/>
        </a:xfrm>
      </p:grpSpPr>
      <p:sp>
        <p:nvSpPr>
          <p:cNvPr id="306" name="Google Shape;306;p4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need a longer text?</a:t>
            </a:r>
            <a:endParaRPr/>
          </a:p>
        </p:txBody>
      </p:sp>
      <p:sp>
        <p:nvSpPr>
          <p:cNvPr id="307" name="Google Shape;307;p49"/>
          <p:cNvSpPr txBox="1">
            <a:spLocks noGrp="1"/>
          </p:cNvSpPr>
          <p:nvPr>
            <p:ph type="subTitle" idx="1"/>
          </p:nvPr>
        </p:nvSpPr>
        <p:spPr>
          <a:xfrm>
            <a:off x="4752816" y="1515225"/>
            <a:ext cx="3578100" cy="267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and the solar radiation is so high, Mercury has been deemed to be non-habitable for humans</a:t>
            </a:r>
            <a:endParaRPr/>
          </a:p>
        </p:txBody>
      </p:sp>
      <p:sp>
        <p:nvSpPr>
          <p:cNvPr id="308" name="Google Shape;308;p49"/>
          <p:cNvSpPr txBox="1">
            <a:spLocks noGrp="1"/>
          </p:cNvSpPr>
          <p:nvPr>
            <p:ph type="subTitle" idx="2"/>
          </p:nvPr>
        </p:nvSpPr>
        <p:spPr>
          <a:xfrm>
            <a:off x="813084" y="1515225"/>
            <a:ext cx="3578100" cy="2673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42"/>
        <p:cNvGrpSpPr/>
        <p:nvPr/>
      </p:nvGrpSpPr>
      <p:grpSpPr>
        <a:xfrm>
          <a:off x="0" y="0"/>
          <a:ext cx="0" cy="0"/>
          <a:chOff x="0" y="0"/>
          <a:chExt cx="0" cy="0"/>
        </a:xfrm>
      </p:grpSpPr>
      <p:sp>
        <p:nvSpPr>
          <p:cNvPr id="12443" name="Google Shape;12443;p98"/>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44" name="Google Shape;12444;p98"/>
          <p:cNvGrpSpPr/>
          <p:nvPr/>
        </p:nvGrpSpPr>
        <p:grpSpPr>
          <a:xfrm>
            <a:off x="3026217" y="3893352"/>
            <a:ext cx="346056" cy="345674"/>
            <a:chOff x="3303268" y="3817349"/>
            <a:chExt cx="346056" cy="345674"/>
          </a:xfrm>
        </p:grpSpPr>
        <p:sp>
          <p:nvSpPr>
            <p:cNvPr id="12445" name="Google Shape;12445;p9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9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9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9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9" name="Google Shape;12449;p98"/>
          <p:cNvGrpSpPr/>
          <p:nvPr/>
        </p:nvGrpSpPr>
        <p:grpSpPr>
          <a:xfrm>
            <a:off x="3475306" y="3893352"/>
            <a:ext cx="346056" cy="345674"/>
            <a:chOff x="3752358" y="3817349"/>
            <a:chExt cx="346056" cy="345674"/>
          </a:xfrm>
        </p:grpSpPr>
        <p:sp>
          <p:nvSpPr>
            <p:cNvPr id="12450" name="Google Shape;12450;p9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9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9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9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4" name="Google Shape;12454;p98"/>
          <p:cNvGrpSpPr/>
          <p:nvPr/>
        </p:nvGrpSpPr>
        <p:grpSpPr>
          <a:xfrm>
            <a:off x="4822956" y="3893352"/>
            <a:ext cx="346024" cy="345674"/>
            <a:chOff x="5100008" y="3817349"/>
            <a:chExt cx="346024" cy="345674"/>
          </a:xfrm>
        </p:grpSpPr>
        <p:sp>
          <p:nvSpPr>
            <p:cNvPr id="12455" name="Google Shape;12455;p9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9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9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98"/>
          <p:cNvGrpSpPr/>
          <p:nvPr/>
        </p:nvGrpSpPr>
        <p:grpSpPr>
          <a:xfrm>
            <a:off x="5721867" y="3893352"/>
            <a:ext cx="345674" cy="345674"/>
            <a:chOff x="5998919" y="3817349"/>
            <a:chExt cx="345674" cy="345674"/>
          </a:xfrm>
        </p:grpSpPr>
        <p:sp>
          <p:nvSpPr>
            <p:cNvPr id="12459" name="Google Shape;12459;p9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9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9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2" name="Google Shape;12462;p98"/>
          <p:cNvGrpSpPr/>
          <p:nvPr/>
        </p:nvGrpSpPr>
        <p:grpSpPr>
          <a:xfrm>
            <a:off x="3924396" y="3893352"/>
            <a:ext cx="346024" cy="345674"/>
            <a:chOff x="4201447" y="3817349"/>
            <a:chExt cx="346024" cy="345674"/>
          </a:xfrm>
        </p:grpSpPr>
        <p:sp>
          <p:nvSpPr>
            <p:cNvPr id="12463" name="Google Shape;12463;p9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9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5" name="Google Shape;12465;p98"/>
          <p:cNvGrpSpPr/>
          <p:nvPr/>
        </p:nvGrpSpPr>
        <p:grpSpPr>
          <a:xfrm>
            <a:off x="4373867" y="3893352"/>
            <a:ext cx="346024" cy="345674"/>
            <a:chOff x="4650919" y="3817349"/>
            <a:chExt cx="346024" cy="345674"/>
          </a:xfrm>
        </p:grpSpPr>
        <p:sp>
          <p:nvSpPr>
            <p:cNvPr id="12466" name="Google Shape;12466;p9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9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9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98"/>
          <p:cNvGrpSpPr/>
          <p:nvPr/>
        </p:nvGrpSpPr>
        <p:grpSpPr>
          <a:xfrm>
            <a:off x="5272810" y="3893352"/>
            <a:ext cx="345642" cy="345674"/>
            <a:chOff x="5549861" y="3817349"/>
            <a:chExt cx="345642" cy="345674"/>
          </a:xfrm>
        </p:grpSpPr>
        <p:sp>
          <p:nvSpPr>
            <p:cNvPr id="12470" name="Google Shape;12470;p9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9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9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3" name="Google Shape;12473;p98"/>
          <p:cNvGrpSpPr/>
          <p:nvPr/>
        </p:nvGrpSpPr>
        <p:grpSpPr>
          <a:xfrm>
            <a:off x="1281335" y="3474029"/>
            <a:ext cx="367255" cy="269855"/>
            <a:chOff x="1306445" y="3397829"/>
            <a:chExt cx="367255" cy="269855"/>
          </a:xfrm>
        </p:grpSpPr>
        <p:sp>
          <p:nvSpPr>
            <p:cNvPr id="12474" name="Google Shape;12474;p9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9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9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9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9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9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0" name="Google Shape;12480;p98"/>
          <p:cNvGrpSpPr/>
          <p:nvPr/>
        </p:nvGrpSpPr>
        <p:grpSpPr>
          <a:xfrm>
            <a:off x="1756207" y="3467600"/>
            <a:ext cx="367255" cy="282364"/>
            <a:chOff x="1781317" y="3391400"/>
            <a:chExt cx="367255" cy="282364"/>
          </a:xfrm>
        </p:grpSpPr>
        <p:sp>
          <p:nvSpPr>
            <p:cNvPr id="12481" name="Google Shape;12481;p9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9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9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9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9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9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98"/>
          <p:cNvGrpSpPr/>
          <p:nvPr/>
        </p:nvGrpSpPr>
        <p:grpSpPr>
          <a:xfrm>
            <a:off x="3653720" y="3447133"/>
            <a:ext cx="369164" cy="323297"/>
            <a:chOff x="3678830" y="3370933"/>
            <a:chExt cx="369164" cy="323297"/>
          </a:xfrm>
        </p:grpSpPr>
        <p:sp>
          <p:nvSpPr>
            <p:cNvPr id="12488" name="Google Shape;12488;p9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9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9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9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9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9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9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9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9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9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9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9" name="Google Shape;12499;p98"/>
          <p:cNvGrpSpPr/>
          <p:nvPr/>
        </p:nvGrpSpPr>
        <p:grpSpPr>
          <a:xfrm>
            <a:off x="834155" y="3424375"/>
            <a:ext cx="312316" cy="368400"/>
            <a:chOff x="859265" y="3348175"/>
            <a:chExt cx="312316" cy="368400"/>
          </a:xfrm>
        </p:grpSpPr>
        <p:sp>
          <p:nvSpPr>
            <p:cNvPr id="12500" name="Google Shape;12500;p9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9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9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9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9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5" name="Google Shape;12505;p98"/>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06" name="Google Shape;12506;p98"/>
          <p:cNvGrpSpPr/>
          <p:nvPr/>
        </p:nvGrpSpPr>
        <p:grpSpPr>
          <a:xfrm>
            <a:off x="2741264" y="3437213"/>
            <a:ext cx="330110" cy="308908"/>
            <a:chOff x="2766264" y="3394042"/>
            <a:chExt cx="294873" cy="275934"/>
          </a:xfrm>
        </p:grpSpPr>
        <p:sp>
          <p:nvSpPr>
            <p:cNvPr id="12507" name="Google Shape;12507;p9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9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9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9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1" name="Google Shape;12511;p98"/>
          <p:cNvGrpSpPr/>
          <p:nvPr/>
        </p:nvGrpSpPr>
        <p:grpSpPr>
          <a:xfrm>
            <a:off x="3189862" y="3435388"/>
            <a:ext cx="346406" cy="347552"/>
            <a:chOff x="3214972" y="3359188"/>
            <a:chExt cx="346406" cy="347552"/>
          </a:xfrm>
        </p:grpSpPr>
        <p:sp>
          <p:nvSpPr>
            <p:cNvPr id="12512" name="Google Shape;12512;p9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9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9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9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9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9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9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9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9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9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9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9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9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9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6" name="Google Shape;12526;p98"/>
          <p:cNvGrpSpPr/>
          <p:nvPr/>
        </p:nvGrpSpPr>
        <p:grpSpPr>
          <a:xfrm>
            <a:off x="4604196" y="3485393"/>
            <a:ext cx="367255" cy="244486"/>
            <a:chOff x="4629306" y="3409193"/>
            <a:chExt cx="367255" cy="244486"/>
          </a:xfrm>
        </p:grpSpPr>
        <p:sp>
          <p:nvSpPr>
            <p:cNvPr id="12527" name="Google Shape;12527;p9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9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9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9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9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9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9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9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9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9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7" name="Google Shape;12537;p98"/>
          <p:cNvGrpSpPr/>
          <p:nvPr/>
        </p:nvGrpSpPr>
        <p:grpSpPr>
          <a:xfrm>
            <a:off x="4168380" y="3426284"/>
            <a:ext cx="289939" cy="334661"/>
            <a:chOff x="4193490" y="3350084"/>
            <a:chExt cx="289939" cy="334661"/>
          </a:xfrm>
        </p:grpSpPr>
        <p:sp>
          <p:nvSpPr>
            <p:cNvPr id="12538" name="Google Shape;12538;p9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9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9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9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9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9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9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9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9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9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98"/>
          <p:cNvGrpSpPr/>
          <p:nvPr/>
        </p:nvGrpSpPr>
        <p:grpSpPr>
          <a:xfrm>
            <a:off x="6508171" y="3427430"/>
            <a:ext cx="357037" cy="357005"/>
            <a:chOff x="6533281" y="3351230"/>
            <a:chExt cx="357037" cy="357005"/>
          </a:xfrm>
        </p:grpSpPr>
        <p:sp>
          <p:nvSpPr>
            <p:cNvPr id="12549" name="Google Shape;12549;p9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9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9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2" name="Google Shape;12552;p98"/>
          <p:cNvGrpSpPr/>
          <p:nvPr/>
        </p:nvGrpSpPr>
        <p:grpSpPr>
          <a:xfrm>
            <a:off x="6033331" y="3427430"/>
            <a:ext cx="357387" cy="357005"/>
            <a:chOff x="6058441" y="3351230"/>
            <a:chExt cx="357387" cy="357005"/>
          </a:xfrm>
        </p:grpSpPr>
        <p:sp>
          <p:nvSpPr>
            <p:cNvPr id="12553" name="Google Shape;12553;p9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9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5" name="Google Shape;12555;p98"/>
          <p:cNvGrpSpPr/>
          <p:nvPr/>
        </p:nvGrpSpPr>
        <p:grpSpPr>
          <a:xfrm>
            <a:off x="7932373" y="3427048"/>
            <a:ext cx="357387" cy="357387"/>
            <a:chOff x="7957483" y="3350848"/>
            <a:chExt cx="357387" cy="357387"/>
          </a:xfrm>
        </p:grpSpPr>
        <p:sp>
          <p:nvSpPr>
            <p:cNvPr id="12556" name="Google Shape;12556;p9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9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9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9" name="Google Shape;12559;p98"/>
          <p:cNvGrpSpPr/>
          <p:nvPr/>
        </p:nvGrpSpPr>
        <p:grpSpPr>
          <a:xfrm>
            <a:off x="6982661" y="3427430"/>
            <a:ext cx="357387" cy="357005"/>
            <a:chOff x="7007771" y="3351230"/>
            <a:chExt cx="357387" cy="357005"/>
          </a:xfrm>
        </p:grpSpPr>
        <p:sp>
          <p:nvSpPr>
            <p:cNvPr id="12560" name="Google Shape;12560;p9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9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9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9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9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5" name="Google Shape;12565;p98"/>
          <p:cNvGrpSpPr/>
          <p:nvPr/>
        </p:nvGrpSpPr>
        <p:grpSpPr>
          <a:xfrm>
            <a:off x="5083620" y="3427430"/>
            <a:ext cx="357005" cy="357005"/>
            <a:chOff x="5108729" y="3351230"/>
            <a:chExt cx="357005" cy="357005"/>
          </a:xfrm>
        </p:grpSpPr>
        <p:sp>
          <p:nvSpPr>
            <p:cNvPr id="12566" name="Google Shape;12566;p9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9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8" name="Google Shape;12568;p98"/>
          <p:cNvGrpSpPr/>
          <p:nvPr/>
        </p:nvGrpSpPr>
        <p:grpSpPr>
          <a:xfrm>
            <a:off x="5558459" y="3427430"/>
            <a:ext cx="357419" cy="357005"/>
            <a:chOff x="5583569" y="3351230"/>
            <a:chExt cx="357419" cy="357005"/>
          </a:xfrm>
        </p:grpSpPr>
        <p:sp>
          <p:nvSpPr>
            <p:cNvPr id="12569" name="Google Shape;12569;p9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9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98"/>
          <p:cNvGrpSpPr/>
          <p:nvPr/>
        </p:nvGrpSpPr>
        <p:grpSpPr>
          <a:xfrm>
            <a:off x="7457119" y="3427430"/>
            <a:ext cx="357419" cy="357005"/>
            <a:chOff x="7482229" y="3351230"/>
            <a:chExt cx="357419" cy="357005"/>
          </a:xfrm>
        </p:grpSpPr>
        <p:sp>
          <p:nvSpPr>
            <p:cNvPr id="12572" name="Google Shape;12572;p9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9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9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9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9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7" name="Google Shape;12577;p98"/>
          <p:cNvGrpSpPr/>
          <p:nvPr/>
        </p:nvGrpSpPr>
        <p:grpSpPr>
          <a:xfrm>
            <a:off x="3739375" y="2966882"/>
            <a:ext cx="222874" cy="345737"/>
            <a:chOff x="3764485" y="2890682"/>
            <a:chExt cx="222874" cy="345737"/>
          </a:xfrm>
        </p:grpSpPr>
        <p:sp>
          <p:nvSpPr>
            <p:cNvPr id="12578" name="Google Shape;12578;p9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9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9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98"/>
          <p:cNvGrpSpPr/>
          <p:nvPr/>
        </p:nvGrpSpPr>
        <p:grpSpPr>
          <a:xfrm>
            <a:off x="2213507" y="2984331"/>
            <a:ext cx="422596" cy="310382"/>
            <a:chOff x="2278533" y="2937377"/>
            <a:chExt cx="346788" cy="254704"/>
          </a:xfrm>
        </p:grpSpPr>
        <p:sp>
          <p:nvSpPr>
            <p:cNvPr id="12582" name="Google Shape;12582;p9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9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4" name="Google Shape;12584;p98"/>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5" name="Google Shape;12585;p98"/>
          <p:cNvGrpSpPr/>
          <p:nvPr/>
        </p:nvGrpSpPr>
        <p:grpSpPr>
          <a:xfrm>
            <a:off x="1811527" y="2967710"/>
            <a:ext cx="286152" cy="346438"/>
            <a:chOff x="1836637" y="2891510"/>
            <a:chExt cx="286152" cy="346438"/>
          </a:xfrm>
        </p:grpSpPr>
        <p:sp>
          <p:nvSpPr>
            <p:cNvPr id="12586" name="Google Shape;12586;p9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9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9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98"/>
          <p:cNvGrpSpPr/>
          <p:nvPr/>
        </p:nvGrpSpPr>
        <p:grpSpPr>
          <a:xfrm>
            <a:off x="5560751" y="2982129"/>
            <a:ext cx="379764" cy="337684"/>
            <a:chOff x="5585861" y="2905929"/>
            <a:chExt cx="379764" cy="337684"/>
          </a:xfrm>
        </p:grpSpPr>
        <p:sp>
          <p:nvSpPr>
            <p:cNvPr id="12590" name="Google Shape;12590;p9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9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9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9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4" name="Google Shape;12594;p98"/>
          <p:cNvGrpSpPr/>
          <p:nvPr/>
        </p:nvGrpSpPr>
        <p:grpSpPr>
          <a:xfrm>
            <a:off x="1302566" y="2986680"/>
            <a:ext cx="347934" cy="310024"/>
            <a:chOff x="1327676" y="2910480"/>
            <a:chExt cx="347934" cy="310024"/>
          </a:xfrm>
        </p:grpSpPr>
        <p:sp>
          <p:nvSpPr>
            <p:cNvPr id="12595" name="Google Shape;12595;p9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9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9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9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9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00" name="Google Shape;12600;p98"/>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01" name="Google Shape;12601;p98"/>
          <p:cNvGrpSpPr/>
          <p:nvPr/>
        </p:nvGrpSpPr>
        <p:grpSpPr>
          <a:xfrm>
            <a:off x="2728291" y="2945764"/>
            <a:ext cx="382828" cy="358601"/>
            <a:chOff x="2753373" y="2902523"/>
            <a:chExt cx="347552" cy="325557"/>
          </a:xfrm>
        </p:grpSpPr>
        <p:sp>
          <p:nvSpPr>
            <p:cNvPr id="12602" name="Google Shape;12602;p9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9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9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9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9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9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8" name="Google Shape;12608;p98"/>
          <p:cNvGrpSpPr/>
          <p:nvPr/>
        </p:nvGrpSpPr>
        <p:grpSpPr>
          <a:xfrm>
            <a:off x="823906" y="2979455"/>
            <a:ext cx="356655" cy="335425"/>
            <a:chOff x="849016" y="2903255"/>
            <a:chExt cx="356655" cy="335425"/>
          </a:xfrm>
        </p:grpSpPr>
        <p:sp>
          <p:nvSpPr>
            <p:cNvPr id="12609" name="Google Shape;12609;p9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9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9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9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9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9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9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9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9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9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9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0" name="Google Shape;12620;p98"/>
          <p:cNvGrpSpPr/>
          <p:nvPr/>
        </p:nvGrpSpPr>
        <p:grpSpPr>
          <a:xfrm>
            <a:off x="4185823" y="3002977"/>
            <a:ext cx="280072" cy="275520"/>
            <a:chOff x="4210933" y="2926777"/>
            <a:chExt cx="280072" cy="275520"/>
          </a:xfrm>
        </p:grpSpPr>
        <p:sp>
          <p:nvSpPr>
            <p:cNvPr id="12621" name="Google Shape;12621;p9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9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9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9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9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9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9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9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9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9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9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9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9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4" name="Google Shape;12634;p98"/>
          <p:cNvGrpSpPr/>
          <p:nvPr/>
        </p:nvGrpSpPr>
        <p:grpSpPr>
          <a:xfrm>
            <a:off x="4642106" y="2991582"/>
            <a:ext cx="320273" cy="318395"/>
            <a:chOff x="4667216" y="2915382"/>
            <a:chExt cx="320273" cy="318395"/>
          </a:xfrm>
        </p:grpSpPr>
        <p:sp>
          <p:nvSpPr>
            <p:cNvPr id="12635" name="Google Shape;12635;p9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9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9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9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9" name="Google Shape;12639;p98"/>
          <p:cNvGrpSpPr/>
          <p:nvPr/>
        </p:nvGrpSpPr>
        <p:grpSpPr>
          <a:xfrm>
            <a:off x="5145370" y="3010839"/>
            <a:ext cx="261929" cy="280550"/>
            <a:chOff x="5170480" y="2934639"/>
            <a:chExt cx="261929" cy="280550"/>
          </a:xfrm>
        </p:grpSpPr>
        <p:sp>
          <p:nvSpPr>
            <p:cNvPr id="12640" name="Google Shape;12640;p9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9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9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9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9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9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9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98"/>
          <p:cNvGrpSpPr/>
          <p:nvPr/>
        </p:nvGrpSpPr>
        <p:grpSpPr>
          <a:xfrm>
            <a:off x="6044313" y="2968091"/>
            <a:ext cx="362321" cy="364231"/>
            <a:chOff x="6069423" y="2891892"/>
            <a:chExt cx="362321" cy="364231"/>
          </a:xfrm>
        </p:grpSpPr>
        <p:sp>
          <p:nvSpPr>
            <p:cNvPr id="12648" name="Google Shape;12648;p9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9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9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9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9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9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4" name="Google Shape;12654;p98"/>
          <p:cNvGrpSpPr/>
          <p:nvPr/>
        </p:nvGrpSpPr>
        <p:grpSpPr>
          <a:xfrm>
            <a:off x="6546845" y="2995370"/>
            <a:ext cx="308878" cy="311170"/>
            <a:chOff x="6571955" y="2919170"/>
            <a:chExt cx="308878" cy="311170"/>
          </a:xfrm>
        </p:grpSpPr>
        <p:sp>
          <p:nvSpPr>
            <p:cNvPr id="12655" name="Google Shape;12655;p9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9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9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9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9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9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9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9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9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9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5" name="Google Shape;12665;p98"/>
          <p:cNvGrpSpPr/>
          <p:nvPr/>
        </p:nvGrpSpPr>
        <p:grpSpPr>
          <a:xfrm>
            <a:off x="7474944" y="3010935"/>
            <a:ext cx="350576" cy="280454"/>
            <a:chOff x="7500054" y="2934735"/>
            <a:chExt cx="350576" cy="280454"/>
          </a:xfrm>
        </p:grpSpPr>
        <p:sp>
          <p:nvSpPr>
            <p:cNvPr id="12666" name="Google Shape;12666;p9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9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9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9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9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9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9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9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4" name="Google Shape;12674;p98"/>
          <p:cNvGrpSpPr/>
          <p:nvPr/>
        </p:nvGrpSpPr>
        <p:grpSpPr>
          <a:xfrm>
            <a:off x="6987570" y="2950862"/>
            <a:ext cx="332012" cy="355454"/>
            <a:chOff x="7055134" y="2919170"/>
            <a:chExt cx="290321" cy="310820"/>
          </a:xfrm>
        </p:grpSpPr>
        <p:sp>
          <p:nvSpPr>
            <p:cNvPr id="12675" name="Google Shape;12675;p9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9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9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9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9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9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9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9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9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9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9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9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9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9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9" name="Google Shape;12689;p98"/>
          <p:cNvGrpSpPr/>
          <p:nvPr/>
        </p:nvGrpSpPr>
        <p:grpSpPr>
          <a:xfrm>
            <a:off x="7960033" y="2976813"/>
            <a:ext cx="330109" cy="347552"/>
            <a:chOff x="7985143" y="2900613"/>
            <a:chExt cx="330109" cy="347552"/>
          </a:xfrm>
        </p:grpSpPr>
        <p:sp>
          <p:nvSpPr>
            <p:cNvPr id="12690" name="Google Shape;12690;p9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9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9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9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9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9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9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9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8" name="Google Shape;12698;p98"/>
          <p:cNvGrpSpPr/>
          <p:nvPr/>
        </p:nvGrpSpPr>
        <p:grpSpPr>
          <a:xfrm>
            <a:off x="7965731" y="2511426"/>
            <a:ext cx="354363" cy="353631"/>
            <a:chOff x="7990840" y="2435226"/>
            <a:chExt cx="354363" cy="353631"/>
          </a:xfrm>
        </p:grpSpPr>
        <p:sp>
          <p:nvSpPr>
            <p:cNvPr id="12699" name="Google Shape;12699;p9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9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9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98"/>
          <p:cNvGrpSpPr/>
          <p:nvPr/>
        </p:nvGrpSpPr>
        <p:grpSpPr>
          <a:xfrm>
            <a:off x="1792207" y="2556530"/>
            <a:ext cx="350958" cy="263043"/>
            <a:chOff x="1817317" y="2480330"/>
            <a:chExt cx="350958" cy="263043"/>
          </a:xfrm>
        </p:grpSpPr>
        <p:sp>
          <p:nvSpPr>
            <p:cNvPr id="12703" name="Google Shape;12703;p9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9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9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9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9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98"/>
          <p:cNvGrpSpPr/>
          <p:nvPr/>
        </p:nvGrpSpPr>
        <p:grpSpPr>
          <a:xfrm>
            <a:off x="1316617" y="2559549"/>
            <a:ext cx="419913" cy="308109"/>
            <a:chOff x="1341727" y="2483349"/>
            <a:chExt cx="419913" cy="308109"/>
          </a:xfrm>
        </p:grpSpPr>
        <p:sp>
          <p:nvSpPr>
            <p:cNvPr id="12709" name="Google Shape;12709;p9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9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9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98"/>
          <p:cNvGrpSpPr/>
          <p:nvPr/>
        </p:nvGrpSpPr>
        <p:grpSpPr>
          <a:xfrm>
            <a:off x="829222" y="2523936"/>
            <a:ext cx="376358" cy="330109"/>
            <a:chOff x="854332" y="2447736"/>
            <a:chExt cx="376358" cy="330109"/>
          </a:xfrm>
        </p:grpSpPr>
        <p:sp>
          <p:nvSpPr>
            <p:cNvPr id="12713" name="Google Shape;12713;p9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9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9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9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9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9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9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9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98"/>
          <p:cNvGrpSpPr/>
          <p:nvPr/>
        </p:nvGrpSpPr>
        <p:grpSpPr>
          <a:xfrm>
            <a:off x="4181653" y="2527151"/>
            <a:ext cx="322151" cy="322374"/>
            <a:chOff x="4206763" y="2450951"/>
            <a:chExt cx="322151" cy="322374"/>
          </a:xfrm>
        </p:grpSpPr>
        <p:sp>
          <p:nvSpPr>
            <p:cNvPr id="12722" name="Google Shape;12722;p9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9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4" name="Google Shape;12724;p98"/>
          <p:cNvGrpSpPr/>
          <p:nvPr/>
        </p:nvGrpSpPr>
        <p:grpSpPr>
          <a:xfrm>
            <a:off x="7491236" y="2526259"/>
            <a:ext cx="327976" cy="324316"/>
            <a:chOff x="7528096" y="2450059"/>
            <a:chExt cx="327976" cy="324316"/>
          </a:xfrm>
        </p:grpSpPr>
        <p:sp>
          <p:nvSpPr>
            <p:cNvPr id="12725" name="Google Shape;12725;p9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9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9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9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9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98"/>
          <p:cNvGrpSpPr/>
          <p:nvPr/>
        </p:nvGrpSpPr>
        <p:grpSpPr>
          <a:xfrm>
            <a:off x="7052019" y="2588742"/>
            <a:ext cx="282364" cy="198619"/>
            <a:chOff x="7077129" y="2512542"/>
            <a:chExt cx="282364" cy="198619"/>
          </a:xfrm>
        </p:grpSpPr>
        <p:sp>
          <p:nvSpPr>
            <p:cNvPr id="12731" name="Google Shape;12731;p9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9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9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9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9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9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7" name="Google Shape;12737;p98"/>
          <p:cNvGrpSpPr/>
          <p:nvPr/>
        </p:nvGrpSpPr>
        <p:grpSpPr>
          <a:xfrm>
            <a:off x="3700351" y="2520912"/>
            <a:ext cx="334279" cy="334661"/>
            <a:chOff x="3725461" y="2444712"/>
            <a:chExt cx="334279" cy="334661"/>
          </a:xfrm>
        </p:grpSpPr>
        <p:sp>
          <p:nvSpPr>
            <p:cNvPr id="12738" name="Google Shape;12738;p9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9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9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9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9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9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9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5" name="Google Shape;12745;p98"/>
          <p:cNvGrpSpPr/>
          <p:nvPr/>
        </p:nvGrpSpPr>
        <p:grpSpPr>
          <a:xfrm>
            <a:off x="6552128" y="2533421"/>
            <a:ext cx="332019" cy="310788"/>
            <a:chOff x="6577238" y="2457221"/>
            <a:chExt cx="332019" cy="310788"/>
          </a:xfrm>
        </p:grpSpPr>
        <p:sp>
          <p:nvSpPr>
            <p:cNvPr id="12746" name="Google Shape;12746;p9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9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9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9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9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9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98"/>
          <p:cNvGrpSpPr/>
          <p:nvPr/>
        </p:nvGrpSpPr>
        <p:grpSpPr>
          <a:xfrm>
            <a:off x="2793451" y="2515978"/>
            <a:ext cx="247892" cy="346024"/>
            <a:chOff x="2818561" y="2439778"/>
            <a:chExt cx="247892" cy="346024"/>
          </a:xfrm>
        </p:grpSpPr>
        <p:sp>
          <p:nvSpPr>
            <p:cNvPr id="12753" name="Google Shape;12753;p9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9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9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9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9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9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9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9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9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9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9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9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5" name="Google Shape;12765;p98"/>
          <p:cNvGrpSpPr/>
          <p:nvPr/>
        </p:nvGrpSpPr>
        <p:grpSpPr>
          <a:xfrm>
            <a:off x="3182668" y="2550832"/>
            <a:ext cx="419933" cy="275170"/>
            <a:chOff x="3207778" y="2474632"/>
            <a:chExt cx="419933" cy="275170"/>
          </a:xfrm>
        </p:grpSpPr>
        <p:sp>
          <p:nvSpPr>
            <p:cNvPr id="12766" name="Google Shape;12766;p9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9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9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9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9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9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9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9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9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9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9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9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9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9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0" name="Google Shape;12780;p98"/>
          <p:cNvGrpSpPr/>
          <p:nvPr/>
        </p:nvGrpSpPr>
        <p:grpSpPr>
          <a:xfrm>
            <a:off x="6074265" y="2532275"/>
            <a:ext cx="337684" cy="314194"/>
            <a:chOff x="6099375" y="2456075"/>
            <a:chExt cx="337684" cy="314194"/>
          </a:xfrm>
        </p:grpSpPr>
        <p:sp>
          <p:nvSpPr>
            <p:cNvPr id="12781" name="Google Shape;12781;p9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9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98"/>
          <p:cNvGrpSpPr/>
          <p:nvPr/>
        </p:nvGrpSpPr>
        <p:grpSpPr>
          <a:xfrm>
            <a:off x="2287513" y="2544784"/>
            <a:ext cx="312698" cy="286534"/>
            <a:chOff x="2312623" y="2468584"/>
            <a:chExt cx="312698" cy="286534"/>
          </a:xfrm>
        </p:grpSpPr>
        <p:sp>
          <p:nvSpPr>
            <p:cNvPr id="12784" name="Google Shape;12784;p9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9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9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7" name="Google Shape;12787;p98"/>
          <p:cNvGrpSpPr/>
          <p:nvPr/>
        </p:nvGrpSpPr>
        <p:grpSpPr>
          <a:xfrm>
            <a:off x="5593695" y="2517124"/>
            <a:ext cx="345292" cy="342618"/>
            <a:chOff x="5618805" y="2440924"/>
            <a:chExt cx="345292" cy="342618"/>
          </a:xfrm>
        </p:grpSpPr>
        <p:sp>
          <p:nvSpPr>
            <p:cNvPr id="12788" name="Google Shape;12788;p9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9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9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9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9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3" name="Google Shape;12793;p98"/>
          <p:cNvGrpSpPr/>
          <p:nvPr/>
        </p:nvGrpSpPr>
        <p:grpSpPr>
          <a:xfrm>
            <a:off x="4628069" y="2522790"/>
            <a:ext cx="377886" cy="331255"/>
            <a:chOff x="4653179" y="2446590"/>
            <a:chExt cx="377886" cy="331255"/>
          </a:xfrm>
        </p:grpSpPr>
        <p:sp>
          <p:nvSpPr>
            <p:cNvPr id="12794" name="Google Shape;12794;p9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9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9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9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8" name="Google Shape;12798;p98"/>
          <p:cNvGrpSpPr/>
          <p:nvPr/>
        </p:nvGrpSpPr>
        <p:grpSpPr>
          <a:xfrm>
            <a:off x="5159407" y="2535681"/>
            <a:ext cx="252062" cy="305122"/>
            <a:chOff x="5184517" y="2459481"/>
            <a:chExt cx="252062" cy="305122"/>
          </a:xfrm>
        </p:grpSpPr>
        <p:sp>
          <p:nvSpPr>
            <p:cNvPr id="12799" name="Google Shape;12799;p9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9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9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9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9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9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5" name="Google Shape;12805;p98"/>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6" name="Google Shape;12806;p98"/>
          <p:cNvGrpSpPr/>
          <p:nvPr/>
        </p:nvGrpSpPr>
        <p:grpSpPr>
          <a:xfrm>
            <a:off x="6130349" y="2045308"/>
            <a:ext cx="249770" cy="363849"/>
            <a:chOff x="6155459" y="1969108"/>
            <a:chExt cx="249770" cy="363849"/>
          </a:xfrm>
        </p:grpSpPr>
        <p:sp>
          <p:nvSpPr>
            <p:cNvPr id="12807" name="Google Shape;12807;p9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9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9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9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9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9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9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9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9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6" name="Google Shape;12816;p98"/>
          <p:cNvGrpSpPr/>
          <p:nvPr/>
        </p:nvGrpSpPr>
        <p:grpSpPr>
          <a:xfrm>
            <a:off x="2254919" y="2046804"/>
            <a:ext cx="353631" cy="354395"/>
            <a:chOff x="2280029" y="1970604"/>
            <a:chExt cx="353631" cy="354395"/>
          </a:xfrm>
        </p:grpSpPr>
        <p:sp>
          <p:nvSpPr>
            <p:cNvPr id="12817" name="Google Shape;12817;p9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9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9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9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1" name="Google Shape;12821;p98"/>
          <p:cNvGrpSpPr/>
          <p:nvPr/>
        </p:nvGrpSpPr>
        <p:grpSpPr>
          <a:xfrm>
            <a:off x="8039990" y="2076374"/>
            <a:ext cx="255086" cy="301685"/>
            <a:chOff x="8065100" y="2000174"/>
            <a:chExt cx="255086" cy="301685"/>
          </a:xfrm>
        </p:grpSpPr>
        <p:sp>
          <p:nvSpPr>
            <p:cNvPr id="12822" name="Google Shape;12822;p9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9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9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9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98"/>
          <p:cNvGrpSpPr/>
          <p:nvPr/>
        </p:nvGrpSpPr>
        <p:grpSpPr>
          <a:xfrm>
            <a:off x="6608595" y="2045308"/>
            <a:ext cx="249420" cy="363849"/>
            <a:chOff x="6633705" y="1969108"/>
            <a:chExt cx="249420" cy="363849"/>
          </a:xfrm>
        </p:grpSpPr>
        <p:sp>
          <p:nvSpPr>
            <p:cNvPr id="12827" name="Google Shape;12827;p9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9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9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9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9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9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9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9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98"/>
          <p:cNvGrpSpPr/>
          <p:nvPr/>
        </p:nvGrpSpPr>
        <p:grpSpPr>
          <a:xfrm>
            <a:off x="5185921" y="2045308"/>
            <a:ext cx="226661" cy="363467"/>
            <a:chOff x="5211031" y="1969108"/>
            <a:chExt cx="226661" cy="363467"/>
          </a:xfrm>
        </p:grpSpPr>
        <p:sp>
          <p:nvSpPr>
            <p:cNvPr id="12836" name="Google Shape;12836;p9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9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98"/>
          <p:cNvGrpSpPr/>
          <p:nvPr/>
        </p:nvGrpSpPr>
        <p:grpSpPr>
          <a:xfrm>
            <a:off x="3687842" y="2046804"/>
            <a:ext cx="354363" cy="354395"/>
            <a:chOff x="3712952" y="1970604"/>
            <a:chExt cx="354363" cy="354395"/>
          </a:xfrm>
        </p:grpSpPr>
        <p:sp>
          <p:nvSpPr>
            <p:cNvPr id="12839" name="Google Shape;12839;p9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9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9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9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9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9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9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9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9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98"/>
          <p:cNvGrpSpPr/>
          <p:nvPr/>
        </p:nvGrpSpPr>
        <p:grpSpPr>
          <a:xfrm>
            <a:off x="3210329" y="2046804"/>
            <a:ext cx="354363" cy="354745"/>
            <a:chOff x="3235438" y="1970604"/>
            <a:chExt cx="354363" cy="354745"/>
          </a:xfrm>
        </p:grpSpPr>
        <p:sp>
          <p:nvSpPr>
            <p:cNvPr id="12849" name="Google Shape;12849;p9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9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9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9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9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9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9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9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9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9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9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9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9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98"/>
          <p:cNvGrpSpPr/>
          <p:nvPr/>
        </p:nvGrpSpPr>
        <p:grpSpPr>
          <a:xfrm>
            <a:off x="1304475" y="2066125"/>
            <a:ext cx="341472" cy="335074"/>
            <a:chOff x="1329585" y="1989925"/>
            <a:chExt cx="341472" cy="335074"/>
          </a:xfrm>
        </p:grpSpPr>
        <p:sp>
          <p:nvSpPr>
            <p:cNvPr id="12863" name="Google Shape;12863;p9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9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9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6" name="Google Shape;12866;p98"/>
          <p:cNvGrpSpPr/>
          <p:nvPr/>
        </p:nvGrpSpPr>
        <p:grpSpPr>
          <a:xfrm>
            <a:off x="5566761" y="2066106"/>
            <a:ext cx="416649" cy="325597"/>
            <a:chOff x="5626763" y="2013829"/>
            <a:chExt cx="351722" cy="274788"/>
          </a:xfrm>
        </p:grpSpPr>
        <p:sp>
          <p:nvSpPr>
            <p:cNvPr id="12867" name="Google Shape;12867;p9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9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9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9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9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9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9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9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9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9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98"/>
          <p:cNvGrpSpPr/>
          <p:nvPr/>
        </p:nvGrpSpPr>
        <p:grpSpPr>
          <a:xfrm>
            <a:off x="7551495" y="2060077"/>
            <a:ext cx="276698" cy="333133"/>
            <a:chOff x="7576605" y="1983877"/>
            <a:chExt cx="276698" cy="333133"/>
          </a:xfrm>
        </p:grpSpPr>
        <p:sp>
          <p:nvSpPr>
            <p:cNvPr id="12878" name="Google Shape;12878;p9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9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0" name="Google Shape;12880;p98"/>
          <p:cNvGrpSpPr/>
          <p:nvPr/>
        </p:nvGrpSpPr>
        <p:grpSpPr>
          <a:xfrm>
            <a:off x="828458" y="2051738"/>
            <a:ext cx="337334" cy="353599"/>
            <a:chOff x="853568" y="1975538"/>
            <a:chExt cx="337334" cy="353599"/>
          </a:xfrm>
        </p:grpSpPr>
        <p:sp>
          <p:nvSpPr>
            <p:cNvPr id="12881" name="Google Shape;12881;p9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9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9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9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98"/>
          <p:cNvGrpSpPr/>
          <p:nvPr/>
        </p:nvGrpSpPr>
        <p:grpSpPr>
          <a:xfrm>
            <a:off x="2733192" y="2085828"/>
            <a:ext cx="327085" cy="277080"/>
            <a:chOff x="2770052" y="2009628"/>
            <a:chExt cx="327085" cy="277080"/>
          </a:xfrm>
        </p:grpSpPr>
        <p:sp>
          <p:nvSpPr>
            <p:cNvPr id="12886" name="Google Shape;12886;p9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9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88" name="Google Shape;12888;p98"/>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89" name="Google Shape;12889;p98"/>
          <p:cNvGrpSpPr/>
          <p:nvPr/>
        </p:nvGrpSpPr>
        <p:grpSpPr>
          <a:xfrm>
            <a:off x="4170289" y="2046804"/>
            <a:ext cx="344878" cy="343573"/>
            <a:chOff x="4195399" y="1970604"/>
            <a:chExt cx="344878" cy="343573"/>
          </a:xfrm>
        </p:grpSpPr>
        <p:sp>
          <p:nvSpPr>
            <p:cNvPr id="12890" name="Google Shape;12890;p9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9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9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9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4" name="Google Shape;12894;p98"/>
          <p:cNvGrpSpPr/>
          <p:nvPr/>
        </p:nvGrpSpPr>
        <p:grpSpPr>
          <a:xfrm>
            <a:off x="4649681" y="2053647"/>
            <a:ext cx="344528" cy="344114"/>
            <a:chOff x="4674791" y="1977447"/>
            <a:chExt cx="344528" cy="344114"/>
          </a:xfrm>
        </p:grpSpPr>
        <p:sp>
          <p:nvSpPr>
            <p:cNvPr id="12895" name="Google Shape;12895;p9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9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9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9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9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9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9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9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9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9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9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9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9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9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9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9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9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9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9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9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9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9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9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9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9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9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1" name="Google Shape;12921;p98"/>
          <p:cNvGrpSpPr/>
          <p:nvPr/>
        </p:nvGrpSpPr>
        <p:grpSpPr>
          <a:xfrm>
            <a:off x="6058700" y="1623497"/>
            <a:ext cx="382819" cy="310788"/>
            <a:chOff x="6083810" y="1547297"/>
            <a:chExt cx="382819" cy="310788"/>
          </a:xfrm>
        </p:grpSpPr>
        <p:sp>
          <p:nvSpPr>
            <p:cNvPr id="12922" name="Google Shape;12922;p9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9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9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9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9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9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9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9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9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9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9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9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9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9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9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9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9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9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0" name="Google Shape;12940;p98"/>
          <p:cNvGrpSpPr/>
          <p:nvPr/>
        </p:nvGrpSpPr>
        <p:grpSpPr>
          <a:xfrm>
            <a:off x="6533190" y="1614393"/>
            <a:ext cx="382788" cy="328613"/>
            <a:chOff x="6558300" y="1538193"/>
            <a:chExt cx="382788" cy="328613"/>
          </a:xfrm>
        </p:grpSpPr>
        <p:sp>
          <p:nvSpPr>
            <p:cNvPr id="12941" name="Google Shape;12941;p9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9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98"/>
          <p:cNvGrpSpPr/>
          <p:nvPr/>
        </p:nvGrpSpPr>
        <p:grpSpPr>
          <a:xfrm>
            <a:off x="5168892" y="1587497"/>
            <a:ext cx="259605" cy="346024"/>
            <a:chOff x="5194002" y="1511297"/>
            <a:chExt cx="259605" cy="346024"/>
          </a:xfrm>
        </p:grpSpPr>
        <p:sp>
          <p:nvSpPr>
            <p:cNvPr id="12944" name="Google Shape;12944;p9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9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9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9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8" name="Google Shape;12948;p98"/>
          <p:cNvGrpSpPr/>
          <p:nvPr/>
        </p:nvGrpSpPr>
        <p:grpSpPr>
          <a:xfrm>
            <a:off x="1369631" y="1588261"/>
            <a:ext cx="252444" cy="351722"/>
            <a:chOff x="1394741" y="1512061"/>
            <a:chExt cx="252444" cy="351722"/>
          </a:xfrm>
        </p:grpSpPr>
        <p:sp>
          <p:nvSpPr>
            <p:cNvPr id="12949" name="Google Shape;12949;p9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9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9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9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9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9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9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9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9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9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9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9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9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9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9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9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9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6" name="Google Shape;12966;p98"/>
          <p:cNvGrpSpPr/>
          <p:nvPr/>
        </p:nvGrpSpPr>
        <p:grpSpPr>
          <a:xfrm>
            <a:off x="829986" y="1580685"/>
            <a:ext cx="380910" cy="339594"/>
            <a:chOff x="855096" y="1504485"/>
            <a:chExt cx="380910" cy="339594"/>
          </a:xfrm>
        </p:grpSpPr>
        <p:sp>
          <p:nvSpPr>
            <p:cNvPr id="12967" name="Google Shape;12967;p9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9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9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9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9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2" name="Google Shape;12972;p98"/>
          <p:cNvGrpSpPr/>
          <p:nvPr/>
        </p:nvGrpSpPr>
        <p:grpSpPr>
          <a:xfrm>
            <a:off x="1794466" y="1587879"/>
            <a:ext cx="352103" cy="352103"/>
            <a:chOff x="1819576" y="1511679"/>
            <a:chExt cx="352103" cy="352103"/>
          </a:xfrm>
        </p:grpSpPr>
        <p:sp>
          <p:nvSpPr>
            <p:cNvPr id="12973" name="Google Shape;12973;p9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9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9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9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7" name="Google Shape;12977;p98"/>
          <p:cNvGrpSpPr/>
          <p:nvPr/>
        </p:nvGrpSpPr>
        <p:grpSpPr>
          <a:xfrm>
            <a:off x="5595987" y="1576961"/>
            <a:ext cx="371424" cy="355446"/>
            <a:chOff x="5621097" y="1500761"/>
            <a:chExt cx="371424" cy="355446"/>
          </a:xfrm>
        </p:grpSpPr>
        <p:sp>
          <p:nvSpPr>
            <p:cNvPr id="12978" name="Google Shape;12978;p9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9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0" name="Google Shape;12980;p98"/>
          <p:cNvGrpSpPr/>
          <p:nvPr/>
        </p:nvGrpSpPr>
        <p:grpSpPr>
          <a:xfrm>
            <a:off x="4645129" y="1617799"/>
            <a:ext cx="359679" cy="321833"/>
            <a:chOff x="4670239" y="1541599"/>
            <a:chExt cx="359679" cy="321833"/>
          </a:xfrm>
        </p:grpSpPr>
        <p:sp>
          <p:nvSpPr>
            <p:cNvPr id="12981" name="Google Shape;12981;p9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9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9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9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9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6" name="Google Shape;12986;p98"/>
          <p:cNvGrpSpPr/>
          <p:nvPr/>
        </p:nvGrpSpPr>
        <p:grpSpPr>
          <a:xfrm>
            <a:off x="4187319" y="1578585"/>
            <a:ext cx="321037" cy="353822"/>
            <a:chOff x="4212429" y="1502385"/>
            <a:chExt cx="321037" cy="353822"/>
          </a:xfrm>
        </p:grpSpPr>
        <p:sp>
          <p:nvSpPr>
            <p:cNvPr id="12987" name="Google Shape;12987;p9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9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9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9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1" name="Google Shape;12991;p98"/>
          <p:cNvGrpSpPr/>
          <p:nvPr/>
        </p:nvGrpSpPr>
        <p:grpSpPr>
          <a:xfrm>
            <a:off x="2277678" y="1582181"/>
            <a:ext cx="336188" cy="335425"/>
            <a:chOff x="2302788" y="1505981"/>
            <a:chExt cx="336188" cy="335425"/>
          </a:xfrm>
        </p:grpSpPr>
        <p:sp>
          <p:nvSpPr>
            <p:cNvPr id="12992" name="Google Shape;12992;p9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9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9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9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9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9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9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9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9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9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9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9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9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9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9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9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9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9" name="Google Shape;13009;p98"/>
          <p:cNvGrpSpPr/>
          <p:nvPr/>
        </p:nvGrpSpPr>
        <p:grpSpPr>
          <a:xfrm>
            <a:off x="2755191" y="1598096"/>
            <a:ext cx="333133" cy="321037"/>
            <a:chOff x="2780301" y="1521896"/>
            <a:chExt cx="333133" cy="321037"/>
          </a:xfrm>
        </p:grpSpPr>
        <p:sp>
          <p:nvSpPr>
            <p:cNvPr id="13010" name="Google Shape;13010;p9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9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9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9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9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9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9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9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9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9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9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9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9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9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9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9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9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9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9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9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0" name="Google Shape;13030;p98"/>
          <p:cNvGrpSpPr/>
          <p:nvPr/>
        </p:nvGrpSpPr>
        <p:grpSpPr>
          <a:xfrm>
            <a:off x="3291049" y="1591285"/>
            <a:ext cx="211892" cy="339594"/>
            <a:chOff x="3316159" y="1515085"/>
            <a:chExt cx="211892" cy="339594"/>
          </a:xfrm>
        </p:grpSpPr>
        <p:sp>
          <p:nvSpPr>
            <p:cNvPr id="13031" name="Google Shape;13031;p9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9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9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34" name="Google Shape;13034;p98"/>
            <p:cNvGrpSpPr/>
            <p:nvPr/>
          </p:nvGrpSpPr>
          <p:grpSpPr>
            <a:xfrm>
              <a:off x="3316159" y="1515085"/>
              <a:ext cx="211892" cy="339594"/>
              <a:chOff x="3316159" y="1515085"/>
              <a:chExt cx="211892" cy="339594"/>
            </a:xfrm>
          </p:grpSpPr>
          <p:sp>
            <p:nvSpPr>
              <p:cNvPr id="13035" name="Google Shape;13035;p9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9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9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9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9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9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41" name="Google Shape;13041;p98"/>
          <p:cNvGrpSpPr/>
          <p:nvPr/>
        </p:nvGrpSpPr>
        <p:grpSpPr>
          <a:xfrm>
            <a:off x="3691248" y="1620855"/>
            <a:ext cx="361971" cy="314958"/>
            <a:chOff x="3716358" y="1544655"/>
            <a:chExt cx="361971" cy="314958"/>
          </a:xfrm>
        </p:grpSpPr>
        <p:sp>
          <p:nvSpPr>
            <p:cNvPr id="13042" name="Google Shape;13042;p9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9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9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9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9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47" name="Google Shape;13047;p98"/>
            <p:cNvGrpSpPr/>
            <p:nvPr/>
          </p:nvGrpSpPr>
          <p:grpSpPr>
            <a:xfrm>
              <a:off x="3716358" y="1544655"/>
              <a:ext cx="361971" cy="314958"/>
              <a:chOff x="3716358" y="1544655"/>
              <a:chExt cx="361971" cy="314958"/>
            </a:xfrm>
          </p:grpSpPr>
          <p:sp>
            <p:nvSpPr>
              <p:cNvPr id="13048" name="Google Shape;13048;p9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9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9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9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9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053" name="Google Shape;13053;p98"/>
          <p:cNvGrpSpPr/>
          <p:nvPr/>
        </p:nvGrpSpPr>
        <p:grpSpPr>
          <a:xfrm>
            <a:off x="6986814" y="1633752"/>
            <a:ext cx="499533" cy="305136"/>
            <a:chOff x="7009649" y="1541981"/>
            <a:chExt cx="524940" cy="320655"/>
          </a:xfrm>
        </p:grpSpPr>
        <p:sp>
          <p:nvSpPr>
            <p:cNvPr id="13054" name="Google Shape;13054;p9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9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9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9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9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9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9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9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2" name="Google Shape;13062;p98"/>
          <p:cNvGrpSpPr/>
          <p:nvPr/>
        </p:nvGrpSpPr>
        <p:grpSpPr>
          <a:xfrm>
            <a:off x="8008924" y="1594309"/>
            <a:ext cx="282746" cy="340358"/>
            <a:chOff x="8034034" y="1518109"/>
            <a:chExt cx="282746" cy="340358"/>
          </a:xfrm>
        </p:grpSpPr>
        <p:sp>
          <p:nvSpPr>
            <p:cNvPr id="13063" name="Google Shape;13063;p9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9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9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9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98"/>
          <p:cNvGrpSpPr/>
          <p:nvPr/>
        </p:nvGrpSpPr>
        <p:grpSpPr>
          <a:xfrm>
            <a:off x="7557192" y="1576134"/>
            <a:ext cx="369133" cy="360411"/>
            <a:chOff x="7582302" y="1499934"/>
            <a:chExt cx="369133" cy="360411"/>
          </a:xfrm>
        </p:grpSpPr>
        <p:sp>
          <p:nvSpPr>
            <p:cNvPr id="13068" name="Google Shape;13068;p9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9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9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9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9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3" name="Google Shape;13073;p98"/>
          <p:cNvGrpSpPr/>
          <p:nvPr/>
        </p:nvGrpSpPr>
        <p:grpSpPr>
          <a:xfrm>
            <a:off x="6170979" y="3893352"/>
            <a:ext cx="346056" cy="345674"/>
            <a:chOff x="2238181" y="4120624"/>
            <a:chExt cx="346056" cy="345674"/>
          </a:xfrm>
        </p:grpSpPr>
        <p:grpSp>
          <p:nvGrpSpPr>
            <p:cNvPr id="13074" name="Google Shape;13074;p98"/>
            <p:cNvGrpSpPr/>
            <p:nvPr/>
          </p:nvGrpSpPr>
          <p:grpSpPr>
            <a:xfrm>
              <a:off x="2309155" y="4177413"/>
              <a:ext cx="203862" cy="231903"/>
              <a:chOff x="1512725" y="258500"/>
              <a:chExt cx="4570900" cy="5199625"/>
            </a:xfrm>
          </p:grpSpPr>
          <p:sp>
            <p:nvSpPr>
              <p:cNvPr id="13075" name="Google Shape;13075;p98"/>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98"/>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7" name="Google Shape;13077;p98"/>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78" name="Google Shape;13078;p9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12"/>
        <p:cNvGrpSpPr/>
        <p:nvPr/>
      </p:nvGrpSpPr>
      <p:grpSpPr>
        <a:xfrm>
          <a:off x="0" y="0"/>
          <a:ext cx="0" cy="0"/>
          <a:chOff x="0" y="0"/>
          <a:chExt cx="0" cy="0"/>
        </a:xfrm>
      </p:grpSpPr>
      <p:sp>
        <p:nvSpPr>
          <p:cNvPr id="313" name="Google Shape;313;p50"/>
          <p:cNvSpPr txBox="1">
            <a:spLocks noGrp="1"/>
          </p:cNvSpPr>
          <p:nvPr>
            <p:ph type="title"/>
          </p:nvPr>
        </p:nvSpPr>
        <p:spPr>
          <a:xfrm>
            <a:off x="713225" y="0"/>
            <a:ext cx="3118800" cy="5143500"/>
          </a:xfrm>
          <a:prstGeom prst="rect">
            <a:avLst/>
          </a:prstGeom>
          <a:solidFill>
            <a:srgbClr val="FFFFFF">
              <a:alpha val="68990"/>
            </a:srgbClr>
          </a:solidFill>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endParaRPr/>
          </a:p>
        </p:txBody>
      </p:sp>
      <p:sp>
        <p:nvSpPr>
          <p:cNvPr id="314" name="Google Shape;314;p50"/>
          <p:cNvSpPr txBox="1">
            <a:spLocks noGrp="1"/>
          </p:cNvSpPr>
          <p:nvPr>
            <p:ph type="subTitle" idx="1"/>
          </p:nvPr>
        </p:nvSpPr>
        <p:spPr>
          <a:xfrm>
            <a:off x="5034700" y="3383575"/>
            <a:ext cx="3396000" cy="993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can be the part of the presentation where you introduce yourself if you haven’t done so yet</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18"/>
        <p:cNvGrpSpPr/>
        <p:nvPr/>
      </p:nvGrpSpPr>
      <p:grpSpPr>
        <a:xfrm>
          <a:off x="0" y="0"/>
          <a:ext cx="0" cy="0"/>
          <a:chOff x="0" y="0"/>
          <a:chExt cx="0" cy="0"/>
        </a:xfrm>
      </p:grpSpPr>
      <p:sp>
        <p:nvSpPr>
          <p:cNvPr id="319" name="Google Shape;319;p51"/>
          <p:cNvSpPr txBox="1">
            <a:spLocks noGrp="1"/>
          </p:cNvSpPr>
          <p:nvPr>
            <p:ph type="title"/>
          </p:nvPr>
        </p:nvSpPr>
        <p:spPr>
          <a:xfrm>
            <a:off x="4532750" y="997275"/>
            <a:ext cx="3788400" cy="1096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slide title goes here!</a:t>
            </a:r>
            <a:endParaRPr/>
          </a:p>
        </p:txBody>
      </p:sp>
      <p:sp>
        <p:nvSpPr>
          <p:cNvPr id="320" name="Google Shape;320;p51"/>
          <p:cNvSpPr txBox="1">
            <a:spLocks noGrp="1"/>
          </p:cNvSpPr>
          <p:nvPr>
            <p:ph type="subTitle" idx="1"/>
          </p:nvPr>
        </p:nvSpPr>
        <p:spPr>
          <a:xfrm>
            <a:off x="4548450" y="1971075"/>
            <a:ext cx="3788400" cy="229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crystal clear? Lists like this one:</a:t>
            </a:r>
            <a:endParaRPr/>
          </a:p>
          <a:p>
            <a:pPr marL="457200" lvl="0" indent="-317500" algn="l" rtl="0">
              <a:spcBef>
                <a:spcPts val="10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pic>
        <p:nvPicPr>
          <p:cNvPr id="321" name="Google Shape;321;p51"/>
          <p:cNvPicPr preferRelativeResize="0">
            <a:picLocks noGrp="1"/>
          </p:cNvPicPr>
          <p:nvPr>
            <p:ph type="pic" idx="2"/>
          </p:nvPr>
        </p:nvPicPr>
        <p:blipFill rotWithShape="1">
          <a:blip r:embed="rId3">
            <a:alphaModFix/>
          </a:blip>
          <a:srcRect t="1690" b="1690"/>
          <a:stretch/>
        </p:blipFill>
        <p:spPr>
          <a:xfrm>
            <a:off x="713225" y="539500"/>
            <a:ext cx="3005100" cy="4064400"/>
          </a:xfrm>
          <a:prstGeom prst="round2SameRect">
            <a:avLst>
              <a:gd name="adj1" fmla="val 50000"/>
              <a:gd name="adj2" fmla="val 0"/>
            </a:avLst>
          </a:prstGeom>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25"/>
        <p:cNvGrpSpPr/>
        <p:nvPr/>
      </p:nvGrpSpPr>
      <p:grpSpPr>
        <a:xfrm>
          <a:off x="0" y="0"/>
          <a:ext cx="0" cy="0"/>
          <a:chOff x="0" y="0"/>
          <a:chExt cx="0" cy="0"/>
        </a:xfrm>
      </p:grpSpPr>
      <p:sp>
        <p:nvSpPr>
          <p:cNvPr id="326" name="Google Shape;326;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Maybe you need to divide the content</a:t>
            </a:r>
            <a:endParaRPr/>
          </a:p>
        </p:txBody>
      </p:sp>
      <p:sp>
        <p:nvSpPr>
          <p:cNvPr id="327" name="Google Shape;327;p52"/>
          <p:cNvSpPr txBox="1">
            <a:spLocks noGrp="1"/>
          </p:cNvSpPr>
          <p:nvPr>
            <p:ph type="subTitle" idx="1"/>
          </p:nvPr>
        </p:nvSpPr>
        <p:spPr>
          <a:xfrm>
            <a:off x="5177763" y="3129423"/>
            <a:ext cx="2672400" cy="1010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hot and has a poisonous atmosphere</a:t>
            </a:r>
            <a:endParaRPr/>
          </a:p>
        </p:txBody>
      </p:sp>
      <p:sp>
        <p:nvSpPr>
          <p:cNvPr id="328" name="Google Shape;328;p52"/>
          <p:cNvSpPr txBox="1">
            <a:spLocks noGrp="1"/>
          </p:cNvSpPr>
          <p:nvPr>
            <p:ph type="subTitle" idx="2"/>
          </p:nvPr>
        </p:nvSpPr>
        <p:spPr>
          <a:xfrm>
            <a:off x="1293838" y="3129423"/>
            <a:ext cx="2672400" cy="1010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sp>
        <p:nvSpPr>
          <p:cNvPr id="329" name="Google Shape;329;p52"/>
          <p:cNvSpPr txBox="1">
            <a:spLocks noGrp="1"/>
          </p:cNvSpPr>
          <p:nvPr>
            <p:ph type="subTitle" idx="3"/>
          </p:nvPr>
        </p:nvSpPr>
        <p:spPr>
          <a:xfrm>
            <a:off x="1293838" y="2641800"/>
            <a:ext cx="2672400" cy="55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330" name="Google Shape;330;p52"/>
          <p:cNvSpPr txBox="1">
            <a:spLocks noGrp="1"/>
          </p:cNvSpPr>
          <p:nvPr>
            <p:ph type="subTitle" idx="4"/>
          </p:nvPr>
        </p:nvSpPr>
        <p:spPr>
          <a:xfrm>
            <a:off x="5177766" y="2641800"/>
            <a:ext cx="2672400" cy="55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331" name="Google Shape;331;p52"/>
          <p:cNvSpPr/>
          <p:nvPr/>
        </p:nvSpPr>
        <p:spPr>
          <a:xfrm>
            <a:off x="1401238" y="1628825"/>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52"/>
          <p:cNvSpPr/>
          <p:nvPr/>
        </p:nvSpPr>
        <p:spPr>
          <a:xfrm>
            <a:off x="5265888" y="1628825"/>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 name="Google Shape;333;p52"/>
          <p:cNvGrpSpPr/>
          <p:nvPr/>
        </p:nvGrpSpPr>
        <p:grpSpPr>
          <a:xfrm>
            <a:off x="1629689" y="1857288"/>
            <a:ext cx="356411" cy="356384"/>
            <a:chOff x="1200260" y="1145325"/>
            <a:chExt cx="356411" cy="356384"/>
          </a:xfrm>
        </p:grpSpPr>
        <p:sp>
          <p:nvSpPr>
            <p:cNvPr id="334" name="Google Shape;334;p52"/>
            <p:cNvSpPr/>
            <p:nvPr/>
          </p:nvSpPr>
          <p:spPr>
            <a:xfrm>
              <a:off x="1200260" y="1145325"/>
              <a:ext cx="356411" cy="356384"/>
            </a:xfrm>
            <a:custGeom>
              <a:avLst/>
              <a:gdLst/>
              <a:ahLst/>
              <a:cxnLst/>
              <a:rect l="l" t="t" r="r" b="b"/>
              <a:pathLst>
                <a:path w="13330" h="13329" extrusionOk="0">
                  <a:moveTo>
                    <a:pt x="4301" y="822"/>
                  </a:moveTo>
                  <a:cubicBezTo>
                    <a:pt x="4308" y="822"/>
                    <a:pt x="4313" y="828"/>
                    <a:pt x="4313" y="836"/>
                  </a:cubicBezTo>
                  <a:lnTo>
                    <a:pt x="4313" y="1281"/>
                  </a:lnTo>
                  <a:cubicBezTo>
                    <a:pt x="4313" y="1288"/>
                    <a:pt x="4308" y="1294"/>
                    <a:pt x="4301" y="1294"/>
                  </a:cubicBezTo>
                  <a:lnTo>
                    <a:pt x="2129" y="1294"/>
                  </a:lnTo>
                  <a:cubicBezTo>
                    <a:pt x="2122" y="1294"/>
                    <a:pt x="2117" y="1288"/>
                    <a:pt x="2117" y="1281"/>
                  </a:cubicBezTo>
                  <a:lnTo>
                    <a:pt x="2117" y="836"/>
                  </a:lnTo>
                  <a:cubicBezTo>
                    <a:pt x="2117" y="828"/>
                    <a:pt x="2122" y="822"/>
                    <a:pt x="2129" y="822"/>
                  </a:cubicBezTo>
                  <a:close/>
                  <a:moveTo>
                    <a:pt x="3883" y="1684"/>
                  </a:moveTo>
                  <a:lnTo>
                    <a:pt x="3883" y="2613"/>
                  </a:lnTo>
                  <a:lnTo>
                    <a:pt x="2547" y="3947"/>
                  </a:lnTo>
                  <a:lnTo>
                    <a:pt x="2547" y="1684"/>
                  </a:lnTo>
                  <a:close/>
                  <a:moveTo>
                    <a:pt x="6665" y="390"/>
                  </a:moveTo>
                  <a:cubicBezTo>
                    <a:pt x="6670" y="390"/>
                    <a:pt x="6675" y="393"/>
                    <a:pt x="6680" y="397"/>
                  </a:cubicBezTo>
                  <a:lnTo>
                    <a:pt x="11854" y="5572"/>
                  </a:lnTo>
                  <a:cubicBezTo>
                    <a:pt x="11862" y="5580"/>
                    <a:pt x="11862" y="5593"/>
                    <a:pt x="11854" y="5601"/>
                  </a:cubicBezTo>
                  <a:lnTo>
                    <a:pt x="11550" y="5906"/>
                  </a:lnTo>
                  <a:cubicBezTo>
                    <a:pt x="11546" y="5910"/>
                    <a:pt x="11541" y="5912"/>
                    <a:pt x="11535" y="5912"/>
                  </a:cubicBezTo>
                  <a:cubicBezTo>
                    <a:pt x="11530" y="5912"/>
                    <a:pt x="11525" y="5910"/>
                    <a:pt x="11521" y="5906"/>
                  </a:cubicBezTo>
                  <a:lnTo>
                    <a:pt x="6956" y="1341"/>
                  </a:lnTo>
                  <a:cubicBezTo>
                    <a:pt x="6878" y="1263"/>
                    <a:pt x="6775" y="1221"/>
                    <a:pt x="6665" y="1221"/>
                  </a:cubicBezTo>
                  <a:cubicBezTo>
                    <a:pt x="6555" y="1221"/>
                    <a:pt x="6452" y="1263"/>
                    <a:pt x="6374" y="1341"/>
                  </a:cubicBezTo>
                  <a:lnTo>
                    <a:pt x="1809" y="5906"/>
                  </a:lnTo>
                  <a:cubicBezTo>
                    <a:pt x="1805" y="5910"/>
                    <a:pt x="1800" y="5912"/>
                    <a:pt x="1795" y="5912"/>
                  </a:cubicBezTo>
                  <a:cubicBezTo>
                    <a:pt x="1790" y="5912"/>
                    <a:pt x="1784" y="5910"/>
                    <a:pt x="1780" y="5906"/>
                  </a:cubicBezTo>
                  <a:lnTo>
                    <a:pt x="1476" y="5601"/>
                  </a:lnTo>
                  <a:cubicBezTo>
                    <a:pt x="1468" y="5593"/>
                    <a:pt x="1468" y="5580"/>
                    <a:pt x="1476" y="5572"/>
                  </a:cubicBezTo>
                  <a:lnTo>
                    <a:pt x="6651" y="397"/>
                  </a:lnTo>
                  <a:cubicBezTo>
                    <a:pt x="6655" y="393"/>
                    <a:pt x="6660" y="390"/>
                    <a:pt x="6665" y="390"/>
                  </a:cubicBezTo>
                  <a:close/>
                  <a:moveTo>
                    <a:pt x="6665" y="1611"/>
                  </a:moveTo>
                  <a:cubicBezTo>
                    <a:pt x="6670" y="1611"/>
                    <a:pt x="6675" y="1613"/>
                    <a:pt x="6680" y="1617"/>
                  </a:cubicBezTo>
                  <a:lnTo>
                    <a:pt x="10783" y="5719"/>
                  </a:lnTo>
                  <a:lnTo>
                    <a:pt x="10783" y="10782"/>
                  </a:lnTo>
                  <a:lnTo>
                    <a:pt x="8370" y="10782"/>
                  </a:lnTo>
                  <a:lnTo>
                    <a:pt x="8370" y="7743"/>
                  </a:lnTo>
                  <a:cubicBezTo>
                    <a:pt x="8370" y="7516"/>
                    <a:pt x="8186" y="7332"/>
                    <a:pt x="7959" y="7332"/>
                  </a:cubicBezTo>
                  <a:lnTo>
                    <a:pt x="5371" y="7332"/>
                  </a:lnTo>
                  <a:cubicBezTo>
                    <a:pt x="5144" y="7332"/>
                    <a:pt x="4960" y="7516"/>
                    <a:pt x="4960" y="7743"/>
                  </a:cubicBezTo>
                  <a:lnTo>
                    <a:pt x="4960" y="8254"/>
                  </a:lnTo>
                  <a:cubicBezTo>
                    <a:pt x="4960" y="8362"/>
                    <a:pt x="5048" y="8449"/>
                    <a:pt x="5156" y="8449"/>
                  </a:cubicBezTo>
                  <a:cubicBezTo>
                    <a:pt x="5263" y="8449"/>
                    <a:pt x="5351" y="8362"/>
                    <a:pt x="5351" y="8254"/>
                  </a:cubicBezTo>
                  <a:lnTo>
                    <a:pt x="5351" y="7743"/>
                  </a:lnTo>
                  <a:cubicBezTo>
                    <a:pt x="5351" y="7732"/>
                    <a:pt x="5360" y="7722"/>
                    <a:pt x="5371" y="7722"/>
                  </a:cubicBezTo>
                  <a:lnTo>
                    <a:pt x="7959" y="7722"/>
                  </a:lnTo>
                  <a:cubicBezTo>
                    <a:pt x="7970" y="7722"/>
                    <a:pt x="7980" y="7732"/>
                    <a:pt x="7980" y="7743"/>
                  </a:cubicBezTo>
                  <a:lnTo>
                    <a:pt x="7980" y="10782"/>
                  </a:lnTo>
                  <a:lnTo>
                    <a:pt x="6482" y="10782"/>
                  </a:lnTo>
                  <a:cubicBezTo>
                    <a:pt x="6300" y="10457"/>
                    <a:pt x="5978" y="10220"/>
                    <a:pt x="5591" y="10154"/>
                  </a:cubicBezTo>
                  <a:lnTo>
                    <a:pt x="5590" y="10154"/>
                  </a:lnTo>
                  <a:cubicBezTo>
                    <a:pt x="5523" y="10060"/>
                    <a:pt x="5443" y="9977"/>
                    <a:pt x="5351" y="9911"/>
                  </a:cubicBezTo>
                  <a:lnTo>
                    <a:pt x="5351" y="9035"/>
                  </a:lnTo>
                  <a:cubicBezTo>
                    <a:pt x="5351" y="8927"/>
                    <a:pt x="5263" y="8840"/>
                    <a:pt x="5156" y="8840"/>
                  </a:cubicBezTo>
                  <a:cubicBezTo>
                    <a:pt x="5048" y="8840"/>
                    <a:pt x="4960" y="8927"/>
                    <a:pt x="4960" y="9035"/>
                  </a:cubicBezTo>
                  <a:lnTo>
                    <a:pt x="4960" y="9730"/>
                  </a:lnTo>
                  <a:cubicBezTo>
                    <a:pt x="4883" y="9713"/>
                    <a:pt x="4803" y="9703"/>
                    <a:pt x="4722" y="9703"/>
                  </a:cubicBezTo>
                  <a:cubicBezTo>
                    <a:pt x="4714" y="9703"/>
                    <a:pt x="4705" y="9703"/>
                    <a:pt x="4697" y="9704"/>
                  </a:cubicBezTo>
                  <a:cubicBezTo>
                    <a:pt x="4396" y="9176"/>
                    <a:pt x="3829" y="8841"/>
                    <a:pt x="3215" y="8841"/>
                  </a:cubicBezTo>
                  <a:cubicBezTo>
                    <a:pt x="2983" y="8841"/>
                    <a:pt x="2756" y="8888"/>
                    <a:pt x="2547" y="8977"/>
                  </a:cubicBezTo>
                  <a:lnTo>
                    <a:pt x="2547" y="5719"/>
                  </a:lnTo>
                  <a:lnTo>
                    <a:pt x="6651" y="1617"/>
                  </a:lnTo>
                  <a:cubicBezTo>
                    <a:pt x="6655" y="1613"/>
                    <a:pt x="6660" y="1611"/>
                    <a:pt x="6665" y="1611"/>
                  </a:cubicBezTo>
                  <a:close/>
                  <a:moveTo>
                    <a:pt x="11173" y="8614"/>
                  </a:moveTo>
                  <a:cubicBezTo>
                    <a:pt x="11397" y="8683"/>
                    <a:pt x="11571" y="8866"/>
                    <a:pt x="11626" y="9095"/>
                  </a:cubicBezTo>
                  <a:cubicBezTo>
                    <a:pt x="11592" y="9107"/>
                    <a:pt x="11558" y="9123"/>
                    <a:pt x="11527" y="9140"/>
                  </a:cubicBezTo>
                  <a:cubicBezTo>
                    <a:pt x="11434" y="9195"/>
                    <a:pt x="11402" y="9314"/>
                    <a:pt x="11456" y="9408"/>
                  </a:cubicBezTo>
                  <a:cubicBezTo>
                    <a:pt x="11492" y="9470"/>
                    <a:pt x="11558" y="9505"/>
                    <a:pt x="11625" y="9505"/>
                  </a:cubicBezTo>
                  <a:cubicBezTo>
                    <a:pt x="11659" y="9505"/>
                    <a:pt x="11692" y="9497"/>
                    <a:pt x="11723" y="9479"/>
                  </a:cubicBezTo>
                  <a:cubicBezTo>
                    <a:pt x="11758" y="9458"/>
                    <a:pt x="11798" y="9447"/>
                    <a:pt x="11841" y="9447"/>
                  </a:cubicBezTo>
                  <a:cubicBezTo>
                    <a:pt x="11970" y="9447"/>
                    <a:pt x="12077" y="9553"/>
                    <a:pt x="12077" y="9683"/>
                  </a:cubicBezTo>
                  <a:cubicBezTo>
                    <a:pt x="12077" y="9710"/>
                    <a:pt x="12072" y="9737"/>
                    <a:pt x="12062" y="9763"/>
                  </a:cubicBezTo>
                  <a:cubicBezTo>
                    <a:pt x="12030" y="9854"/>
                    <a:pt x="12068" y="9955"/>
                    <a:pt x="12154" y="10001"/>
                  </a:cubicBezTo>
                  <a:cubicBezTo>
                    <a:pt x="12372" y="10117"/>
                    <a:pt x="12507" y="10342"/>
                    <a:pt x="12507" y="10590"/>
                  </a:cubicBezTo>
                  <a:cubicBezTo>
                    <a:pt x="12507" y="10656"/>
                    <a:pt x="12498" y="10720"/>
                    <a:pt x="12479" y="10782"/>
                  </a:cubicBezTo>
                  <a:lnTo>
                    <a:pt x="11173" y="10782"/>
                  </a:lnTo>
                  <a:lnTo>
                    <a:pt x="11173" y="8614"/>
                  </a:lnTo>
                  <a:close/>
                  <a:moveTo>
                    <a:pt x="6665" y="1"/>
                  </a:moveTo>
                  <a:cubicBezTo>
                    <a:pt x="6560" y="1"/>
                    <a:pt x="6454" y="41"/>
                    <a:pt x="6374" y="120"/>
                  </a:cubicBezTo>
                  <a:lnTo>
                    <a:pt x="4273" y="2223"/>
                  </a:lnTo>
                  <a:lnTo>
                    <a:pt x="4273" y="1684"/>
                  </a:lnTo>
                  <a:lnTo>
                    <a:pt x="4301" y="1684"/>
                  </a:lnTo>
                  <a:cubicBezTo>
                    <a:pt x="4523" y="1684"/>
                    <a:pt x="4703" y="1503"/>
                    <a:pt x="4703" y="1282"/>
                  </a:cubicBezTo>
                  <a:lnTo>
                    <a:pt x="4703" y="836"/>
                  </a:lnTo>
                  <a:cubicBezTo>
                    <a:pt x="4703" y="613"/>
                    <a:pt x="4522" y="432"/>
                    <a:pt x="4301" y="432"/>
                  </a:cubicBezTo>
                  <a:lnTo>
                    <a:pt x="2129" y="432"/>
                  </a:lnTo>
                  <a:cubicBezTo>
                    <a:pt x="1907" y="432"/>
                    <a:pt x="1726" y="613"/>
                    <a:pt x="1726" y="836"/>
                  </a:cubicBezTo>
                  <a:lnTo>
                    <a:pt x="1726" y="1282"/>
                  </a:lnTo>
                  <a:cubicBezTo>
                    <a:pt x="1726" y="1504"/>
                    <a:pt x="1907" y="1684"/>
                    <a:pt x="2129" y="1684"/>
                  </a:cubicBezTo>
                  <a:lnTo>
                    <a:pt x="2157" y="1684"/>
                  </a:lnTo>
                  <a:lnTo>
                    <a:pt x="2157" y="4338"/>
                  </a:lnTo>
                  <a:lnTo>
                    <a:pt x="1200" y="5296"/>
                  </a:lnTo>
                  <a:cubicBezTo>
                    <a:pt x="1039" y="5456"/>
                    <a:pt x="1039" y="5717"/>
                    <a:pt x="1200" y="5877"/>
                  </a:cubicBezTo>
                  <a:lnTo>
                    <a:pt x="1504" y="6182"/>
                  </a:lnTo>
                  <a:cubicBezTo>
                    <a:pt x="1584" y="6262"/>
                    <a:pt x="1689" y="6302"/>
                    <a:pt x="1795" y="6302"/>
                  </a:cubicBezTo>
                  <a:cubicBezTo>
                    <a:pt x="1900" y="6302"/>
                    <a:pt x="2005" y="6262"/>
                    <a:pt x="2086" y="6182"/>
                  </a:cubicBezTo>
                  <a:lnTo>
                    <a:pt x="2157" y="6111"/>
                  </a:lnTo>
                  <a:lnTo>
                    <a:pt x="2157" y="9210"/>
                  </a:lnTo>
                  <a:cubicBezTo>
                    <a:pt x="2124" y="9237"/>
                    <a:pt x="2091" y="9265"/>
                    <a:pt x="2059" y="9294"/>
                  </a:cubicBezTo>
                  <a:cubicBezTo>
                    <a:pt x="1773" y="9558"/>
                    <a:pt x="1589" y="9909"/>
                    <a:pt x="1531" y="10289"/>
                  </a:cubicBezTo>
                  <a:cubicBezTo>
                    <a:pt x="1321" y="10403"/>
                    <a:pt x="1147" y="10575"/>
                    <a:pt x="1029" y="10782"/>
                  </a:cubicBezTo>
                  <a:lnTo>
                    <a:pt x="412" y="10782"/>
                  </a:lnTo>
                  <a:cubicBezTo>
                    <a:pt x="185" y="10782"/>
                    <a:pt x="1" y="10966"/>
                    <a:pt x="1" y="11193"/>
                  </a:cubicBezTo>
                  <a:lnTo>
                    <a:pt x="1" y="12702"/>
                  </a:lnTo>
                  <a:cubicBezTo>
                    <a:pt x="1" y="13048"/>
                    <a:pt x="282" y="13329"/>
                    <a:pt x="627" y="13329"/>
                  </a:cubicBezTo>
                  <a:lnTo>
                    <a:pt x="1099" y="13329"/>
                  </a:lnTo>
                  <a:cubicBezTo>
                    <a:pt x="1208" y="13329"/>
                    <a:pt x="1295" y="13242"/>
                    <a:pt x="1295" y="13134"/>
                  </a:cubicBezTo>
                  <a:cubicBezTo>
                    <a:pt x="1295" y="13025"/>
                    <a:pt x="1208" y="12938"/>
                    <a:pt x="1099" y="12938"/>
                  </a:cubicBezTo>
                  <a:lnTo>
                    <a:pt x="627" y="12938"/>
                  </a:lnTo>
                  <a:cubicBezTo>
                    <a:pt x="498" y="12938"/>
                    <a:pt x="391" y="12833"/>
                    <a:pt x="391" y="12702"/>
                  </a:cubicBezTo>
                  <a:lnTo>
                    <a:pt x="391" y="11193"/>
                  </a:lnTo>
                  <a:cubicBezTo>
                    <a:pt x="391" y="11182"/>
                    <a:pt x="400" y="11172"/>
                    <a:pt x="412" y="11172"/>
                  </a:cubicBezTo>
                  <a:lnTo>
                    <a:pt x="886" y="11172"/>
                  </a:lnTo>
                  <a:cubicBezTo>
                    <a:pt x="871" y="11249"/>
                    <a:pt x="863" y="11328"/>
                    <a:pt x="863" y="11408"/>
                  </a:cubicBezTo>
                  <a:cubicBezTo>
                    <a:pt x="863" y="11516"/>
                    <a:pt x="951" y="11604"/>
                    <a:pt x="1059" y="11604"/>
                  </a:cubicBezTo>
                  <a:cubicBezTo>
                    <a:pt x="1166" y="11604"/>
                    <a:pt x="1254" y="11516"/>
                    <a:pt x="1254" y="11408"/>
                  </a:cubicBezTo>
                  <a:cubicBezTo>
                    <a:pt x="1254" y="10922"/>
                    <a:pt x="1650" y="10525"/>
                    <a:pt x="2137" y="10525"/>
                  </a:cubicBezTo>
                  <a:cubicBezTo>
                    <a:pt x="2624" y="10525"/>
                    <a:pt x="3020" y="10922"/>
                    <a:pt x="3020" y="11408"/>
                  </a:cubicBezTo>
                  <a:cubicBezTo>
                    <a:pt x="3020" y="11516"/>
                    <a:pt x="3107" y="11604"/>
                    <a:pt x="3215" y="11604"/>
                  </a:cubicBezTo>
                  <a:cubicBezTo>
                    <a:pt x="3324" y="11604"/>
                    <a:pt x="3411" y="11516"/>
                    <a:pt x="3411" y="11408"/>
                  </a:cubicBezTo>
                  <a:cubicBezTo>
                    <a:pt x="3411" y="10707"/>
                    <a:pt x="2839" y="10135"/>
                    <a:pt x="2137" y="10135"/>
                  </a:cubicBezTo>
                  <a:cubicBezTo>
                    <a:pt x="2078" y="10135"/>
                    <a:pt x="2020" y="10139"/>
                    <a:pt x="1965" y="10148"/>
                  </a:cubicBezTo>
                  <a:cubicBezTo>
                    <a:pt x="2135" y="9617"/>
                    <a:pt x="2637" y="9232"/>
                    <a:pt x="3215" y="9232"/>
                  </a:cubicBezTo>
                  <a:cubicBezTo>
                    <a:pt x="3724" y="9232"/>
                    <a:pt x="4192" y="9531"/>
                    <a:pt x="4407" y="9993"/>
                  </a:cubicBezTo>
                  <a:cubicBezTo>
                    <a:pt x="4440" y="10062"/>
                    <a:pt x="4509" y="10106"/>
                    <a:pt x="4584" y="10106"/>
                  </a:cubicBezTo>
                  <a:cubicBezTo>
                    <a:pt x="4594" y="10106"/>
                    <a:pt x="4605" y="10105"/>
                    <a:pt x="4615" y="10103"/>
                  </a:cubicBezTo>
                  <a:cubicBezTo>
                    <a:pt x="4652" y="10097"/>
                    <a:pt x="4688" y="10094"/>
                    <a:pt x="4724" y="10094"/>
                  </a:cubicBezTo>
                  <a:cubicBezTo>
                    <a:pt x="4965" y="10094"/>
                    <a:pt x="5186" y="10223"/>
                    <a:pt x="5305" y="10432"/>
                  </a:cubicBezTo>
                  <a:cubicBezTo>
                    <a:pt x="5336" y="10487"/>
                    <a:pt x="5393" y="10523"/>
                    <a:pt x="5456" y="10530"/>
                  </a:cubicBezTo>
                  <a:cubicBezTo>
                    <a:pt x="5781" y="10561"/>
                    <a:pt x="6049" y="10761"/>
                    <a:pt x="6175" y="11041"/>
                  </a:cubicBezTo>
                  <a:cubicBezTo>
                    <a:pt x="6179" y="11050"/>
                    <a:pt x="6183" y="11060"/>
                    <a:pt x="6187" y="11068"/>
                  </a:cubicBezTo>
                  <a:cubicBezTo>
                    <a:pt x="6230" y="11172"/>
                    <a:pt x="6254" y="11287"/>
                    <a:pt x="6254" y="11408"/>
                  </a:cubicBezTo>
                  <a:cubicBezTo>
                    <a:pt x="6254" y="11516"/>
                    <a:pt x="6342" y="11604"/>
                    <a:pt x="6450" y="11604"/>
                  </a:cubicBezTo>
                  <a:cubicBezTo>
                    <a:pt x="6557" y="11604"/>
                    <a:pt x="6644" y="11516"/>
                    <a:pt x="6644" y="11408"/>
                  </a:cubicBezTo>
                  <a:cubicBezTo>
                    <a:pt x="6644" y="11328"/>
                    <a:pt x="6637" y="11249"/>
                    <a:pt x="6624" y="11172"/>
                  </a:cubicBezTo>
                  <a:lnTo>
                    <a:pt x="12918" y="11172"/>
                  </a:lnTo>
                  <a:cubicBezTo>
                    <a:pt x="12930" y="11172"/>
                    <a:pt x="12939" y="11182"/>
                    <a:pt x="12939" y="11193"/>
                  </a:cubicBezTo>
                  <a:lnTo>
                    <a:pt x="12939" y="12702"/>
                  </a:lnTo>
                  <a:cubicBezTo>
                    <a:pt x="12939" y="12833"/>
                    <a:pt x="12833" y="12938"/>
                    <a:pt x="12703" y="12938"/>
                  </a:cubicBezTo>
                  <a:lnTo>
                    <a:pt x="1881" y="12938"/>
                  </a:lnTo>
                  <a:cubicBezTo>
                    <a:pt x="1773" y="12938"/>
                    <a:pt x="1685" y="13025"/>
                    <a:pt x="1685" y="13134"/>
                  </a:cubicBezTo>
                  <a:cubicBezTo>
                    <a:pt x="1685" y="13242"/>
                    <a:pt x="1773" y="13329"/>
                    <a:pt x="1881" y="13329"/>
                  </a:cubicBezTo>
                  <a:lnTo>
                    <a:pt x="12703" y="13329"/>
                  </a:lnTo>
                  <a:cubicBezTo>
                    <a:pt x="13049" y="13329"/>
                    <a:pt x="13329" y="13048"/>
                    <a:pt x="13329" y="12702"/>
                  </a:cubicBezTo>
                  <a:lnTo>
                    <a:pt x="13329" y="11193"/>
                  </a:lnTo>
                  <a:cubicBezTo>
                    <a:pt x="13329" y="10966"/>
                    <a:pt x="13145" y="10782"/>
                    <a:pt x="12918" y="10782"/>
                  </a:cubicBezTo>
                  <a:lnTo>
                    <a:pt x="12880" y="10782"/>
                  </a:lnTo>
                  <a:cubicBezTo>
                    <a:pt x="12892" y="10719"/>
                    <a:pt x="12898" y="10655"/>
                    <a:pt x="12898" y="10590"/>
                  </a:cubicBezTo>
                  <a:cubicBezTo>
                    <a:pt x="12898" y="10248"/>
                    <a:pt x="12735" y="9933"/>
                    <a:pt x="12465" y="9736"/>
                  </a:cubicBezTo>
                  <a:cubicBezTo>
                    <a:pt x="12466" y="9718"/>
                    <a:pt x="12467" y="9700"/>
                    <a:pt x="12467" y="9683"/>
                  </a:cubicBezTo>
                  <a:cubicBezTo>
                    <a:pt x="12467" y="9402"/>
                    <a:pt x="12281" y="9164"/>
                    <a:pt x="12026" y="9086"/>
                  </a:cubicBezTo>
                  <a:cubicBezTo>
                    <a:pt x="12025" y="9085"/>
                    <a:pt x="12023" y="9085"/>
                    <a:pt x="12022" y="9084"/>
                  </a:cubicBezTo>
                  <a:cubicBezTo>
                    <a:pt x="11951" y="8645"/>
                    <a:pt x="11609" y="8294"/>
                    <a:pt x="11173" y="8213"/>
                  </a:cubicBezTo>
                  <a:lnTo>
                    <a:pt x="11173" y="6111"/>
                  </a:lnTo>
                  <a:lnTo>
                    <a:pt x="11244" y="6182"/>
                  </a:lnTo>
                  <a:cubicBezTo>
                    <a:pt x="11325" y="6262"/>
                    <a:pt x="11430" y="6302"/>
                    <a:pt x="11535" y="6302"/>
                  </a:cubicBezTo>
                  <a:cubicBezTo>
                    <a:pt x="11641" y="6302"/>
                    <a:pt x="11745" y="6262"/>
                    <a:pt x="11826" y="6182"/>
                  </a:cubicBezTo>
                  <a:lnTo>
                    <a:pt x="12131" y="5877"/>
                  </a:lnTo>
                  <a:cubicBezTo>
                    <a:pt x="12291" y="5717"/>
                    <a:pt x="12291" y="5456"/>
                    <a:pt x="12131" y="5296"/>
                  </a:cubicBezTo>
                  <a:lnTo>
                    <a:pt x="6956" y="120"/>
                  </a:lnTo>
                  <a:cubicBezTo>
                    <a:pt x="6876" y="41"/>
                    <a:pt x="6770" y="1"/>
                    <a:pt x="6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52"/>
            <p:cNvSpPr/>
            <p:nvPr/>
          </p:nvSpPr>
          <p:spPr>
            <a:xfrm>
              <a:off x="1327111" y="1226024"/>
              <a:ext cx="102725" cy="102752"/>
            </a:xfrm>
            <a:custGeom>
              <a:avLst/>
              <a:gdLst/>
              <a:ahLst/>
              <a:cxnLst/>
              <a:rect l="l" t="t" r="r" b="b"/>
              <a:pathLst>
                <a:path w="3842" h="3843" extrusionOk="0">
                  <a:moveTo>
                    <a:pt x="1295" y="527"/>
                  </a:moveTo>
                  <a:lnTo>
                    <a:pt x="1295" y="1295"/>
                  </a:lnTo>
                  <a:lnTo>
                    <a:pt x="526" y="1295"/>
                  </a:lnTo>
                  <a:cubicBezTo>
                    <a:pt x="680" y="954"/>
                    <a:pt x="954" y="680"/>
                    <a:pt x="1295" y="527"/>
                  </a:cubicBezTo>
                  <a:close/>
                  <a:moveTo>
                    <a:pt x="2547" y="527"/>
                  </a:moveTo>
                  <a:cubicBezTo>
                    <a:pt x="2888" y="680"/>
                    <a:pt x="3162" y="954"/>
                    <a:pt x="3316" y="1295"/>
                  </a:cubicBezTo>
                  <a:lnTo>
                    <a:pt x="2547" y="1295"/>
                  </a:lnTo>
                  <a:lnTo>
                    <a:pt x="2547" y="527"/>
                  </a:lnTo>
                  <a:close/>
                  <a:moveTo>
                    <a:pt x="1295" y="2548"/>
                  </a:moveTo>
                  <a:lnTo>
                    <a:pt x="1295" y="3316"/>
                  </a:lnTo>
                  <a:cubicBezTo>
                    <a:pt x="954" y="3163"/>
                    <a:pt x="680" y="2889"/>
                    <a:pt x="526" y="2548"/>
                  </a:cubicBezTo>
                  <a:close/>
                  <a:moveTo>
                    <a:pt x="3316" y="2548"/>
                  </a:moveTo>
                  <a:cubicBezTo>
                    <a:pt x="3162" y="2889"/>
                    <a:pt x="2888" y="3163"/>
                    <a:pt x="2547" y="3316"/>
                  </a:cubicBezTo>
                  <a:lnTo>
                    <a:pt x="2547" y="2548"/>
                  </a:lnTo>
                  <a:close/>
                  <a:moveTo>
                    <a:pt x="1921" y="392"/>
                  </a:moveTo>
                  <a:cubicBezTo>
                    <a:pt x="2002" y="392"/>
                    <a:pt x="2080" y="398"/>
                    <a:pt x="2157" y="410"/>
                  </a:cubicBezTo>
                  <a:lnTo>
                    <a:pt x="2157" y="1490"/>
                  </a:lnTo>
                  <a:cubicBezTo>
                    <a:pt x="2157" y="1598"/>
                    <a:pt x="2244" y="1686"/>
                    <a:pt x="2353" y="1686"/>
                  </a:cubicBezTo>
                  <a:lnTo>
                    <a:pt x="3432" y="1686"/>
                  </a:lnTo>
                  <a:cubicBezTo>
                    <a:pt x="3445" y="1762"/>
                    <a:pt x="3451" y="1841"/>
                    <a:pt x="3451" y="1922"/>
                  </a:cubicBezTo>
                  <a:cubicBezTo>
                    <a:pt x="3451" y="2002"/>
                    <a:pt x="3445" y="2080"/>
                    <a:pt x="3432" y="2158"/>
                  </a:cubicBezTo>
                  <a:lnTo>
                    <a:pt x="2353" y="2158"/>
                  </a:lnTo>
                  <a:cubicBezTo>
                    <a:pt x="2244" y="2158"/>
                    <a:pt x="2157" y="2245"/>
                    <a:pt x="2157" y="2353"/>
                  </a:cubicBezTo>
                  <a:lnTo>
                    <a:pt x="2157" y="3433"/>
                  </a:lnTo>
                  <a:cubicBezTo>
                    <a:pt x="2080" y="3445"/>
                    <a:pt x="2002" y="3451"/>
                    <a:pt x="1921" y="3451"/>
                  </a:cubicBezTo>
                  <a:cubicBezTo>
                    <a:pt x="1841" y="3451"/>
                    <a:pt x="1762" y="3445"/>
                    <a:pt x="1685" y="3433"/>
                  </a:cubicBezTo>
                  <a:lnTo>
                    <a:pt x="1685" y="2353"/>
                  </a:lnTo>
                  <a:cubicBezTo>
                    <a:pt x="1685" y="2245"/>
                    <a:pt x="1598" y="2158"/>
                    <a:pt x="1489" y="2158"/>
                  </a:cubicBezTo>
                  <a:lnTo>
                    <a:pt x="410" y="2158"/>
                  </a:lnTo>
                  <a:cubicBezTo>
                    <a:pt x="397" y="2080"/>
                    <a:pt x="391" y="2002"/>
                    <a:pt x="391" y="1922"/>
                  </a:cubicBezTo>
                  <a:cubicBezTo>
                    <a:pt x="391" y="1841"/>
                    <a:pt x="397" y="1762"/>
                    <a:pt x="410" y="1686"/>
                  </a:cubicBezTo>
                  <a:lnTo>
                    <a:pt x="1489" y="1686"/>
                  </a:lnTo>
                  <a:cubicBezTo>
                    <a:pt x="1598" y="1686"/>
                    <a:pt x="1685" y="1598"/>
                    <a:pt x="1685" y="1490"/>
                  </a:cubicBezTo>
                  <a:lnTo>
                    <a:pt x="1685" y="410"/>
                  </a:lnTo>
                  <a:cubicBezTo>
                    <a:pt x="1762" y="398"/>
                    <a:pt x="1841" y="392"/>
                    <a:pt x="1921" y="392"/>
                  </a:cubicBezTo>
                  <a:close/>
                  <a:moveTo>
                    <a:pt x="1921" y="1"/>
                  </a:moveTo>
                  <a:cubicBezTo>
                    <a:pt x="862" y="1"/>
                    <a:pt x="1" y="863"/>
                    <a:pt x="1" y="1922"/>
                  </a:cubicBezTo>
                  <a:cubicBezTo>
                    <a:pt x="1" y="2980"/>
                    <a:pt x="862" y="3842"/>
                    <a:pt x="1921" y="3842"/>
                  </a:cubicBezTo>
                  <a:cubicBezTo>
                    <a:pt x="2980" y="3842"/>
                    <a:pt x="3841" y="2980"/>
                    <a:pt x="3841" y="1922"/>
                  </a:cubicBezTo>
                  <a:cubicBezTo>
                    <a:pt x="3841" y="863"/>
                    <a:pt x="2980" y="1"/>
                    <a:pt x="19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52"/>
            <p:cNvSpPr/>
            <p:nvPr/>
          </p:nvSpPr>
          <p:spPr>
            <a:xfrm>
              <a:off x="1442438" y="1450929"/>
              <a:ext cx="85426" cy="27754"/>
            </a:xfrm>
            <a:custGeom>
              <a:avLst/>
              <a:gdLst/>
              <a:ahLst/>
              <a:cxnLst/>
              <a:rect l="l" t="t" r="r" b="b"/>
              <a:pathLst>
                <a:path w="3195" h="1038" extrusionOk="0">
                  <a:moveTo>
                    <a:pt x="843" y="0"/>
                  </a:moveTo>
                  <a:cubicBezTo>
                    <a:pt x="378" y="0"/>
                    <a:pt x="0" y="378"/>
                    <a:pt x="0" y="842"/>
                  </a:cubicBezTo>
                  <a:cubicBezTo>
                    <a:pt x="0" y="949"/>
                    <a:pt x="88" y="1037"/>
                    <a:pt x="196" y="1037"/>
                  </a:cubicBezTo>
                  <a:cubicBezTo>
                    <a:pt x="304" y="1037"/>
                    <a:pt x="392" y="949"/>
                    <a:pt x="392" y="842"/>
                  </a:cubicBezTo>
                  <a:lnTo>
                    <a:pt x="390" y="842"/>
                  </a:lnTo>
                  <a:cubicBezTo>
                    <a:pt x="390" y="593"/>
                    <a:pt x="593" y="390"/>
                    <a:pt x="843" y="390"/>
                  </a:cubicBezTo>
                  <a:cubicBezTo>
                    <a:pt x="1091" y="390"/>
                    <a:pt x="1294" y="593"/>
                    <a:pt x="1294" y="842"/>
                  </a:cubicBezTo>
                  <a:cubicBezTo>
                    <a:pt x="1294" y="949"/>
                    <a:pt x="1382" y="1037"/>
                    <a:pt x="1490" y="1037"/>
                  </a:cubicBezTo>
                  <a:cubicBezTo>
                    <a:pt x="1597" y="1037"/>
                    <a:pt x="1684" y="949"/>
                    <a:pt x="1684" y="842"/>
                  </a:cubicBezTo>
                  <a:cubicBezTo>
                    <a:pt x="1684" y="711"/>
                    <a:pt x="1791" y="606"/>
                    <a:pt x="1920" y="606"/>
                  </a:cubicBezTo>
                  <a:cubicBezTo>
                    <a:pt x="2051" y="606"/>
                    <a:pt x="2156" y="711"/>
                    <a:pt x="2156" y="842"/>
                  </a:cubicBezTo>
                  <a:cubicBezTo>
                    <a:pt x="2156" y="949"/>
                    <a:pt x="2244" y="1037"/>
                    <a:pt x="2352" y="1037"/>
                  </a:cubicBezTo>
                  <a:lnTo>
                    <a:pt x="2999" y="1037"/>
                  </a:lnTo>
                  <a:cubicBezTo>
                    <a:pt x="3107" y="1037"/>
                    <a:pt x="3195" y="949"/>
                    <a:pt x="3195" y="842"/>
                  </a:cubicBezTo>
                  <a:cubicBezTo>
                    <a:pt x="3195" y="734"/>
                    <a:pt x="3107" y="647"/>
                    <a:pt x="2999" y="647"/>
                  </a:cubicBezTo>
                  <a:lnTo>
                    <a:pt x="2517" y="647"/>
                  </a:lnTo>
                  <a:cubicBezTo>
                    <a:pt x="2434" y="397"/>
                    <a:pt x="2198" y="215"/>
                    <a:pt x="1920" y="215"/>
                  </a:cubicBezTo>
                  <a:cubicBezTo>
                    <a:pt x="1772" y="215"/>
                    <a:pt x="1636" y="267"/>
                    <a:pt x="1528" y="354"/>
                  </a:cubicBezTo>
                  <a:cubicBezTo>
                    <a:pt x="1376" y="140"/>
                    <a:pt x="1125" y="0"/>
                    <a:pt x="8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52"/>
            <p:cNvSpPr/>
            <p:nvPr/>
          </p:nvSpPr>
          <p:spPr>
            <a:xfrm>
              <a:off x="1211811" y="1318275"/>
              <a:ext cx="33529" cy="33556"/>
            </a:xfrm>
            <a:custGeom>
              <a:avLst/>
              <a:gdLst/>
              <a:ahLst/>
              <a:cxnLst/>
              <a:rect l="l" t="t" r="r" b="b"/>
              <a:pathLst>
                <a:path w="1254" h="1255" extrusionOk="0">
                  <a:moveTo>
                    <a:pt x="627" y="392"/>
                  </a:moveTo>
                  <a:cubicBezTo>
                    <a:pt x="757" y="392"/>
                    <a:pt x="863" y="498"/>
                    <a:pt x="863" y="628"/>
                  </a:cubicBezTo>
                  <a:cubicBezTo>
                    <a:pt x="863" y="757"/>
                    <a:pt x="757" y="864"/>
                    <a:pt x="627" y="864"/>
                  </a:cubicBezTo>
                  <a:cubicBezTo>
                    <a:pt x="496" y="864"/>
                    <a:pt x="391" y="757"/>
                    <a:pt x="391" y="628"/>
                  </a:cubicBezTo>
                  <a:cubicBezTo>
                    <a:pt x="391" y="498"/>
                    <a:pt x="496" y="392"/>
                    <a:pt x="627" y="392"/>
                  </a:cubicBezTo>
                  <a:close/>
                  <a:moveTo>
                    <a:pt x="627" y="1"/>
                  </a:moveTo>
                  <a:cubicBezTo>
                    <a:pt x="281" y="1"/>
                    <a:pt x="1" y="282"/>
                    <a:pt x="1" y="628"/>
                  </a:cubicBezTo>
                  <a:cubicBezTo>
                    <a:pt x="1" y="973"/>
                    <a:pt x="281" y="1254"/>
                    <a:pt x="627" y="1254"/>
                  </a:cubicBezTo>
                  <a:cubicBezTo>
                    <a:pt x="973" y="1254"/>
                    <a:pt x="1253" y="973"/>
                    <a:pt x="1253" y="628"/>
                  </a:cubicBezTo>
                  <a:cubicBezTo>
                    <a:pt x="1253" y="282"/>
                    <a:pt x="973"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52"/>
            <p:cNvSpPr/>
            <p:nvPr/>
          </p:nvSpPr>
          <p:spPr>
            <a:xfrm>
              <a:off x="1511639" y="1318302"/>
              <a:ext cx="33502" cy="33529"/>
            </a:xfrm>
            <a:custGeom>
              <a:avLst/>
              <a:gdLst/>
              <a:ahLst/>
              <a:cxnLst/>
              <a:rect l="l" t="t" r="r" b="b"/>
              <a:pathLst>
                <a:path w="1253" h="1254" extrusionOk="0">
                  <a:moveTo>
                    <a:pt x="626" y="391"/>
                  </a:moveTo>
                  <a:cubicBezTo>
                    <a:pt x="757" y="391"/>
                    <a:pt x="862" y="497"/>
                    <a:pt x="862" y="627"/>
                  </a:cubicBezTo>
                  <a:cubicBezTo>
                    <a:pt x="862" y="757"/>
                    <a:pt x="757" y="863"/>
                    <a:pt x="626" y="863"/>
                  </a:cubicBezTo>
                  <a:cubicBezTo>
                    <a:pt x="496" y="863"/>
                    <a:pt x="390" y="757"/>
                    <a:pt x="390" y="627"/>
                  </a:cubicBezTo>
                  <a:cubicBezTo>
                    <a:pt x="390" y="497"/>
                    <a:pt x="496" y="391"/>
                    <a:pt x="626" y="391"/>
                  </a:cubicBezTo>
                  <a:close/>
                  <a:moveTo>
                    <a:pt x="626" y="1"/>
                  </a:moveTo>
                  <a:cubicBezTo>
                    <a:pt x="281" y="1"/>
                    <a:pt x="0" y="281"/>
                    <a:pt x="0" y="627"/>
                  </a:cubicBezTo>
                  <a:cubicBezTo>
                    <a:pt x="0" y="973"/>
                    <a:pt x="281" y="1253"/>
                    <a:pt x="626" y="1253"/>
                  </a:cubicBezTo>
                  <a:cubicBezTo>
                    <a:pt x="972" y="1253"/>
                    <a:pt x="1253" y="973"/>
                    <a:pt x="1253" y="627"/>
                  </a:cubicBezTo>
                  <a:cubicBezTo>
                    <a:pt x="1253" y="281"/>
                    <a:pt x="972"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52"/>
            <p:cNvSpPr/>
            <p:nvPr/>
          </p:nvSpPr>
          <p:spPr>
            <a:xfrm>
              <a:off x="1511639" y="1226051"/>
              <a:ext cx="33502" cy="33529"/>
            </a:xfrm>
            <a:custGeom>
              <a:avLst/>
              <a:gdLst/>
              <a:ahLst/>
              <a:cxnLst/>
              <a:rect l="l" t="t" r="r" b="b"/>
              <a:pathLst>
                <a:path w="1253" h="1254" extrusionOk="0">
                  <a:moveTo>
                    <a:pt x="626" y="391"/>
                  </a:moveTo>
                  <a:cubicBezTo>
                    <a:pt x="757" y="391"/>
                    <a:pt x="862" y="497"/>
                    <a:pt x="862" y="627"/>
                  </a:cubicBezTo>
                  <a:cubicBezTo>
                    <a:pt x="862" y="757"/>
                    <a:pt x="757" y="863"/>
                    <a:pt x="626" y="863"/>
                  </a:cubicBezTo>
                  <a:cubicBezTo>
                    <a:pt x="496" y="863"/>
                    <a:pt x="390" y="757"/>
                    <a:pt x="390" y="627"/>
                  </a:cubicBezTo>
                  <a:cubicBezTo>
                    <a:pt x="390" y="497"/>
                    <a:pt x="496" y="391"/>
                    <a:pt x="626" y="391"/>
                  </a:cubicBezTo>
                  <a:close/>
                  <a:moveTo>
                    <a:pt x="626" y="1"/>
                  </a:moveTo>
                  <a:cubicBezTo>
                    <a:pt x="281" y="1"/>
                    <a:pt x="0" y="281"/>
                    <a:pt x="0" y="627"/>
                  </a:cubicBezTo>
                  <a:cubicBezTo>
                    <a:pt x="0" y="973"/>
                    <a:pt x="281" y="1253"/>
                    <a:pt x="626" y="1253"/>
                  </a:cubicBezTo>
                  <a:cubicBezTo>
                    <a:pt x="972" y="1253"/>
                    <a:pt x="1253" y="973"/>
                    <a:pt x="1253" y="627"/>
                  </a:cubicBezTo>
                  <a:cubicBezTo>
                    <a:pt x="1253" y="281"/>
                    <a:pt x="972"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52"/>
            <p:cNvSpPr/>
            <p:nvPr/>
          </p:nvSpPr>
          <p:spPr>
            <a:xfrm>
              <a:off x="1211811" y="1226051"/>
              <a:ext cx="33529" cy="33529"/>
            </a:xfrm>
            <a:custGeom>
              <a:avLst/>
              <a:gdLst/>
              <a:ahLst/>
              <a:cxnLst/>
              <a:rect l="l" t="t" r="r" b="b"/>
              <a:pathLst>
                <a:path w="1254" h="1254" extrusionOk="0">
                  <a:moveTo>
                    <a:pt x="627" y="391"/>
                  </a:moveTo>
                  <a:cubicBezTo>
                    <a:pt x="757" y="391"/>
                    <a:pt x="863" y="497"/>
                    <a:pt x="863" y="627"/>
                  </a:cubicBezTo>
                  <a:cubicBezTo>
                    <a:pt x="863" y="757"/>
                    <a:pt x="757" y="863"/>
                    <a:pt x="627" y="863"/>
                  </a:cubicBezTo>
                  <a:cubicBezTo>
                    <a:pt x="496" y="863"/>
                    <a:pt x="391" y="757"/>
                    <a:pt x="391" y="627"/>
                  </a:cubicBezTo>
                  <a:cubicBezTo>
                    <a:pt x="391" y="497"/>
                    <a:pt x="496" y="391"/>
                    <a:pt x="627" y="391"/>
                  </a:cubicBezTo>
                  <a:close/>
                  <a:moveTo>
                    <a:pt x="627" y="1"/>
                  </a:moveTo>
                  <a:cubicBezTo>
                    <a:pt x="281" y="1"/>
                    <a:pt x="1" y="281"/>
                    <a:pt x="1" y="627"/>
                  </a:cubicBezTo>
                  <a:cubicBezTo>
                    <a:pt x="1" y="973"/>
                    <a:pt x="281" y="1253"/>
                    <a:pt x="627" y="1253"/>
                  </a:cubicBezTo>
                  <a:cubicBezTo>
                    <a:pt x="973" y="1253"/>
                    <a:pt x="1253" y="973"/>
                    <a:pt x="1253" y="627"/>
                  </a:cubicBezTo>
                  <a:cubicBezTo>
                    <a:pt x="1253" y="281"/>
                    <a:pt x="973"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52"/>
            <p:cNvSpPr/>
            <p:nvPr/>
          </p:nvSpPr>
          <p:spPr>
            <a:xfrm>
              <a:off x="1511639" y="1156850"/>
              <a:ext cx="33502" cy="33529"/>
            </a:xfrm>
            <a:custGeom>
              <a:avLst/>
              <a:gdLst/>
              <a:ahLst/>
              <a:cxnLst/>
              <a:rect l="l" t="t" r="r" b="b"/>
              <a:pathLst>
                <a:path w="1253" h="1254" extrusionOk="0">
                  <a:moveTo>
                    <a:pt x="626" y="391"/>
                  </a:moveTo>
                  <a:cubicBezTo>
                    <a:pt x="757" y="391"/>
                    <a:pt x="862" y="497"/>
                    <a:pt x="862" y="627"/>
                  </a:cubicBezTo>
                  <a:cubicBezTo>
                    <a:pt x="862" y="758"/>
                    <a:pt x="757" y="863"/>
                    <a:pt x="626" y="863"/>
                  </a:cubicBezTo>
                  <a:cubicBezTo>
                    <a:pt x="496" y="863"/>
                    <a:pt x="390" y="758"/>
                    <a:pt x="390" y="627"/>
                  </a:cubicBezTo>
                  <a:cubicBezTo>
                    <a:pt x="390" y="497"/>
                    <a:pt x="496" y="391"/>
                    <a:pt x="626" y="391"/>
                  </a:cubicBezTo>
                  <a:close/>
                  <a:moveTo>
                    <a:pt x="626" y="1"/>
                  </a:moveTo>
                  <a:cubicBezTo>
                    <a:pt x="281" y="1"/>
                    <a:pt x="0" y="281"/>
                    <a:pt x="0" y="627"/>
                  </a:cubicBezTo>
                  <a:cubicBezTo>
                    <a:pt x="0" y="973"/>
                    <a:pt x="281" y="1253"/>
                    <a:pt x="626" y="1253"/>
                  </a:cubicBezTo>
                  <a:cubicBezTo>
                    <a:pt x="972" y="1253"/>
                    <a:pt x="1253" y="973"/>
                    <a:pt x="1253" y="627"/>
                  </a:cubicBezTo>
                  <a:cubicBezTo>
                    <a:pt x="1253" y="281"/>
                    <a:pt x="972" y="1"/>
                    <a:pt x="6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52"/>
            <p:cNvSpPr/>
            <p:nvPr/>
          </p:nvSpPr>
          <p:spPr>
            <a:xfrm>
              <a:off x="1442438" y="1156850"/>
              <a:ext cx="33529" cy="33529"/>
            </a:xfrm>
            <a:custGeom>
              <a:avLst/>
              <a:gdLst/>
              <a:ahLst/>
              <a:cxnLst/>
              <a:rect l="l" t="t" r="r" b="b"/>
              <a:pathLst>
                <a:path w="1254" h="1254" extrusionOk="0">
                  <a:moveTo>
                    <a:pt x="627" y="391"/>
                  </a:moveTo>
                  <a:cubicBezTo>
                    <a:pt x="757" y="391"/>
                    <a:pt x="863" y="497"/>
                    <a:pt x="863" y="627"/>
                  </a:cubicBezTo>
                  <a:cubicBezTo>
                    <a:pt x="863" y="758"/>
                    <a:pt x="757" y="863"/>
                    <a:pt x="627" y="863"/>
                  </a:cubicBezTo>
                  <a:cubicBezTo>
                    <a:pt x="497" y="863"/>
                    <a:pt x="390" y="758"/>
                    <a:pt x="390" y="627"/>
                  </a:cubicBezTo>
                  <a:cubicBezTo>
                    <a:pt x="390" y="497"/>
                    <a:pt x="497" y="391"/>
                    <a:pt x="627" y="391"/>
                  </a:cubicBezTo>
                  <a:close/>
                  <a:moveTo>
                    <a:pt x="627" y="1"/>
                  </a:moveTo>
                  <a:cubicBezTo>
                    <a:pt x="282" y="1"/>
                    <a:pt x="0" y="281"/>
                    <a:pt x="0" y="627"/>
                  </a:cubicBezTo>
                  <a:cubicBezTo>
                    <a:pt x="0" y="973"/>
                    <a:pt x="282" y="1253"/>
                    <a:pt x="627" y="1253"/>
                  </a:cubicBezTo>
                  <a:cubicBezTo>
                    <a:pt x="972" y="1253"/>
                    <a:pt x="1254" y="973"/>
                    <a:pt x="1254" y="627"/>
                  </a:cubicBezTo>
                  <a:cubicBezTo>
                    <a:pt x="1254" y="281"/>
                    <a:pt x="972" y="1"/>
                    <a:pt x="6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52"/>
            <p:cNvSpPr/>
            <p:nvPr/>
          </p:nvSpPr>
          <p:spPr>
            <a:xfrm>
              <a:off x="1384788" y="1387476"/>
              <a:ext cx="16230" cy="10454"/>
            </a:xfrm>
            <a:custGeom>
              <a:avLst/>
              <a:gdLst/>
              <a:ahLst/>
              <a:cxnLst/>
              <a:rect l="l" t="t" r="r" b="b"/>
              <a:pathLst>
                <a:path w="607" h="391" extrusionOk="0">
                  <a:moveTo>
                    <a:pt x="196" y="1"/>
                  </a:moveTo>
                  <a:cubicBezTo>
                    <a:pt x="87" y="1"/>
                    <a:pt x="0" y="89"/>
                    <a:pt x="0" y="196"/>
                  </a:cubicBezTo>
                  <a:cubicBezTo>
                    <a:pt x="0" y="304"/>
                    <a:pt x="87" y="391"/>
                    <a:pt x="196" y="391"/>
                  </a:cubicBezTo>
                  <a:lnTo>
                    <a:pt x="411" y="391"/>
                  </a:lnTo>
                  <a:cubicBezTo>
                    <a:pt x="519" y="391"/>
                    <a:pt x="607" y="304"/>
                    <a:pt x="607" y="196"/>
                  </a:cubicBezTo>
                  <a:cubicBezTo>
                    <a:pt x="607" y="89"/>
                    <a:pt x="519" y="1"/>
                    <a:pt x="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 name="Google Shape;344;p52"/>
          <p:cNvGrpSpPr/>
          <p:nvPr/>
        </p:nvGrpSpPr>
        <p:grpSpPr>
          <a:xfrm>
            <a:off x="5466642" y="1829600"/>
            <a:ext cx="411784" cy="411764"/>
            <a:chOff x="1695900" y="1117650"/>
            <a:chExt cx="411784" cy="411764"/>
          </a:xfrm>
        </p:grpSpPr>
        <p:sp>
          <p:nvSpPr>
            <p:cNvPr id="345" name="Google Shape;345;p52"/>
            <p:cNvSpPr/>
            <p:nvPr/>
          </p:nvSpPr>
          <p:spPr>
            <a:xfrm>
              <a:off x="1695900" y="1210890"/>
              <a:ext cx="411784" cy="318524"/>
            </a:xfrm>
            <a:custGeom>
              <a:avLst/>
              <a:gdLst/>
              <a:ahLst/>
              <a:cxnLst/>
              <a:rect l="l" t="t" r="r" b="b"/>
              <a:pathLst>
                <a:path w="15401" h="11913" extrusionOk="0">
                  <a:moveTo>
                    <a:pt x="7701" y="452"/>
                  </a:moveTo>
                  <a:cubicBezTo>
                    <a:pt x="7851" y="452"/>
                    <a:pt x="7974" y="575"/>
                    <a:pt x="7974" y="725"/>
                  </a:cubicBezTo>
                  <a:lnTo>
                    <a:pt x="7974" y="1002"/>
                  </a:lnTo>
                  <a:cubicBezTo>
                    <a:pt x="7884" y="999"/>
                    <a:pt x="7792" y="997"/>
                    <a:pt x="7701" y="997"/>
                  </a:cubicBezTo>
                  <a:cubicBezTo>
                    <a:pt x="7610" y="997"/>
                    <a:pt x="7519" y="999"/>
                    <a:pt x="7428" y="1002"/>
                  </a:cubicBezTo>
                  <a:lnTo>
                    <a:pt x="7428" y="725"/>
                  </a:lnTo>
                  <a:cubicBezTo>
                    <a:pt x="7428" y="575"/>
                    <a:pt x="7551" y="452"/>
                    <a:pt x="7701" y="452"/>
                  </a:cubicBezTo>
                  <a:close/>
                  <a:moveTo>
                    <a:pt x="7701" y="1449"/>
                  </a:moveTo>
                  <a:cubicBezTo>
                    <a:pt x="8254" y="1449"/>
                    <a:pt x="8818" y="2191"/>
                    <a:pt x="9249" y="3484"/>
                  </a:cubicBezTo>
                  <a:cubicBezTo>
                    <a:pt x="9668" y="4740"/>
                    <a:pt x="9917" y="6374"/>
                    <a:pt x="9960" y="8135"/>
                  </a:cubicBezTo>
                  <a:cubicBezTo>
                    <a:pt x="9385" y="7552"/>
                    <a:pt x="8586" y="7226"/>
                    <a:pt x="7701" y="7226"/>
                  </a:cubicBezTo>
                  <a:cubicBezTo>
                    <a:pt x="6816" y="7226"/>
                    <a:pt x="6017" y="7552"/>
                    <a:pt x="5443" y="8134"/>
                  </a:cubicBezTo>
                  <a:cubicBezTo>
                    <a:pt x="5486" y="6374"/>
                    <a:pt x="5735" y="4739"/>
                    <a:pt x="6154" y="3484"/>
                  </a:cubicBezTo>
                  <a:cubicBezTo>
                    <a:pt x="6584" y="2191"/>
                    <a:pt x="7149" y="1449"/>
                    <a:pt x="7701" y="1449"/>
                  </a:cubicBezTo>
                  <a:close/>
                  <a:moveTo>
                    <a:pt x="8717" y="1520"/>
                  </a:moveTo>
                  <a:lnTo>
                    <a:pt x="8717" y="1520"/>
                  </a:lnTo>
                  <a:cubicBezTo>
                    <a:pt x="12056" y="1995"/>
                    <a:pt x="14688" y="4770"/>
                    <a:pt x="14932" y="8181"/>
                  </a:cubicBezTo>
                  <a:cubicBezTo>
                    <a:pt x="14360" y="7562"/>
                    <a:pt x="13578" y="7226"/>
                    <a:pt x="12685" y="7226"/>
                  </a:cubicBezTo>
                  <a:cubicBezTo>
                    <a:pt x="11792" y="7226"/>
                    <a:pt x="10987" y="7558"/>
                    <a:pt x="10411" y="8149"/>
                  </a:cubicBezTo>
                  <a:cubicBezTo>
                    <a:pt x="10369" y="6335"/>
                    <a:pt x="10111" y="4644"/>
                    <a:pt x="9676" y="3341"/>
                  </a:cubicBezTo>
                  <a:cubicBezTo>
                    <a:pt x="9407" y="2531"/>
                    <a:pt x="9080" y="1917"/>
                    <a:pt x="8717" y="1520"/>
                  </a:cubicBezTo>
                  <a:close/>
                  <a:moveTo>
                    <a:pt x="7974" y="10916"/>
                  </a:moveTo>
                  <a:lnTo>
                    <a:pt x="7974" y="11438"/>
                  </a:lnTo>
                  <a:cubicBezTo>
                    <a:pt x="7974" y="11450"/>
                    <a:pt x="7963" y="11461"/>
                    <a:pt x="7951" y="11461"/>
                  </a:cubicBezTo>
                  <a:lnTo>
                    <a:pt x="7452" y="11461"/>
                  </a:lnTo>
                  <a:cubicBezTo>
                    <a:pt x="7439" y="11461"/>
                    <a:pt x="7428" y="11450"/>
                    <a:pt x="7428" y="11438"/>
                  </a:cubicBezTo>
                  <a:lnTo>
                    <a:pt x="7428" y="10916"/>
                  </a:lnTo>
                  <a:close/>
                  <a:moveTo>
                    <a:pt x="7701" y="0"/>
                  </a:moveTo>
                  <a:cubicBezTo>
                    <a:pt x="7302" y="0"/>
                    <a:pt x="6977" y="326"/>
                    <a:pt x="6977" y="725"/>
                  </a:cubicBezTo>
                  <a:lnTo>
                    <a:pt x="6977" y="1030"/>
                  </a:lnTo>
                  <a:cubicBezTo>
                    <a:pt x="5560" y="1162"/>
                    <a:pt x="4222" y="1677"/>
                    <a:pt x="3074" y="2542"/>
                  </a:cubicBezTo>
                  <a:cubicBezTo>
                    <a:pt x="2975" y="2616"/>
                    <a:pt x="2955" y="2758"/>
                    <a:pt x="3030" y="2857"/>
                  </a:cubicBezTo>
                  <a:cubicBezTo>
                    <a:pt x="3074" y="2916"/>
                    <a:pt x="3142" y="2948"/>
                    <a:pt x="3210" y="2948"/>
                  </a:cubicBezTo>
                  <a:cubicBezTo>
                    <a:pt x="3257" y="2948"/>
                    <a:pt x="3305" y="2933"/>
                    <a:pt x="3345" y="2902"/>
                  </a:cubicBezTo>
                  <a:cubicBezTo>
                    <a:pt x="4336" y="2157"/>
                    <a:pt x="5477" y="1687"/>
                    <a:pt x="6688" y="1518"/>
                  </a:cubicBezTo>
                  <a:lnTo>
                    <a:pt x="6688" y="1518"/>
                  </a:lnTo>
                  <a:cubicBezTo>
                    <a:pt x="6324" y="1914"/>
                    <a:pt x="5995" y="2529"/>
                    <a:pt x="5725" y="3341"/>
                  </a:cubicBezTo>
                  <a:cubicBezTo>
                    <a:pt x="5291" y="4644"/>
                    <a:pt x="5034" y="6335"/>
                    <a:pt x="4990" y="8150"/>
                  </a:cubicBezTo>
                  <a:cubicBezTo>
                    <a:pt x="4415" y="7558"/>
                    <a:pt x="3609" y="7226"/>
                    <a:pt x="2717" y="7226"/>
                  </a:cubicBezTo>
                  <a:cubicBezTo>
                    <a:pt x="1825" y="7226"/>
                    <a:pt x="1041" y="7562"/>
                    <a:pt x="471" y="8181"/>
                  </a:cubicBezTo>
                  <a:cubicBezTo>
                    <a:pt x="595" y="6400"/>
                    <a:pt x="1360" y="4749"/>
                    <a:pt x="2654" y="3494"/>
                  </a:cubicBezTo>
                  <a:cubicBezTo>
                    <a:pt x="2744" y="3407"/>
                    <a:pt x="2746" y="3264"/>
                    <a:pt x="2659" y="3175"/>
                  </a:cubicBezTo>
                  <a:cubicBezTo>
                    <a:pt x="2615" y="3129"/>
                    <a:pt x="2556" y="3106"/>
                    <a:pt x="2497" y="3106"/>
                  </a:cubicBezTo>
                  <a:cubicBezTo>
                    <a:pt x="2440" y="3106"/>
                    <a:pt x="2384" y="3127"/>
                    <a:pt x="2340" y="3170"/>
                  </a:cubicBezTo>
                  <a:cubicBezTo>
                    <a:pt x="854" y="4612"/>
                    <a:pt x="24" y="6545"/>
                    <a:pt x="2" y="8613"/>
                  </a:cubicBezTo>
                  <a:cubicBezTo>
                    <a:pt x="1" y="8696"/>
                    <a:pt x="32" y="8773"/>
                    <a:pt x="90" y="8831"/>
                  </a:cubicBezTo>
                  <a:cubicBezTo>
                    <a:pt x="149" y="8890"/>
                    <a:pt x="226" y="8922"/>
                    <a:pt x="308" y="8922"/>
                  </a:cubicBezTo>
                  <a:cubicBezTo>
                    <a:pt x="410" y="8922"/>
                    <a:pt x="504" y="8873"/>
                    <a:pt x="561" y="8790"/>
                  </a:cubicBezTo>
                  <a:cubicBezTo>
                    <a:pt x="1055" y="8072"/>
                    <a:pt x="1821" y="7677"/>
                    <a:pt x="2717" y="7677"/>
                  </a:cubicBezTo>
                  <a:cubicBezTo>
                    <a:pt x="3614" y="7677"/>
                    <a:pt x="4434" y="8077"/>
                    <a:pt x="4924" y="8773"/>
                  </a:cubicBezTo>
                  <a:cubicBezTo>
                    <a:pt x="4989" y="8866"/>
                    <a:pt x="5096" y="8922"/>
                    <a:pt x="5209" y="8922"/>
                  </a:cubicBezTo>
                  <a:cubicBezTo>
                    <a:pt x="5322" y="8922"/>
                    <a:pt x="5428" y="8867"/>
                    <a:pt x="5494" y="8773"/>
                  </a:cubicBezTo>
                  <a:cubicBezTo>
                    <a:pt x="5848" y="8268"/>
                    <a:pt x="6369" y="7919"/>
                    <a:pt x="6977" y="7765"/>
                  </a:cubicBezTo>
                  <a:lnTo>
                    <a:pt x="6977" y="9137"/>
                  </a:lnTo>
                  <a:cubicBezTo>
                    <a:pt x="6977" y="9261"/>
                    <a:pt x="7078" y="9362"/>
                    <a:pt x="7202" y="9362"/>
                  </a:cubicBezTo>
                  <a:cubicBezTo>
                    <a:pt x="7328" y="9362"/>
                    <a:pt x="7428" y="9261"/>
                    <a:pt x="7428" y="9137"/>
                  </a:cubicBezTo>
                  <a:lnTo>
                    <a:pt x="7428" y="7689"/>
                  </a:lnTo>
                  <a:cubicBezTo>
                    <a:pt x="7518" y="7681"/>
                    <a:pt x="7609" y="7677"/>
                    <a:pt x="7701" y="7677"/>
                  </a:cubicBezTo>
                  <a:cubicBezTo>
                    <a:pt x="7792" y="7677"/>
                    <a:pt x="7884" y="7681"/>
                    <a:pt x="7974" y="7689"/>
                  </a:cubicBezTo>
                  <a:lnTo>
                    <a:pt x="7974" y="10465"/>
                  </a:lnTo>
                  <a:lnTo>
                    <a:pt x="7428" y="10465"/>
                  </a:lnTo>
                  <a:lnTo>
                    <a:pt x="7428" y="10039"/>
                  </a:lnTo>
                  <a:cubicBezTo>
                    <a:pt x="7428" y="9914"/>
                    <a:pt x="7328" y="9814"/>
                    <a:pt x="7202" y="9814"/>
                  </a:cubicBezTo>
                  <a:cubicBezTo>
                    <a:pt x="7078" y="9814"/>
                    <a:pt x="6977" y="9914"/>
                    <a:pt x="6977" y="10039"/>
                  </a:cubicBezTo>
                  <a:lnTo>
                    <a:pt x="6977" y="11438"/>
                  </a:lnTo>
                  <a:cubicBezTo>
                    <a:pt x="6977" y="11700"/>
                    <a:pt x="7190" y="11913"/>
                    <a:pt x="7452" y="11913"/>
                  </a:cubicBezTo>
                  <a:lnTo>
                    <a:pt x="7950" y="11913"/>
                  </a:lnTo>
                  <a:cubicBezTo>
                    <a:pt x="8212" y="11913"/>
                    <a:pt x="8425" y="11700"/>
                    <a:pt x="8425" y="11438"/>
                  </a:cubicBezTo>
                  <a:lnTo>
                    <a:pt x="8425" y="7766"/>
                  </a:lnTo>
                  <a:cubicBezTo>
                    <a:pt x="9033" y="7919"/>
                    <a:pt x="9553" y="8268"/>
                    <a:pt x="9908" y="8774"/>
                  </a:cubicBezTo>
                  <a:cubicBezTo>
                    <a:pt x="9973" y="8867"/>
                    <a:pt x="10080" y="8922"/>
                    <a:pt x="10193" y="8922"/>
                  </a:cubicBezTo>
                  <a:cubicBezTo>
                    <a:pt x="10306" y="8922"/>
                    <a:pt x="10412" y="8867"/>
                    <a:pt x="10478" y="8774"/>
                  </a:cubicBezTo>
                  <a:cubicBezTo>
                    <a:pt x="10967" y="8077"/>
                    <a:pt x="11771" y="7677"/>
                    <a:pt x="12684" y="7677"/>
                  </a:cubicBezTo>
                  <a:cubicBezTo>
                    <a:pt x="13598" y="7677"/>
                    <a:pt x="14347" y="8072"/>
                    <a:pt x="14841" y="8790"/>
                  </a:cubicBezTo>
                  <a:cubicBezTo>
                    <a:pt x="14898" y="8873"/>
                    <a:pt x="14993" y="8922"/>
                    <a:pt x="15093" y="8922"/>
                  </a:cubicBezTo>
                  <a:cubicBezTo>
                    <a:pt x="15176" y="8922"/>
                    <a:pt x="15254" y="8890"/>
                    <a:pt x="15312" y="8831"/>
                  </a:cubicBezTo>
                  <a:cubicBezTo>
                    <a:pt x="15370" y="8773"/>
                    <a:pt x="15401" y="8696"/>
                    <a:pt x="15401" y="8613"/>
                  </a:cubicBezTo>
                  <a:cubicBezTo>
                    <a:pt x="15379" y="6574"/>
                    <a:pt x="14567" y="4661"/>
                    <a:pt x="13118" y="3225"/>
                  </a:cubicBezTo>
                  <a:cubicBezTo>
                    <a:pt x="11840" y="1960"/>
                    <a:pt x="10195" y="1195"/>
                    <a:pt x="8425" y="1031"/>
                  </a:cubicBezTo>
                  <a:lnTo>
                    <a:pt x="8425" y="725"/>
                  </a:lnTo>
                  <a:cubicBezTo>
                    <a:pt x="8425" y="326"/>
                    <a:pt x="8100" y="0"/>
                    <a:pt x="77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52"/>
            <p:cNvSpPr/>
            <p:nvPr/>
          </p:nvSpPr>
          <p:spPr>
            <a:xfrm>
              <a:off x="1722559" y="1117650"/>
              <a:ext cx="12112" cy="65373"/>
            </a:xfrm>
            <a:custGeom>
              <a:avLst/>
              <a:gdLst/>
              <a:ahLst/>
              <a:cxnLst/>
              <a:rect l="l" t="t" r="r" b="b"/>
              <a:pathLst>
                <a:path w="453" h="2445" extrusionOk="0">
                  <a:moveTo>
                    <a:pt x="226" y="0"/>
                  </a:moveTo>
                  <a:cubicBezTo>
                    <a:pt x="102" y="0"/>
                    <a:pt x="1" y="102"/>
                    <a:pt x="1" y="226"/>
                  </a:cubicBezTo>
                  <a:lnTo>
                    <a:pt x="1" y="2218"/>
                  </a:lnTo>
                  <a:cubicBezTo>
                    <a:pt x="1" y="2344"/>
                    <a:pt x="102" y="2444"/>
                    <a:pt x="226" y="2444"/>
                  </a:cubicBezTo>
                  <a:cubicBezTo>
                    <a:pt x="352" y="2444"/>
                    <a:pt x="452" y="2344"/>
                    <a:pt x="452" y="2218"/>
                  </a:cubicBezTo>
                  <a:lnTo>
                    <a:pt x="452" y="226"/>
                  </a:lnTo>
                  <a:cubicBezTo>
                    <a:pt x="452" y="102"/>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52"/>
            <p:cNvSpPr/>
            <p:nvPr/>
          </p:nvSpPr>
          <p:spPr>
            <a:xfrm>
              <a:off x="1809168" y="1117650"/>
              <a:ext cx="12112" cy="65373"/>
            </a:xfrm>
            <a:custGeom>
              <a:avLst/>
              <a:gdLst/>
              <a:ahLst/>
              <a:cxnLst/>
              <a:rect l="l" t="t" r="r" b="b"/>
              <a:pathLst>
                <a:path w="453" h="2445" extrusionOk="0">
                  <a:moveTo>
                    <a:pt x="226" y="0"/>
                  </a:moveTo>
                  <a:cubicBezTo>
                    <a:pt x="102" y="0"/>
                    <a:pt x="1" y="102"/>
                    <a:pt x="1" y="226"/>
                  </a:cubicBezTo>
                  <a:lnTo>
                    <a:pt x="1" y="2218"/>
                  </a:lnTo>
                  <a:cubicBezTo>
                    <a:pt x="1" y="2344"/>
                    <a:pt x="102" y="2444"/>
                    <a:pt x="226" y="2444"/>
                  </a:cubicBezTo>
                  <a:cubicBezTo>
                    <a:pt x="351" y="2444"/>
                    <a:pt x="452" y="2344"/>
                    <a:pt x="452" y="2218"/>
                  </a:cubicBezTo>
                  <a:lnTo>
                    <a:pt x="452" y="226"/>
                  </a:lnTo>
                  <a:cubicBezTo>
                    <a:pt x="452" y="102"/>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52"/>
            <p:cNvSpPr/>
            <p:nvPr/>
          </p:nvSpPr>
          <p:spPr>
            <a:xfrm>
              <a:off x="1765877" y="1197574"/>
              <a:ext cx="12085" cy="65373"/>
            </a:xfrm>
            <a:custGeom>
              <a:avLst/>
              <a:gdLst/>
              <a:ahLst/>
              <a:cxnLst/>
              <a:rect l="l" t="t" r="r" b="b"/>
              <a:pathLst>
                <a:path w="452" h="2445" extrusionOk="0">
                  <a:moveTo>
                    <a:pt x="226" y="1"/>
                  </a:moveTo>
                  <a:cubicBezTo>
                    <a:pt x="101" y="1"/>
                    <a:pt x="1" y="102"/>
                    <a:pt x="1" y="226"/>
                  </a:cubicBezTo>
                  <a:lnTo>
                    <a:pt x="1" y="2220"/>
                  </a:lnTo>
                  <a:cubicBezTo>
                    <a:pt x="1" y="2344"/>
                    <a:pt x="101" y="2445"/>
                    <a:pt x="226" y="2445"/>
                  </a:cubicBezTo>
                  <a:cubicBezTo>
                    <a:pt x="351" y="2445"/>
                    <a:pt x="451" y="2344"/>
                    <a:pt x="451" y="2220"/>
                  </a:cubicBezTo>
                  <a:lnTo>
                    <a:pt x="451" y="226"/>
                  </a:lnTo>
                  <a:cubicBezTo>
                    <a:pt x="451" y="102"/>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52"/>
            <p:cNvSpPr/>
            <p:nvPr/>
          </p:nvSpPr>
          <p:spPr>
            <a:xfrm>
              <a:off x="2025677" y="1197574"/>
              <a:ext cx="12085" cy="65373"/>
            </a:xfrm>
            <a:custGeom>
              <a:avLst/>
              <a:gdLst/>
              <a:ahLst/>
              <a:cxnLst/>
              <a:rect l="l" t="t" r="r" b="b"/>
              <a:pathLst>
                <a:path w="452" h="2445" extrusionOk="0">
                  <a:moveTo>
                    <a:pt x="226" y="1"/>
                  </a:moveTo>
                  <a:cubicBezTo>
                    <a:pt x="102" y="1"/>
                    <a:pt x="1" y="102"/>
                    <a:pt x="1" y="226"/>
                  </a:cubicBezTo>
                  <a:lnTo>
                    <a:pt x="1" y="2220"/>
                  </a:lnTo>
                  <a:cubicBezTo>
                    <a:pt x="1" y="2344"/>
                    <a:pt x="102" y="2445"/>
                    <a:pt x="226" y="2445"/>
                  </a:cubicBezTo>
                  <a:cubicBezTo>
                    <a:pt x="350" y="2445"/>
                    <a:pt x="452" y="2344"/>
                    <a:pt x="452" y="2220"/>
                  </a:cubicBezTo>
                  <a:lnTo>
                    <a:pt x="452" y="226"/>
                  </a:lnTo>
                  <a:cubicBezTo>
                    <a:pt x="452" y="102"/>
                    <a:pt x="350"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52"/>
            <p:cNvSpPr/>
            <p:nvPr/>
          </p:nvSpPr>
          <p:spPr>
            <a:xfrm>
              <a:off x="1895777" y="1117650"/>
              <a:ext cx="12085" cy="65373"/>
            </a:xfrm>
            <a:custGeom>
              <a:avLst/>
              <a:gdLst/>
              <a:ahLst/>
              <a:cxnLst/>
              <a:rect l="l" t="t" r="r" b="b"/>
              <a:pathLst>
                <a:path w="452" h="2445" extrusionOk="0">
                  <a:moveTo>
                    <a:pt x="226" y="0"/>
                  </a:moveTo>
                  <a:cubicBezTo>
                    <a:pt x="102" y="0"/>
                    <a:pt x="1" y="102"/>
                    <a:pt x="1" y="226"/>
                  </a:cubicBezTo>
                  <a:lnTo>
                    <a:pt x="1" y="2218"/>
                  </a:lnTo>
                  <a:cubicBezTo>
                    <a:pt x="1" y="2344"/>
                    <a:pt x="102" y="2444"/>
                    <a:pt x="226" y="2444"/>
                  </a:cubicBezTo>
                  <a:cubicBezTo>
                    <a:pt x="351" y="2444"/>
                    <a:pt x="452" y="2344"/>
                    <a:pt x="452" y="2218"/>
                  </a:cubicBezTo>
                  <a:lnTo>
                    <a:pt x="452" y="226"/>
                  </a:lnTo>
                  <a:cubicBezTo>
                    <a:pt x="452" y="102"/>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52"/>
            <p:cNvSpPr/>
            <p:nvPr/>
          </p:nvSpPr>
          <p:spPr>
            <a:xfrm>
              <a:off x="1982386" y="1117650"/>
              <a:ext cx="12085" cy="65373"/>
            </a:xfrm>
            <a:custGeom>
              <a:avLst/>
              <a:gdLst/>
              <a:ahLst/>
              <a:cxnLst/>
              <a:rect l="l" t="t" r="r" b="b"/>
              <a:pathLst>
                <a:path w="452" h="2445" extrusionOk="0">
                  <a:moveTo>
                    <a:pt x="226" y="0"/>
                  </a:moveTo>
                  <a:cubicBezTo>
                    <a:pt x="101" y="0"/>
                    <a:pt x="1" y="102"/>
                    <a:pt x="1" y="226"/>
                  </a:cubicBezTo>
                  <a:lnTo>
                    <a:pt x="1" y="2218"/>
                  </a:lnTo>
                  <a:cubicBezTo>
                    <a:pt x="1" y="2344"/>
                    <a:pt x="101" y="2444"/>
                    <a:pt x="226" y="2444"/>
                  </a:cubicBezTo>
                  <a:cubicBezTo>
                    <a:pt x="350" y="2444"/>
                    <a:pt x="452" y="2344"/>
                    <a:pt x="452" y="2218"/>
                  </a:cubicBezTo>
                  <a:lnTo>
                    <a:pt x="452" y="226"/>
                  </a:lnTo>
                  <a:cubicBezTo>
                    <a:pt x="452" y="102"/>
                    <a:pt x="350"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52"/>
            <p:cNvSpPr/>
            <p:nvPr/>
          </p:nvSpPr>
          <p:spPr>
            <a:xfrm>
              <a:off x="2068994" y="1117650"/>
              <a:ext cx="12059" cy="65373"/>
            </a:xfrm>
            <a:custGeom>
              <a:avLst/>
              <a:gdLst/>
              <a:ahLst/>
              <a:cxnLst/>
              <a:rect l="l" t="t" r="r" b="b"/>
              <a:pathLst>
                <a:path w="451" h="2445" extrusionOk="0">
                  <a:moveTo>
                    <a:pt x="225" y="0"/>
                  </a:moveTo>
                  <a:cubicBezTo>
                    <a:pt x="101" y="0"/>
                    <a:pt x="1" y="102"/>
                    <a:pt x="1" y="226"/>
                  </a:cubicBezTo>
                  <a:lnTo>
                    <a:pt x="1" y="2218"/>
                  </a:lnTo>
                  <a:cubicBezTo>
                    <a:pt x="1" y="2344"/>
                    <a:pt x="101" y="2444"/>
                    <a:pt x="225" y="2444"/>
                  </a:cubicBezTo>
                  <a:cubicBezTo>
                    <a:pt x="350" y="2444"/>
                    <a:pt x="451" y="2344"/>
                    <a:pt x="451" y="2218"/>
                  </a:cubicBezTo>
                  <a:lnTo>
                    <a:pt x="451" y="226"/>
                  </a:lnTo>
                  <a:cubicBezTo>
                    <a:pt x="451" y="102"/>
                    <a:pt x="350"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56"/>
        <p:cNvGrpSpPr/>
        <p:nvPr/>
      </p:nvGrpSpPr>
      <p:grpSpPr>
        <a:xfrm>
          <a:off x="0" y="0"/>
          <a:ext cx="0" cy="0"/>
          <a:chOff x="0" y="0"/>
          <a:chExt cx="0" cy="0"/>
        </a:xfrm>
      </p:grpSpPr>
      <p:sp>
        <p:nvSpPr>
          <p:cNvPr id="357" name="Google Shape;357;p5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are three important ideas</a:t>
            </a:r>
            <a:endParaRPr/>
          </a:p>
        </p:txBody>
      </p:sp>
      <p:sp>
        <p:nvSpPr>
          <p:cNvPr id="358" name="Google Shape;358;p53"/>
          <p:cNvSpPr txBox="1">
            <a:spLocks noGrp="1"/>
          </p:cNvSpPr>
          <p:nvPr>
            <p:ph type="subTitle" idx="1"/>
          </p:nvPr>
        </p:nvSpPr>
        <p:spPr>
          <a:xfrm>
            <a:off x="937626" y="3494528"/>
            <a:ext cx="2175300" cy="86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of them all</a:t>
            </a:r>
            <a:endParaRPr/>
          </a:p>
        </p:txBody>
      </p:sp>
      <p:sp>
        <p:nvSpPr>
          <p:cNvPr id="359" name="Google Shape;359;p53"/>
          <p:cNvSpPr txBox="1">
            <a:spLocks noGrp="1"/>
          </p:cNvSpPr>
          <p:nvPr>
            <p:ph type="subTitle" idx="2"/>
          </p:nvPr>
        </p:nvSpPr>
        <p:spPr>
          <a:xfrm>
            <a:off x="3484350" y="3494528"/>
            <a:ext cx="2175300" cy="86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360" name="Google Shape;360;p53"/>
          <p:cNvSpPr txBox="1">
            <a:spLocks noGrp="1"/>
          </p:cNvSpPr>
          <p:nvPr>
            <p:ph type="subTitle" idx="3"/>
          </p:nvPr>
        </p:nvSpPr>
        <p:spPr>
          <a:xfrm>
            <a:off x="6031074" y="3494528"/>
            <a:ext cx="2175300" cy="869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361" name="Google Shape;361;p53"/>
          <p:cNvSpPr txBox="1">
            <a:spLocks noGrp="1"/>
          </p:cNvSpPr>
          <p:nvPr>
            <p:ph type="subTitle" idx="4"/>
          </p:nvPr>
        </p:nvSpPr>
        <p:spPr>
          <a:xfrm>
            <a:off x="937625" y="3039951"/>
            <a:ext cx="21753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362" name="Google Shape;362;p53"/>
          <p:cNvSpPr txBox="1">
            <a:spLocks noGrp="1"/>
          </p:cNvSpPr>
          <p:nvPr>
            <p:ph type="subTitle" idx="5"/>
          </p:nvPr>
        </p:nvSpPr>
        <p:spPr>
          <a:xfrm>
            <a:off x="3484350" y="3039951"/>
            <a:ext cx="21753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363" name="Google Shape;363;p53"/>
          <p:cNvSpPr txBox="1">
            <a:spLocks noGrp="1"/>
          </p:cNvSpPr>
          <p:nvPr>
            <p:ph type="subTitle" idx="6"/>
          </p:nvPr>
        </p:nvSpPr>
        <p:spPr>
          <a:xfrm>
            <a:off x="6031075" y="3039951"/>
            <a:ext cx="21753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364" name="Google Shape;364;p53"/>
          <p:cNvSpPr/>
          <p:nvPr/>
        </p:nvSpPr>
        <p:spPr>
          <a:xfrm>
            <a:off x="1053875" y="1986750"/>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53"/>
          <p:cNvSpPr/>
          <p:nvPr/>
        </p:nvSpPr>
        <p:spPr>
          <a:xfrm>
            <a:off x="3592500" y="1986750"/>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53"/>
          <p:cNvSpPr/>
          <p:nvPr/>
        </p:nvSpPr>
        <p:spPr>
          <a:xfrm>
            <a:off x="6131125" y="1986750"/>
            <a:ext cx="813300" cy="813300"/>
          </a:xfrm>
          <a:prstGeom prst="rect">
            <a:avLst/>
          </a:prstGeom>
          <a:solidFill>
            <a:srgbClr val="FFFFFF">
              <a:alpha val="6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7" name="Google Shape;367;p53"/>
          <p:cNvGrpSpPr/>
          <p:nvPr/>
        </p:nvGrpSpPr>
        <p:grpSpPr>
          <a:xfrm>
            <a:off x="3793241" y="2187538"/>
            <a:ext cx="411811" cy="411756"/>
            <a:chOff x="3322375" y="1117650"/>
            <a:chExt cx="411811" cy="411756"/>
          </a:xfrm>
        </p:grpSpPr>
        <p:sp>
          <p:nvSpPr>
            <p:cNvPr id="368" name="Google Shape;368;p53"/>
            <p:cNvSpPr/>
            <p:nvPr/>
          </p:nvSpPr>
          <p:spPr>
            <a:xfrm>
              <a:off x="3489736" y="1285011"/>
              <a:ext cx="77057" cy="77057"/>
            </a:xfrm>
            <a:custGeom>
              <a:avLst/>
              <a:gdLst/>
              <a:ahLst/>
              <a:cxnLst/>
              <a:rect l="l" t="t" r="r" b="b"/>
              <a:pathLst>
                <a:path w="2882" h="2882" extrusionOk="0">
                  <a:moveTo>
                    <a:pt x="1442" y="451"/>
                  </a:moveTo>
                  <a:cubicBezTo>
                    <a:pt x="1459" y="451"/>
                    <a:pt x="1461" y="460"/>
                    <a:pt x="1464" y="469"/>
                  </a:cubicBezTo>
                  <a:lnTo>
                    <a:pt x="1585" y="952"/>
                  </a:lnTo>
                  <a:cubicBezTo>
                    <a:pt x="1627" y="1122"/>
                    <a:pt x="1760" y="1254"/>
                    <a:pt x="1930" y="1297"/>
                  </a:cubicBezTo>
                  <a:lnTo>
                    <a:pt x="2413" y="1418"/>
                  </a:lnTo>
                  <a:cubicBezTo>
                    <a:pt x="2422" y="1420"/>
                    <a:pt x="2430" y="1422"/>
                    <a:pt x="2430" y="1440"/>
                  </a:cubicBezTo>
                  <a:cubicBezTo>
                    <a:pt x="2430" y="1459"/>
                    <a:pt x="2422" y="1461"/>
                    <a:pt x="2413" y="1463"/>
                  </a:cubicBezTo>
                  <a:lnTo>
                    <a:pt x="1930" y="1584"/>
                  </a:lnTo>
                  <a:cubicBezTo>
                    <a:pt x="1760" y="1627"/>
                    <a:pt x="1627" y="1759"/>
                    <a:pt x="1585" y="1930"/>
                  </a:cubicBezTo>
                  <a:lnTo>
                    <a:pt x="1464" y="2412"/>
                  </a:lnTo>
                  <a:cubicBezTo>
                    <a:pt x="1461" y="2422"/>
                    <a:pt x="1459" y="2430"/>
                    <a:pt x="1442" y="2430"/>
                  </a:cubicBezTo>
                  <a:cubicBezTo>
                    <a:pt x="1423" y="2430"/>
                    <a:pt x="1421" y="2422"/>
                    <a:pt x="1418" y="2412"/>
                  </a:cubicBezTo>
                  <a:lnTo>
                    <a:pt x="1298" y="1930"/>
                  </a:lnTo>
                  <a:cubicBezTo>
                    <a:pt x="1255" y="1759"/>
                    <a:pt x="1123" y="1627"/>
                    <a:pt x="952" y="1584"/>
                  </a:cubicBezTo>
                  <a:lnTo>
                    <a:pt x="470" y="1463"/>
                  </a:lnTo>
                  <a:cubicBezTo>
                    <a:pt x="460" y="1461"/>
                    <a:pt x="452" y="1459"/>
                    <a:pt x="452" y="1440"/>
                  </a:cubicBezTo>
                  <a:cubicBezTo>
                    <a:pt x="452" y="1422"/>
                    <a:pt x="460" y="1420"/>
                    <a:pt x="470" y="1418"/>
                  </a:cubicBezTo>
                  <a:lnTo>
                    <a:pt x="952" y="1297"/>
                  </a:lnTo>
                  <a:cubicBezTo>
                    <a:pt x="1123" y="1254"/>
                    <a:pt x="1255" y="1122"/>
                    <a:pt x="1298" y="952"/>
                  </a:cubicBezTo>
                  <a:lnTo>
                    <a:pt x="1418" y="469"/>
                  </a:lnTo>
                  <a:cubicBezTo>
                    <a:pt x="1421" y="460"/>
                    <a:pt x="1423" y="451"/>
                    <a:pt x="1442" y="451"/>
                  </a:cubicBezTo>
                  <a:close/>
                  <a:moveTo>
                    <a:pt x="1442" y="1"/>
                  </a:moveTo>
                  <a:cubicBezTo>
                    <a:pt x="1219" y="1"/>
                    <a:pt x="1035" y="144"/>
                    <a:pt x="981" y="360"/>
                  </a:cubicBezTo>
                  <a:lnTo>
                    <a:pt x="860" y="842"/>
                  </a:lnTo>
                  <a:cubicBezTo>
                    <a:pt x="858" y="850"/>
                    <a:pt x="852" y="858"/>
                    <a:pt x="843" y="860"/>
                  </a:cubicBezTo>
                  <a:lnTo>
                    <a:pt x="360" y="980"/>
                  </a:lnTo>
                  <a:cubicBezTo>
                    <a:pt x="146" y="1034"/>
                    <a:pt x="1" y="1219"/>
                    <a:pt x="1" y="1440"/>
                  </a:cubicBezTo>
                  <a:cubicBezTo>
                    <a:pt x="1" y="1662"/>
                    <a:pt x="146" y="1847"/>
                    <a:pt x="360" y="1901"/>
                  </a:cubicBezTo>
                  <a:lnTo>
                    <a:pt x="842" y="2022"/>
                  </a:lnTo>
                  <a:cubicBezTo>
                    <a:pt x="852" y="2024"/>
                    <a:pt x="858" y="2030"/>
                    <a:pt x="860" y="2039"/>
                  </a:cubicBezTo>
                  <a:lnTo>
                    <a:pt x="981" y="2521"/>
                  </a:lnTo>
                  <a:cubicBezTo>
                    <a:pt x="1035" y="2736"/>
                    <a:pt x="1219" y="2881"/>
                    <a:pt x="1442" y="2881"/>
                  </a:cubicBezTo>
                  <a:cubicBezTo>
                    <a:pt x="1663" y="2881"/>
                    <a:pt x="1849" y="2736"/>
                    <a:pt x="1901" y="2521"/>
                  </a:cubicBezTo>
                  <a:lnTo>
                    <a:pt x="2022" y="2039"/>
                  </a:lnTo>
                  <a:cubicBezTo>
                    <a:pt x="2024" y="2030"/>
                    <a:pt x="2031" y="2024"/>
                    <a:pt x="2040" y="2022"/>
                  </a:cubicBezTo>
                  <a:lnTo>
                    <a:pt x="2522" y="1901"/>
                  </a:lnTo>
                  <a:cubicBezTo>
                    <a:pt x="2738" y="1847"/>
                    <a:pt x="2882" y="1662"/>
                    <a:pt x="2882" y="1440"/>
                  </a:cubicBezTo>
                  <a:cubicBezTo>
                    <a:pt x="2882" y="1219"/>
                    <a:pt x="2738" y="1034"/>
                    <a:pt x="2522" y="980"/>
                  </a:cubicBezTo>
                  <a:lnTo>
                    <a:pt x="2040" y="860"/>
                  </a:lnTo>
                  <a:cubicBezTo>
                    <a:pt x="2031" y="858"/>
                    <a:pt x="2024" y="850"/>
                    <a:pt x="2022" y="842"/>
                  </a:cubicBezTo>
                  <a:lnTo>
                    <a:pt x="1901" y="360"/>
                  </a:lnTo>
                  <a:cubicBezTo>
                    <a:pt x="1847" y="144"/>
                    <a:pt x="1663" y="1"/>
                    <a:pt x="14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53"/>
            <p:cNvSpPr/>
            <p:nvPr/>
          </p:nvSpPr>
          <p:spPr>
            <a:xfrm>
              <a:off x="3462248" y="1257523"/>
              <a:ext cx="132003" cy="132003"/>
            </a:xfrm>
            <a:custGeom>
              <a:avLst/>
              <a:gdLst/>
              <a:ahLst/>
              <a:cxnLst/>
              <a:rect l="l" t="t" r="r" b="b"/>
              <a:pathLst>
                <a:path w="4937" h="4937" extrusionOk="0">
                  <a:moveTo>
                    <a:pt x="2469" y="1"/>
                  </a:moveTo>
                  <a:cubicBezTo>
                    <a:pt x="1984" y="1"/>
                    <a:pt x="1514" y="141"/>
                    <a:pt x="1111" y="409"/>
                  </a:cubicBezTo>
                  <a:cubicBezTo>
                    <a:pt x="1007" y="477"/>
                    <a:pt x="978" y="617"/>
                    <a:pt x="1046" y="721"/>
                  </a:cubicBezTo>
                  <a:cubicBezTo>
                    <a:pt x="1090" y="787"/>
                    <a:pt x="1162" y="822"/>
                    <a:pt x="1236" y="822"/>
                  </a:cubicBezTo>
                  <a:cubicBezTo>
                    <a:pt x="1278" y="822"/>
                    <a:pt x="1321" y="810"/>
                    <a:pt x="1359" y="785"/>
                  </a:cubicBezTo>
                  <a:cubicBezTo>
                    <a:pt x="1689" y="567"/>
                    <a:pt x="2072" y="452"/>
                    <a:pt x="2469" y="452"/>
                  </a:cubicBezTo>
                  <a:cubicBezTo>
                    <a:pt x="3581" y="452"/>
                    <a:pt x="4486" y="1357"/>
                    <a:pt x="4486" y="2468"/>
                  </a:cubicBezTo>
                  <a:cubicBezTo>
                    <a:pt x="4486" y="3581"/>
                    <a:pt x="3581" y="4486"/>
                    <a:pt x="2469" y="4486"/>
                  </a:cubicBezTo>
                  <a:cubicBezTo>
                    <a:pt x="1357" y="4486"/>
                    <a:pt x="452" y="3581"/>
                    <a:pt x="452" y="2468"/>
                  </a:cubicBezTo>
                  <a:cubicBezTo>
                    <a:pt x="452" y="2072"/>
                    <a:pt x="567" y="1688"/>
                    <a:pt x="786" y="1359"/>
                  </a:cubicBezTo>
                  <a:cubicBezTo>
                    <a:pt x="854" y="1255"/>
                    <a:pt x="825" y="1116"/>
                    <a:pt x="721" y="1046"/>
                  </a:cubicBezTo>
                  <a:cubicBezTo>
                    <a:pt x="683" y="1021"/>
                    <a:pt x="640" y="1009"/>
                    <a:pt x="597" y="1009"/>
                  </a:cubicBezTo>
                  <a:cubicBezTo>
                    <a:pt x="524" y="1009"/>
                    <a:pt x="452" y="1044"/>
                    <a:pt x="409" y="1110"/>
                  </a:cubicBezTo>
                  <a:cubicBezTo>
                    <a:pt x="143" y="1514"/>
                    <a:pt x="1" y="1983"/>
                    <a:pt x="1" y="2468"/>
                  </a:cubicBezTo>
                  <a:cubicBezTo>
                    <a:pt x="1" y="3830"/>
                    <a:pt x="1109" y="4936"/>
                    <a:pt x="2469" y="4936"/>
                  </a:cubicBezTo>
                  <a:cubicBezTo>
                    <a:pt x="3830" y="4936"/>
                    <a:pt x="4936" y="3830"/>
                    <a:pt x="4936" y="2468"/>
                  </a:cubicBezTo>
                  <a:cubicBezTo>
                    <a:pt x="4936" y="1108"/>
                    <a:pt x="3830" y="1"/>
                    <a:pt x="24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53"/>
            <p:cNvSpPr/>
            <p:nvPr/>
          </p:nvSpPr>
          <p:spPr>
            <a:xfrm>
              <a:off x="3362350" y="1237549"/>
              <a:ext cx="185532" cy="251894"/>
            </a:xfrm>
            <a:custGeom>
              <a:avLst/>
              <a:gdLst/>
              <a:ahLst/>
              <a:cxnLst/>
              <a:rect l="l" t="t" r="r" b="b"/>
              <a:pathLst>
                <a:path w="6939" h="9421" extrusionOk="0">
                  <a:moveTo>
                    <a:pt x="1027" y="0"/>
                  </a:moveTo>
                  <a:cubicBezTo>
                    <a:pt x="949" y="0"/>
                    <a:pt x="873" y="41"/>
                    <a:pt x="830" y="113"/>
                  </a:cubicBezTo>
                  <a:cubicBezTo>
                    <a:pt x="288" y="1052"/>
                    <a:pt x="0" y="2124"/>
                    <a:pt x="0" y="3215"/>
                  </a:cubicBezTo>
                  <a:cubicBezTo>
                    <a:pt x="0" y="6638"/>
                    <a:pt x="2784" y="9420"/>
                    <a:pt x="6205" y="9420"/>
                  </a:cubicBezTo>
                  <a:cubicBezTo>
                    <a:pt x="6378" y="9420"/>
                    <a:pt x="6551" y="9414"/>
                    <a:pt x="6722" y="9399"/>
                  </a:cubicBezTo>
                  <a:cubicBezTo>
                    <a:pt x="6846" y="9389"/>
                    <a:pt x="6939" y="9280"/>
                    <a:pt x="6928" y="9156"/>
                  </a:cubicBezTo>
                  <a:cubicBezTo>
                    <a:pt x="6918" y="9039"/>
                    <a:pt x="6820" y="8949"/>
                    <a:pt x="6705" y="8949"/>
                  </a:cubicBezTo>
                  <a:cubicBezTo>
                    <a:pt x="6699" y="8949"/>
                    <a:pt x="6692" y="8949"/>
                    <a:pt x="6685" y="8950"/>
                  </a:cubicBezTo>
                  <a:cubicBezTo>
                    <a:pt x="6527" y="8962"/>
                    <a:pt x="6365" y="8970"/>
                    <a:pt x="6205" y="8970"/>
                  </a:cubicBezTo>
                  <a:cubicBezTo>
                    <a:pt x="3033" y="8970"/>
                    <a:pt x="451" y="6388"/>
                    <a:pt x="451" y="3215"/>
                  </a:cubicBezTo>
                  <a:cubicBezTo>
                    <a:pt x="451" y="2204"/>
                    <a:pt x="717" y="1209"/>
                    <a:pt x="1222" y="339"/>
                  </a:cubicBezTo>
                  <a:cubicBezTo>
                    <a:pt x="1284" y="231"/>
                    <a:pt x="1246" y="93"/>
                    <a:pt x="1139" y="30"/>
                  </a:cubicBezTo>
                  <a:cubicBezTo>
                    <a:pt x="1103" y="10"/>
                    <a:pt x="1065" y="0"/>
                    <a:pt x="10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53"/>
            <p:cNvSpPr/>
            <p:nvPr/>
          </p:nvSpPr>
          <p:spPr>
            <a:xfrm>
              <a:off x="3468158" y="1157599"/>
              <a:ext cx="226039" cy="317347"/>
            </a:xfrm>
            <a:custGeom>
              <a:avLst/>
              <a:gdLst/>
              <a:ahLst/>
              <a:cxnLst/>
              <a:rect l="l" t="t" r="r" b="b"/>
              <a:pathLst>
                <a:path w="8454" h="11869" extrusionOk="0">
                  <a:moveTo>
                    <a:pt x="6914" y="9670"/>
                  </a:moveTo>
                  <a:cubicBezTo>
                    <a:pt x="7065" y="9670"/>
                    <a:pt x="7187" y="9792"/>
                    <a:pt x="7187" y="9942"/>
                  </a:cubicBezTo>
                  <a:cubicBezTo>
                    <a:pt x="7187" y="10093"/>
                    <a:pt x="7065" y="10216"/>
                    <a:pt x="6914" y="10216"/>
                  </a:cubicBezTo>
                  <a:cubicBezTo>
                    <a:pt x="6764" y="10216"/>
                    <a:pt x="6642" y="10093"/>
                    <a:pt x="6642" y="9942"/>
                  </a:cubicBezTo>
                  <a:cubicBezTo>
                    <a:pt x="6642" y="9792"/>
                    <a:pt x="6764" y="9670"/>
                    <a:pt x="6914" y="9670"/>
                  </a:cubicBezTo>
                  <a:close/>
                  <a:moveTo>
                    <a:pt x="2249" y="1"/>
                  </a:moveTo>
                  <a:cubicBezTo>
                    <a:pt x="1539" y="1"/>
                    <a:pt x="843" y="120"/>
                    <a:pt x="181" y="354"/>
                  </a:cubicBezTo>
                  <a:lnTo>
                    <a:pt x="179" y="354"/>
                  </a:lnTo>
                  <a:cubicBezTo>
                    <a:pt x="63" y="395"/>
                    <a:pt x="0" y="525"/>
                    <a:pt x="43" y="642"/>
                  </a:cubicBezTo>
                  <a:cubicBezTo>
                    <a:pt x="75" y="735"/>
                    <a:pt x="162" y="792"/>
                    <a:pt x="255" y="792"/>
                  </a:cubicBezTo>
                  <a:cubicBezTo>
                    <a:pt x="280" y="792"/>
                    <a:pt x="306" y="788"/>
                    <a:pt x="331" y="779"/>
                  </a:cubicBezTo>
                  <a:cubicBezTo>
                    <a:pt x="944" y="562"/>
                    <a:pt x="1590" y="452"/>
                    <a:pt x="2248" y="452"/>
                  </a:cubicBezTo>
                  <a:cubicBezTo>
                    <a:pt x="5420" y="452"/>
                    <a:pt x="8002" y="3033"/>
                    <a:pt x="8002" y="6205"/>
                  </a:cubicBezTo>
                  <a:cubicBezTo>
                    <a:pt x="8002" y="7290"/>
                    <a:pt x="7701" y="8339"/>
                    <a:pt x="7130" y="9252"/>
                  </a:cubicBezTo>
                  <a:cubicBezTo>
                    <a:pt x="7062" y="9230"/>
                    <a:pt x="6990" y="9219"/>
                    <a:pt x="6914" y="9219"/>
                  </a:cubicBezTo>
                  <a:cubicBezTo>
                    <a:pt x="6516" y="9219"/>
                    <a:pt x="6191" y="9544"/>
                    <a:pt x="6191" y="9942"/>
                  </a:cubicBezTo>
                  <a:cubicBezTo>
                    <a:pt x="6191" y="10074"/>
                    <a:pt x="6226" y="10197"/>
                    <a:pt x="6287" y="10302"/>
                  </a:cubicBezTo>
                  <a:cubicBezTo>
                    <a:pt x="5809" y="10776"/>
                    <a:pt x="5257" y="11157"/>
                    <a:pt x="4646" y="11438"/>
                  </a:cubicBezTo>
                  <a:cubicBezTo>
                    <a:pt x="4532" y="11490"/>
                    <a:pt x="4483" y="11623"/>
                    <a:pt x="4534" y="11737"/>
                  </a:cubicBezTo>
                  <a:cubicBezTo>
                    <a:pt x="4573" y="11819"/>
                    <a:pt x="4654" y="11869"/>
                    <a:pt x="4740" y="11869"/>
                  </a:cubicBezTo>
                  <a:cubicBezTo>
                    <a:pt x="4771" y="11869"/>
                    <a:pt x="4803" y="11861"/>
                    <a:pt x="4833" y="11848"/>
                  </a:cubicBezTo>
                  <a:cubicBezTo>
                    <a:pt x="5501" y="11542"/>
                    <a:pt x="6103" y="11123"/>
                    <a:pt x="6623" y="10605"/>
                  </a:cubicBezTo>
                  <a:cubicBezTo>
                    <a:pt x="6712" y="10644"/>
                    <a:pt x="6811" y="10667"/>
                    <a:pt x="6915" y="10667"/>
                  </a:cubicBezTo>
                  <a:cubicBezTo>
                    <a:pt x="7314" y="10667"/>
                    <a:pt x="7639" y="10342"/>
                    <a:pt x="7639" y="9942"/>
                  </a:cubicBezTo>
                  <a:cubicBezTo>
                    <a:pt x="7639" y="9783"/>
                    <a:pt x="7586" y="9635"/>
                    <a:pt x="7498" y="9515"/>
                  </a:cubicBezTo>
                  <a:cubicBezTo>
                    <a:pt x="8123" y="8524"/>
                    <a:pt x="8453" y="7384"/>
                    <a:pt x="8453" y="6205"/>
                  </a:cubicBezTo>
                  <a:cubicBezTo>
                    <a:pt x="8453" y="2784"/>
                    <a:pt x="5670" y="1"/>
                    <a:pt x="2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53"/>
            <p:cNvSpPr/>
            <p:nvPr/>
          </p:nvSpPr>
          <p:spPr>
            <a:xfrm>
              <a:off x="3322375" y="1117650"/>
              <a:ext cx="211921" cy="211921"/>
            </a:xfrm>
            <a:custGeom>
              <a:avLst/>
              <a:gdLst/>
              <a:ahLst/>
              <a:cxnLst/>
              <a:rect l="l" t="t" r="r" b="b"/>
              <a:pathLst>
                <a:path w="7926" h="7926" extrusionOk="0">
                  <a:moveTo>
                    <a:pt x="2967" y="1447"/>
                  </a:moveTo>
                  <a:cubicBezTo>
                    <a:pt x="3255" y="1447"/>
                    <a:pt x="3489" y="1682"/>
                    <a:pt x="3489" y="1970"/>
                  </a:cubicBezTo>
                  <a:cubicBezTo>
                    <a:pt x="3489" y="2258"/>
                    <a:pt x="3255" y="2492"/>
                    <a:pt x="2967" y="2492"/>
                  </a:cubicBezTo>
                  <a:cubicBezTo>
                    <a:pt x="2679" y="2492"/>
                    <a:pt x="2445" y="2258"/>
                    <a:pt x="2445" y="1970"/>
                  </a:cubicBezTo>
                  <a:cubicBezTo>
                    <a:pt x="2445" y="1682"/>
                    <a:pt x="2679" y="1447"/>
                    <a:pt x="2967" y="1447"/>
                  </a:cubicBezTo>
                  <a:close/>
                  <a:moveTo>
                    <a:pt x="7700" y="0"/>
                  </a:moveTo>
                  <a:cubicBezTo>
                    <a:pt x="6226" y="0"/>
                    <a:pt x="4800" y="416"/>
                    <a:pt x="3565" y="1204"/>
                  </a:cubicBezTo>
                  <a:cubicBezTo>
                    <a:pt x="3400" y="1075"/>
                    <a:pt x="3193" y="997"/>
                    <a:pt x="2967" y="997"/>
                  </a:cubicBezTo>
                  <a:cubicBezTo>
                    <a:pt x="2430" y="997"/>
                    <a:pt x="1994" y="1433"/>
                    <a:pt x="1994" y="1970"/>
                  </a:cubicBezTo>
                  <a:cubicBezTo>
                    <a:pt x="1994" y="2129"/>
                    <a:pt x="2032" y="2281"/>
                    <a:pt x="2102" y="2414"/>
                  </a:cubicBezTo>
                  <a:cubicBezTo>
                    <a:pt x="746" y="3849"/>
                    <a:pt x="0" y="5719"/>
                    <a:pt x="0" y="7699"/>
                  </a:cubicBezTo>
                  <a:cubicBezTo>
                    <a:pt x="0" y="7825"/>
                    <a:pt x="102" y="7925"/>
                    <a:pt x="226" y="7925"/>
                  </a:cubicBezTo>
                  <a:cubicBezTo>
                    <a:pt x="351" y="7925"/>
                    <a:pt x="452" y="7825"/>
                    <a:pt x="452" y="7699"/>
                  </a:cubicBezTo>
                  <a:cubicBezTo>
                    <a:pt x="452" y="5851"/>
                    <a:pt x="1141" y="4104"/>
                    <a:pt x="2398" y="2758"/>
                  </a:cubicBezTo>
                  <a:cubicBezTo>
                    <a:pt x="2558" y="2874"/>
                    <a:pt x="2755" y="2943"/>
                    <a:pt x="2967" y="2943"/>
                  </a:cubicBezTo>
                  <a:cubicBezTo>
                    <a:pt x="3503" y="2943"/>
                    <a:pt x="3940" y="2506"/>
                    <a:pt x="3940" y="1970"/>
                  </a:cubicBezTo>
                  <a:cubicBezTo>
                    <a:pt x="3940" y="1823"/>
                    <a:pt x="3907" y="1683"/>
                    <a:pt x="3848" y="1559"/>
                  </a:cubicBezTo>
                  <a:cubicBezTo>
                    <a:pt x="5001" y="833"/>
                    <a:pt x="6328" y="451"/>
                    <a:pt x="7700" y="451"/>
                  </a:cubicBezTo>
                  <a:cubicBezTo>
                    <a:pt x="7825" y="451"/>
                    <a:pt x="7925" y="350"/>
                    <a:pt x="7925" y="226"/>
                  </a:cubicBezTo>
                  <a:cubicBezTo>
                    <a:pt x="7925" y="102"/>
                    <a:pt x="7825" y="0"/>
                    <a:pt x="77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53"/>
            <p:cNvSpPr/>
            <p:nvPr/>
          </p:nvSpPr>
          <p:spPr>
            <a:xfrm>
              <a:off x="3522251" y="1317473"/>
              <a:ext cx="211921" cy="211921"/>
            </a:xfrm>
            <a:custGeom>
              <a:avLst/>
              <a:gdLst/>
              <a:ahLst/>
              <a:cxnLst/>
              <a:rect l="l" t="t" r="r" b="b"/>
              <a:pathLst>
                <a:path w="7926" h="7926" extrusionOk="0">
                  <a:moveTo>
                    <a:pt x="7699" y="1"/>
                  </a:moveTo>
                  <a:cubicBezTo>
                    <a:pt x="7574" y="1"/>
                    <a:pt x="7474" y="102"/>
                    <a:pt x="7474" y="226"/>
                  </a:cubicBezTo>
                  <a:cubicBezTo>
                    <a:pt x="7474" y="4223"/>
                    <a:pt x="4222" y="7475"/>
                    <a:pt x="225" y="7475"/>
                  </a:cubicBezTo>
                  <a:cubicBezTo>
                    <a:pt x="100" y="7475"/>
                    <a:pt x="0" y="7576"/>
                    <a:pt x="0" y="7700"/>
                  </a:cubicBezTo>
                  <a:cubicBezTo>
                    <a:pt x="0" y="7825"/>
                    <a:pt x="100" y="7926"/>
                    <a:pt x="225" y="7926"/>
                  </a:cubicBezTo>
                  <a:cubicBezTo>
                    <a:pt x="2281" y="7926"/>
                    <a:pt x="4215" y="7126"/>
                    <a:pt x="5669" y="5671"/>
                  </a:cubicBezTo>
                  <a:cubicBezTo>
                    <a:pt x="7124" y="4217"/>
                    <a:pt x="7925" y="2283"/>
                    <a:pt x="7925" y="226"/>
                  </a:cubicBezTo>
                  <a:cubicBezTo>
                    <a:pt x="7925" y="102"/>
                    <a:pt x="7824" y="1"/>
                    <a:pt x="76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3"/>
            <p:cNvSpPr/>
            <p:nvPr/>
          </p:nvSpPr>
          <p:spPr>
            <a:xfrm>
              <a:off x="3402299" y="1210890"/>
              <a:ext cx="238579" cy="225263"/>
            </a:xfrm>
            <a:custGeom>
              <a:avLst/>
              <a:gdLst/>
              <a:ahLst/>
              <a:cxnLst/>
              <a:rect l="l" t="t" r="r" b="b"/>
              <a:pathLst>
                <a:path w="8923" h="8425" extrusionOk="0">
                  <a:moveTo>
                    <a:pt x="7822" y="1199"/>
                  </a:moveTo>
                  <a:cubicBezTo>
                    <a:pt x="8110" y="1199"/>
                    <a:pt x="8345" y="1433"/>
                    <a:pt x="8345" y="1721"/>
                  </a:cubicBezTo>
                  <a:cubicBezTo>
                    <a:pt x="8345" y="2009"/>
                    <a:pt x="8110" y="2244"/>
                    <a:pt x="7822" y="2244"/>
                  </a:cubicBezTo>
                  <a:cubicBezTo>
                    <a:pt x="7535" y="2244"/>
                    <a:pt x="7301" y="2009"/>
                    <a:pt x="7301" y="1721"/>
                  </a:cubicBezTo>
                  <a:cubicBezTo>
                    <a:pt x="7301" y="1433"/>
                    <a:pt x="7535" y="1199"/>
                    <a:pt x="7822" y="1199"/>
                  </a:cubicBezTo>
                  <a:close/>
                  <a:moveTo>
                    <a:pt x="725" y="3940"/>
                  </a:moveTo>
                  <a:cubicBezTo>
                    <a:pt x="876" y="3940"/>
                    <a:pt x="998" y="4062"/>
                    <a:pt x="998" y="4212"/>
                  </a:cubicBezTo>
                  <a:cubicBezTo>
                    <a:pt x="998" y="4363"/>
                    <a:pt x="876" y="4485"/>
                    <a:pt x="725" y="4485"/>
                  </a:cubicBezTo>
                  <a:cubicBezTo>
                    <a:pt x="574" y="4485"/>
                    <a:pt x="452" y="4363"/>
                    <a:pt x="452" y="4212"/>
                  </a:cubicBezTo>
                  <a:cubicBezTo>
                    <a:pt x="452" y="4062"/>
                    <a:pt x="574" y="3940"/>
                    <a:pt x="725" y="3940"/>
                  </a:cubicBezTo>
                  <a:close/>
                  <a:moveTo>
                    <a:pt x="4711" y="0"/>
                  </a:moveTo>
                  <a:cubicBezTo>
                    <a:pt x="2651" y="0"/>
                    <a:pt x="896" y="1496"/>
                    <a:pt x="558" y="3509"/>
                  </a:cubicBezTo>
                  <a:cubicBezTo>
                    <a:pt x="239" y="3584"/>
                    <a:pt x="1" y="3871"/>
                    <a:pt x="1" y="4212"/>
                  </a:cubicBezTo>
                  <a:cubicBezTo>
                    <a:pt x="1" y="4554"/>
                    <a:pt x="239" y="4842"/>
                    <a:pt x="558" y="4916"/>
                  </a:cubicBezTo>
                  <a:cubicBezTo>
                    <a:pt x="896" y="6929"/>
                    <a:pt x="2651" y="8424"/>
                    <a:pt x="4711" y="8424"/>
                  </a:cubicBezTo>
                  <a:cubicBezTo>
                    <a:pt x="5674" y="8424"/>
                    <a:pt x="6581" y="8108"/>
                    <a:pt x="7334" y="7508"/>
                  </a:cubicBezTo>
                  <a:cubicBezTo>
                    <a:pt x="7431" y="7431"/>
                    <a:pt x="7447" y="7289"/>
                    <a:pt x="7369" y="7192"/>
                  </a:cubicBezTo>
                  <a:cubicBezTo>
                    <a:pt x="7324" y="7136"/>
                    <a:pt x="7259" y="7107"/>
                    <a:pt x="7193" y="7107"/>
                  </a:cubicBezTo>
                  <a:cubicBezTo>
                    <a:pt x="7144" y="7107"/>
                    <a:pt x="7094" y="7123"/>
                    <a:pt x="7052" y="7156"/>
                  </a:cubicBezTo>
                  <a:cubicBezTo>
                    <a:pt x="6380" y="7690"/>
                    <a:pt x="5571" y="7973"/>
                    <a:pt x="4711" y="7973"/>
                  </a:cubicBezTo>
                  <a:cubicBezTo>
                    <a:pt x="2884" y="7973"/>
                    <a:pt x="1326" y="6656"/>
                    <a:pt x="1009" y="4878"/>
                  </a:cubicBezTo>
                  <a:cubicBezTo>
                    <a:pt x="1268" y="4767"/>
                    <a:pt x="1449" y="4511"/>
                    <a:pt x="1449" y="4212"/>
                  </a:cubicBezTo>
                  <a:cubicBezTo>
                    <a:pt x="1449" y="3914"/>
                    <a:pt x="1268" y="3658"/>
                    <a:pt x="1009" y="3547"/>
                  </a:cubicBezTo>
                  <a:cubicBezTo>
                    <a:pt x="1326" y="1770"/>
                    <a:pt x="2884" y="452"/>
                    <a:pt x="4711" y="452"/>
                  </a:cubicBezTo>
                  <a:cubicBezTo>
                    <a:pt x="5536" y="452"/>
                    <a:pt x="6337" y="724"/>
                    <a:pt x="6989" y="1220"/>
                  </a:cubicBezTo>
                  <a:cubicBezTo>
                    <a:pt x="6900" y="1367"/>
                    <a:pt x="6849" y="1538"/>
                    <a:pt x="6849" y="1721"/>
                  </a:cubicBezTo>
                  <a:cubicBezTo>
                    <a:pt x="6849" y="2258"/>
                    <a:pt x="7286" y="2694"/>
                    <a:pt x="7822" y="2694"/>
                  </a:cubicBezTo>
                  <a:cubicBezTo>
                    <a:pt x="7930" y="2694"/>
                    <a:pt x="8033" y="2676"/>
                    <a:pt x="8130" y="2644"/>
                  </a:cubicBezTo>
                  <a:cubicBezTo>
                    <a:pt x="8353" y="3133"/>
                    <a:pt x="8471" y="3671"/>
                    <a:pt x="8471" y="4212"/>
                  </a:cubicBezTo>
                  <a:cubicBezTo>
                    <a:pt x="8471" y="5073"/>
                    <a:pt x="8189" y="5882"/>
                    <a:pt x="7655" y="6554"/>
                  </a:cubicBezTo>
                  <a:cubicBezTo>
                    <a:pt x="7577" y="6651"/>
                    <a:pt x="7592" y="6793"/>
                    <a:pt x="7690" y="6871"/>
                  </a:cubicBezTo>
                  <a:cubicBezTo>
                    <a:pt x="7731" y="6904"/>
                    <a:pt x="7781" y="6920"/>
                    <a:pt x="7831" y="6920"/>
                  </a:cubicBezTo>
                  <a:cubicBezTo>
                    <a:pt x="7897" y="6920"/>
                    <a:pt x="7962" y="6890"/>
                    <a:pt x="8007" y="6834"/>
                  </a:cubicBezTo>
                  <a:cubicBezTo>
                    <a:pt x="8606" y="6083"/>
                    <a:pt x="8923" y="5176"/>
                    <a:pt x="8923" y="4212"/>
                  </a:cubicBezTo>
                  <a:cubicBezTo>
                    <a:pt x="8923" y="3587"/>
                    <a:pt x="8782" y="2966"/>
                    <a:pt x="8515" y="2404"/>
                  </a:cubicBezTo>
                  <a:cubicBezTo>
                    <a:pt x="8688" y="2228"/>
                    <a:pt x="8795" y="1987"/>
                    <a:pt x="8795" y="1721"/>
                  </a:cubicBezTo>
                  <a:cubicBezTo>
                    <a:pt x="8795" y="1185"/>
                    <a:pt x="8360" y="748"/>
                    <a:pt x="7822" y="748"/>
                  </a:cubicBezTo>
                  <a:cubicBezTo>
                    <a:pt x="7634" y="748"/>
                    <a:pt x="7457" y="803"/>
                    <a:pt x="7308" y="896"/>
                  </a:cubicBezTo>
                  <a:cubicBezTo>
                    <a:pt x="6569" y="317"/>
                    <a:pt x="5654" y="0"/>
                    <a:pt x="4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53"/>
            <p:cNvSpPr/>
            <p:nvPr/>
          </p:nvSpPr>
          <p:spPr>
            <a:xfrm>
              <a:off x="3602175" y="1117650"/>
              <a:ext cx="38716" cy="38743"/>
            </a:xfrm>
            <a:custGeom>
              <a:avLst/>
              <a:gdLst/>
              <a:ahLst/>
              <a:cxnLst/>
              <a:rect l="l" t="t" r="r" b="b"/>
              <a:pathLst>
                <a:path w="1448" h="1449" extrusionOk="0">
                  <a:moveTo>
                    <a:pt x="724" y="0"/>
                  </a:moveTo>
                  <a:cubicBezTo>
                    <a:pt x="600" y="0"/>
                    <a:pt x="498" y="102"/>
                    <a:pt x="498" y="226"/>
                  </a:cubicBezTo>
                  <a:lnTo>
                    <a:pt x="498" y="498"/>
                  </a:lnTo>
                  <a:lnTo>
                    <a:pt x="226" y="498"/>
                  </a:lnTo>
                  <a:cubicBezTo>
                    <a:pt x="101" y="498"/>
                    <a:pt x="1" y="599"/>
                    <a:pt x="1" y="724"/>
                  </a:cubicBezTo>
                  <a:cubicBezTo>
                    <a:pt x="1" y="849"/>
                    <a:pt x="101" y="949"/>
                    <a:pt x="226" y="949"/>
                  </a:cubicBezTo>
                  <a:lnTo>
                    <a:pt x="498" y="949"/>
                  </a:lnTo>
                  <a:lnTo>
                    <a:pt x="498" y="1223"/>
                  </a:lnTo>
                  <a:cubicBezTo>
                    <a:pt x="498" y="1347"/>
                    <a:pt x="600" y="1448"/>
                    <a:pt x="724" y="1448"/>
                  </a:cubicBezTo>
                  <a:cubicBezTo>
                    <a:pt x="848" y="1448"/>
                    <a:pt x="950" y="1347"/>
                    <a:pt x="950" y="1223"/>
                  </a:cubicBezTo>
                  <a:lnTo>
                    <a:pt x="950" y="949"/>
                  </a:lnTo>
                  <a:lnTo>
                    <a:pt x="1222" y="949"/>
                  </a:lnTo>
                  <a:cubicBezTo>
                    <a:pt x="1347" y="949"/>
                    <a:pt x="1448" y="849"/>
                    <a:pt x="1448" y="724"/>
                  </a:cubicBezTo>
                  <a:cubicBezTo>
                    <a:pt x="1448" y="599"/>
                    <a:pt x="1347" y="498"/>
                    <a:pt x="1222" y="498"/>
                  </a:cubicBezTo>
                  <a:lnTo>
                    <a:pt x="950" y="498"/>
                  </a:lnTo>
                  <a:lnTo>
                    <a:pt x="950" y="226"/>
                  </a:lnTo>
                  <a:cubicBezTo>
                    <a:pt x="950" y="102"/>
                    <a:pt x="848"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53"/>
            <p:cNvSpPr/>
            <p:nvPr/>
          </p:nvSpPr>
          <p:spPr>
            <a:xfrm>
              <a:off x="3415642" y="1490690"/>
              <a:ext cx="38716" cy="38716"/>
            </a:xfrm>
            <a:custGeom>
              <a:avLst/>
              <a:gdLst/>
              <a:ahLst/>
              <a:cxnLst/>
              <a:rect l="l" t="t" r="r" b="b"/>
              <a:pathLst>
                <a:path w="1448" h="1448" extrusionOk="0">
                  <a:moveTo>
                    <a:pt x="724" y="1"/>
                  </a:moveTo>
                  <a:cubicBezTo>
                    <a:pt x="600" y="1"/>
                    <a:pt x="499" y="101"/>
                    <a:pt x="499" y="226"/>
                  </a:cubicBezTo>
                  <a:lnTo>
                    <a:pt x="499" y="499"/>
                  </a:lnTo>
                  <a:lnTo>
                    <a:pt x="226" y="499"/>
                  </a:lnTo>
                  <a:cubicBezTo>
                    <a:pt x="101" y="499"/>
                    <a:pt x="1" y="600"/>
                    <a:pt x="1" y="724"/>
                  </a:cubicBezTo>
                  <a:cubicBezTo>
                    <a:pt x="1" y="849"/>
                    <a:pt x="102" y="950"/>
                    <a:pt x="226" y="950"/>
                  </a:cubicBezTo>
                  <a:lnTo>
                    <a:pt x="499" y="950"/>
                  </a:lnTo>
                  <a:lnTo>
                    <a:pt x="499" y="1222"/>
                  </a:lnTo>
                  <a:cubicBezTo>
                    <a:pt x="499" y="1347"/>
                    <a:pt x="600" y="1448"/>
                    <a:pt x="724" y="1448"/>
                  </a:cubicBezTo>
                  <a:cubicBezTo>
                    <a:pt x="849" y="1448"/>
                    <a:pt x="950" y="1347"/>
                    <a:pt x="950" y="1222"/>
                  </a:cubicBezTo>
                  <a:lnTo>
                    <a:pt x="950" y="950"/>
                  </a:lnTo>
                  <a:lnTo>
                    <a:pt x="1222" y="950"/>
                  </a:lnTo>
                  <a:cubicBezTo>
                    <a:pt x="1347" y="950"/>
                    <a:pt x="1448" y="849"/>
                    <a:pt x="1448" y="724"/>
                  </a:cubicBezTo>
                  <a:cubicBezTo>
                    <a:pt x="1448" y="600"/>
                    <a:pt x="1347" y="499"/>
                    <a:pt x="1222" y="499"/>
                  </a:cubicBezTo>
                  <a:lnTo>
                    <a:pt x="950" y="499"/>
                  </a:lnTo>
                  <a:lnTo>
                    <a:pt x="950" y="226"/>
                  </a:lnTo>
                  <a:cubicBezTo>
                    <a:pt x="950" y="101"/>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53"/>
            <p:cNvSpPr/>
            <p:nvPr/>
          </p:nvSpPr>
          <p:spPr>
            <a:xfrm>
              <a:off x="3355692" y="1424083"/>
              <a:ext cx="12059" cy="25401"/>
            </a:xfrm>
            <a:custGeom>
              <a:avLst/>
              <a:gdLst/>
              <a:ahLst/>
              <a:cxnLst/>
              <a:rect l="l" t="t" r="r" b="b"/>
              <a:pathLst>
                <a:path w="451" h="950" extrusionOk="0">
                  <a:moveTo>
                    <a:pt x="226" y="0"/>
                  </a:moveTo>
                  <a:cubicBezTo>
                    <a:pt x="101" y="0"/>
                    <a:pt x="1" y="101"/>
                    <a:pt x="1" y="226"/>
                  </a:cubicBezTo>
                  <a:lnTo>
                    <a:pt x="1" y="724"/>
                  </a:lnTo>
                  <a:cubicBezTo>
                    <a:pt x="1" y="849"/>
                    <a:pt x="101" y="949"/>
                    <a:pt x="226" y="949"/>
                  </a:cubicBezTo>
                  <a:cubicBezTo>
                    <a:pt x="351" y="949"/>
                    <a:pt x="451" y="849"/>
                    <a:pt x="451" y="724"/>
                  </a:cubicBezTo>
                  <a:lnTo>
                    <a:pt x="451" y="226"/>
                  </a:lnTo>
                  <a:cubicBezTo>
                    <a:pt x="451" y="101"/>
                    <a:pt x="351" y="0"/>
                    <a:pt x="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3"/>
            <p:cNvSpPr/>
            <p:nvPr/>
          </p:nvSpPr>
          <p:spPr>
            <a:xfrm>
              <a:off x="3355692" y="1477374"/>
              <a:ext cx="12059" cy="25401"/>
            </a:xfrm>
            <a:custGeom>
              <a:avLst/>
              <a:gdLst/>
              <a:ahLst/>
              <a:cxnLst/>
              <a:rect l="l" t="t" r="r" b="b"/>
              <a:pathLst>
                <a:path w="451" h="950" extrusionOk="0">
                  <a:moveTo>
                    <a:pt x="226" y="1"/>
                  </a:moveTo>
                  <a:cubicBezTo>
                    <a:pt x="101" y="1"/>
                    <a:pt x="1" y="101"/>
                    <a:pt x="1" y="225"/>
                  </a:cubicBezTo>
                  <a:lnTo>
                    <a:pt x="1" y="724"/>
                  </a:lnTo>
                  <a:cubicBezTo>
                    <a:pt x="1" y="848"/>
                    <a:pt x="101" y="950"/>
                    <a:pt x="226" y="950"/>
                  </a:cubicBezTo>
                  <a:cubicBezTo>
                    <a:pt x="351" y="950"/>
                    <a:pt x="451" y="848"/>
                    <a:pt x="451" y="724"/>
                  </a:cubicBezTo>
                  <a:lnTo>
                    <a:pt x="451" y="225"/>
                  </a:lnTo>
                  <a:cubicBezTo>
                    <a:pt x="451" y="101"/>
                    <a:pt x="351"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53"/>
            <p:cNvSpPr/>
            <p:nvPr/>
          </p:nvSpPr>
          <p:spPr>
            <a:xfrm>
              <a:off x="3375693" y="1457400"/>
              <a:ext cx="25401" cy="12059"/>
            </a:xfrm>
            <a:custGeom>
              <a:avLst/>
              <a:gdLst/>
              <a:ahLst/>
              <a:cxnLst/>
              <a:rect l="l" t="t" r="r" b="b"/>
              <a:pathLst>
                <a:path w="950" h="451" extrusionOk="0">
                  <a:moveTo>
                    <a:pt x="226" y="0"/>
                  </a:moveTo>
                  <a:cubicBezTo>
                    <a:pt x="100" y="0"/>
                    <a:pt x="0" y="101"/>
                    <a:pt x="0" y="225"/>
                  </a:cubicBezTo>
                  <a:cubicBezTo>
                    <a:pt x="0" y="350"/>
                    <a:pt x="100" y="451"/>
                    <a:pt x="226" y="451"/>
                  </a:cubicBezTo>
                  <a:lnTo>
                    <a:pt x="724" y="451"/>
                  </a:lnTo>
                  <a:cubicBezTo>
                    <a:pt x="848" y="451"/>
                    <a:pt x="949" y="350"/>
                    <a:pt x="949" y="225"/>
                  </a:cubicBezTo>
                  <a:cubicBezTo>
                    <a:pt x="949" y="101"/>
                    <a:pt x="848"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3"/>
            <p:cNvSpPr/>
            <p:nvPr/>
          </p:nvSpPr>
          <p:spPr>
            <a:xfrm>
              <a:off x="3322375" y="1457400"/>
              <a:ext cx="25401" cy="12059"/>
            </a:xfrm>
            <a:custGeom>
              <a:avLst/>
              <a:gdLst/>
              <a:ahLst/>
              <a:cxnLst/>
              <a:rect l="l" t="t" r="r" b="b"/>
              <a:pathLst>
                <a:path w="950" h="451" extrusionOk="0">
                  <a:moveTo>
                    <a:pt x="226" y="0"/>
                  </a:moveTo>
                  <a:cubicBezTo>
                    <a:pt x="102" y="0"/>
                    <a:pt x="0" y="101"/>
                    <a:pt x="0" y="225"/>
                  </a:cubicBezTo>
                  <a:cubicBezTo>
                    <a:pt x="0" y="350"/>
                    <a:pt x="102" y="451"/>
                    <a:pt x="226" y="451"/>
                  </a:cubicBezTo>
                  <a:lnTo>
                    <a:pt x="725" y="451"/>
                  </a:lnTo>
                  <a:cubicBezTo>
                    <a:pt x="849" y="451"/>
                    <a:pt x="950" y="350"/>
                    <a:pt x="950" y="225"/>
                  </a:cubicBezTo>
                  <a:cubicBezTo>
                    <a:pt x="950" y="101"/>
                    <a:pt x="849"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3"/>
            <p:cNvSpPr/>
            <p:nvPr/>
          </p:nvSpPr>
          <p:spPr>
            <a:xfrm>
              <a:off x="3688784" y="1144282"/>
              <a:ext cx="12059" cy="25427"/>
            </a:xfrm>
            <a:custGeom>
              <a:avLst/>
              <a:gdLst/>
              <a:ahLst/>
              <a:cxnLst/>
              <a:rect l="l" t="t" r="r" b="b"/>
              <a:pathLst>
                <a:path w="451" h="951" extrusionOk="0">
                  <a:moveTo>
                    <a:pt x="225" y="1"/>
                  </a:moveTo>
                  <a:cubicBezTo>
                    <a:pt x="101" y="1"/>
                    <a:pt x="0" y="101"/>
                    <a:pt x="0" y="227"/>
                  </a:cubicBezTo>
                  <a:lnTo>
                    <a:pt x="0" y="725"/>
                  </a:lnTo>
                  <a:cubicBezTo>
                    <a:pt x="0" y="849"/>
                    <a:pt x="101" y="950"/>
                    <a:pt x="225" y="950"/>
                  </a:cubicBezTo>
                  <a:cubicBezTo>
                    <a:pt x="350" y="950"/>
                    <a:pt x="451" y="849"/>
                    <a:pt x="451" y="725"/>
                  </a:cubicBezTo>
                  <a:lnTo>
                    <a:pt x="451" y="227"/>
                  </a:lnTo>
                  <a:cubicBezTo>
                    <a:pt x="451" y="101"/>
                    <a:pt x="350"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53"/>
            <p:cNvSpPr/>
            <p:nvPr/>
          </p:nvSpPr>
          <p:spPr>
            <a:xfrm>
              <a:off x="3688784" y="1197574"/>
              <a:ext cx="12059" cy="25401"/>
            </a:xfrm>
            <a:custGeom>
              <a:avLst/>
              <a:gdLst/>
              <a:ahLst/>
              <a:cxnLst/>
              <a:rect l="l" t="t" r="r" b="b"/>
              <a:pathLst>
                <a:path w="451" h="950" extrusionOk="0">
                  <a:moveTo>
                    <a:pt x="225" y="1"/>
                  </a:moveTo>
                  <a:cubicBezTo>
                    <a:pt x="101" y="1"/>
                    <a:pt x="0" y="102"/>
                    <a:pt x="0" y="226"/>
                  </a:cubicBezTo>
                  <a:lnTo>
                    <a:pt x="0" y="724"/>
                  </a:lnTo>
                  <a:cubicBezTo>
                    <a:pt x="0" y="849"/>
                    <a:pt x="101" y="950"/>
                    <a:pt x="225" y="950"/>
                  </a:cubicBezTo>
                  <a:cubicBezTo>
                    <a:pt x="350" y="950"/>
                    <a:pt x="451" y="849"/>
                    <a:pt x="451" y="724"/>
                  </a:cubicBezTo>
                  <a:lnTo>
                    <a:pt x="451" y="226"/>
                  </a:lnTo>
                  <a:cubicBezTo>
                    <a:pt x="451" y="102"/>
                    <a:pt x="350" y="1"/>
                    <a:pt x="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53"/>
            <p:cNvSpPr/>
            <p:nvPr/>
          </p:nvSpPr>
          <p:spPr>
            <a:xfrm>
              <a:off x="3708758" y="1177600"/>
              <a:ext cx="25427" cy="12085"/>
            </a:xfrm>
            <a:custGeom>
              <a:avLst/>
              <a:gdLst/>
              <a:ahLst/>
              <a:cxnLst/>
              <a:rect l="l" t="t" r="r" b="b"/>
              <a:pathLst>
                <a:path w="951" h="452" extrusionOk="0">
                  <a:moveTo>
                    <a:pt x="225" y="0"/>
                  </a:moveTo>
                  <a:cubicBezTo>
                    <a:pt x="101" y="0"/>
                    <a:pt x="1" y="102"/>
                    <a:pt x="1" y="226"/>
                  </a:cubicBezTo>
                  <a:cubicBezTo>
                    <a:pt x="1" y="350"/>
                    <a:pt x="101" y="452"/>
                    <a:pt x="225" y="452"/>
                  </a:cubicBezTo>
                  <a:lnTo>
                    <a:pt x="724" y="452"/>
                  </a:lnTo>
                  <a:cubicBezTo>
                    <a:pt x="849" y="452"/>
                    <a:pt x="950" y="350"/>
                    <a:pt x="950" y="226"/>
                  </a:cubicBezTo>
                  <a:cubicBezTo>
                    <a:pt x="950"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53"/>
            <p:cNvSpPr/>
            <p:nvPr/>
          </p:nvSpPr>
          <p:spPr>
            <a:xfrm>
              <a:off x="3655467" y="1177600"/>
              <a:ext cx="25401" cy="12085"/>
            </a:xfrm>
            <a:custGeom>
              <a:avLst/>
              <a:gdLst/>
              <a:ahLst/>
              <a:cxnLst/>
              <a:rect l="l" t="t" r="r" b="b"/>
              <a:pathLst>
                <a:path w="950" h="452" extrusionOk="0">
                  <a:moveTo>
                    <a:pt x="226" y="0"/>
                  </a:moveTo>
                  <a:cubicBezTo>
                    <a:pt x="102" y="0"/>
                    <a:pt x="0" y="102"/>
                    <a:pt x="0" y="226"/>
                  </a:cubicBezTo>
                  <a:cubicBezTo>
                    <a:pt x="0" y="350"/>
                    <a:pt x="102" y="452"/>
                    <a:pt x="226" y="452"/>
                  </a:cubicBezTo>
                  <a:lnTo>
                    <a:pt x="724" y="452"/>
                  </a:lnTo>
                  <a:cubicBezTo>
                    <a:pt x="849" y="452"/>
                    <a:pt x="949" y="350"/>
                    <a:pt x="949" y="226"/>
                  </a:cubicBezTo>
                  <a:cubicBezTo>
                    <a:pt x="949"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53"/>
          <p:cNvGrpSpPr/>
          <p:nvPr/>
        </p:nvGrpSpPr>
        <p:grpSpPr>
          <a:xfrm>
            <a:off x="6331933" y="2187525"/>
            <a:ext cx="411784" cy="411758"/>
            <a:chOff x="2771330" y="1117650"/>
            <a:chExt cx="411784" cy="411757"/>
          </a:xfrm>
        </p:grpSpPr>
        <p:sp>
          <p:nvSpPr>
            <p:cNvPr id="386" name="Google Shape;386;p53"/>
            <p:cNvSpPr/>
            <p:nvPr/>
          </p:nvSpPr>
          <p:spPr>
            <a:xfrm>
              <a:off x="2944548" y="1437399"/>
              <a:ext cx="78688" cy="38743"/>
            </a:xfrm>
            <a:custGeom>
              <a:avLst/>
              <a:gdLst/>
              <a:ahLst/>
              <a:cxnLst/>
              <a:rect l="l" t="t" r="r" b="b"/>
              <a:pathLst>
                <a:path w="2943" h="1449" extrusionOk="0">
                  <a:moveTo>
                    <a:pt x="2219" y="451"/>
                  </a:moveTo>
                  <a:cubicBezTo>
                    <a:pt x="2369" y="451"/>
                    <a:pt x="2491" y="573"/>
                    <a:pt x="2491" y="725"/>
                  </a:cubicBezTo>
                  <a:cubicBezTo>
                    <a:pt x="2491" y="875"/>
                    <a:pt x="2369" y="997"/>
                    <a:pt x="2219" y="997"/>
                  </a:cubicBezTo>
                  <a:lnTo>
                    <a:pt x="724" y="997"/>
                  </a:lnTo>
                  <a:cubicBezTo>
                    <a:pt x="574" y="997"/>
                    <a:pt x="451" y="875"/>
                    <a:pt x="451" y="725"/>
                  </a:cubicBezTo>
                  <a:cubicBezTo>
                    <a:pt x="451" y="574"/>
                    <a:pt x="574" y="451"/>
                    <a:pt x="724" y="451"/>
                  </a:cubicBezTo>
                  <a:close/>
                  <a:moveTo>
                    <a:pt x="724" y="1"/>
                  </a:moveTo>
                  <a:cubicBezTo>
                    <a:pt x="325" y="1"/>
                    <a:pt x="1" y="325"/>
                    <a:pt x="1" y="725"/>
                  </a:cubicBezTo>
                  <a:cubicBezTo>
                    <a:pt x="1" y="1123"/>
                    <a:pt x="325" y="1448"/>
                    <a:pt x="724" y="1448"/>
                  </a:cubicBezTo>
                  <a:lnTo>
                    <a:pt x="2219" y="1448"/>
                  </a:lnTo>
                  <a:cubicBezTo>
                    <a:pt x="2619" y="1448"/>
                    <a:pt x="2943" y="1123"/>
                    <a:pt x="2943" y="725"/>
                  </a:cubicBezTo>
                  <a:cubicBezTo>
                    <a:pt x="2943" y="325"/>
                    <a:pt x="2619" y="1"/>
                    <a:pt x="2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53"/>
            <p:cNvSpPr/>
            <p:nvPr/>
          </p:nvSpPr>
          <p:spPr>
            <a:xfrm>
              <a:off x="2837590" y="1117650"/>
              <a:ext cx="105934" cy="65373"/>
            </a:xfrm>
            <a:custGeom>
              <a:avLst/>
              <a:gdLst/>
              <a:ahLst/>
              <a:cxnLst/>
              <a:rect l="l" t="t" r="r" b="b"/>
              <a:pathLst>
                <a:path w="3962" h="2445" extrusionOk="0">
                  <a:moveTo>
                    <a:pt x="1735" y="451"/>
                  </a:moveTo>
                  <a:cubicBezTo>
                    <a:pt x="2112" y="451"/>
                    <a:pt x="2418" y="710"/>
                    <a:pt x="2491" y="1067"/>
                  </a:cubicBezTo>
                  <a:cubicBezTo>
                    <a:pt x="2535" y="1288"/>
                    <a:pt x="2731" y="1447"/>
                    <a:pt x="2955" y="1447"/>
                  </a:cubicBezTo>
                  <a:lnTo>
                    <a:pt x="3215" y="1447"/>
                  </a:lnTo>
                  <a:cubicBezTo>
                    <a:pt x="3366" y="1447"/>
                    <a:pt x="3495" y="1564"/>
                    <a:pt x="3502" y="1707"/>
                  </a:cubicBezTo>
                  <a:cubicBezTo>
                    <a:pt x="3505" y="1783"/>
                    <a:pt x="3479" y="1854"/>
                    <a:pt x="3426" y="1909"/>
                  </a:cubicBezTo>
                  <a:cubicBezTo>
                    <a:pt x="3375" y="1963"/>
                    <a:pt x="3304" y="1993"/>
                    <a:pt x="3230" y="1993"/>
                  </a:cubicBezTo>
                  <a:lnTo>
                    <a:pt x="753" y="1993"/>
                  </a:lnTo>
                  <a:cubicBezTo>
                    <a:pt x="601" y="1993"/>
                    <a:pt x="472" y="1877"/>
                    <a:pt x="466" y="1734"/>
                  </a:cubicBezTo>
                  <a:cubicBezTo>
                    <a:pt x="460" y="1612"/>
                    <a:pt x="537" y="1499"/>
                    <a:pt x="653" y="1462"/>
                  </a:cubicBezTo>
                  <a:cubicBezTo>
                    <a:pt x="822" y="1406"/>
                    <a:pt x="945" y="1264"/>
                    <a:pt x="975" y="1091"/>
                  </a:cubicBezTo>
                  <a:cubicBezTo>
                    <a:pt x="1038" y="721"/>
                    <a:pt x="1358" y="451"/>
                    <a:pt x="1735" y="451"/>
                  </a:cubicBezTo>
                  <a:close/>
                  <a:moveTo>
                    <a:pt x="1735" y="0"/>
                  </a:moveTo>
                  <a:cubicBezTo>
                    <a:pt x="1155" y="0"/>
                    <a:pt x="630" y="427"/>
                    <a:pt x="530" y="1016"/>
                  </a:cubicBezTo>
                  <a:cubicBezTo>
                    <a:pt x="528" y="1026"/>
                    <a:pt x="517" y="1031"/>
                    <a:pt x="512" y="1032"/>
                  </a:cubicBezTo>
                  <a:cubicBezTo>
                    <a:pt x="204" y="1134"/>
                    <a:pt x="0" y="1431"/>
                    <a:pt x="15" y="1755"/>
                  </a:cubicBezTo>
                  <a:cubicBezTo>
                    <a:pt x="33" y="2142"/>
                    <a:pt x="357" y="2444"/>
                    <a:pt x="753" y="2444"/>
                  </a:cubicBezTo>
                  <a:lnTo>
                    <a:pt x="3230" y="2444"/>
                  </a:lnTo>
                  <a:cubicBezTo>
                    <a:pt x="3426" y="2444"/>
                    <a:pt x="3617" y="2362"/>
                    <a:pt x="3753" y="2220"/>
                  </a:cubicBezTo>
                  <a:cubicBezTo>
                    <a:pt x="3891" y="2076"/>
                    <a:pt x="3961" y="1886"/>
                    <a:pt x="3952" y="1685"/>
                  </a:cubicBezTo>
                  <a:cubicBezTo>
                    <a:pt x="3935" y="1299"/>
                    <a:pt x="3611" y="997"/>
                    <a:pt x="3215" y="997"/>
                  </a:cubicBezTo>
                  <a:lnTo>
                    <a:pt x="2955" y="997"/>
                  </a:lnTo>
                  <a:cubicBezTo>
                    <a:pt x="2944" y="997"/>
                    <a:pt x="2935" y="989"/>
                    <a:pt x="2933" y="978"/>
                  </a:cubicBezTo>
                  <a:cubicBezTo>
                    <a:pt x="2818" y="411"/>
                    <a:pt x="2314" y="0"/>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3"/>
            <p:cNvSpPr/>
            <p:nvPr/>
          </p:nvSpPr>
          <p:spPr>
            <a:xfrm>
              <a:off x="2771330" y="1117650"/>
              <a:ext cx="411784" cy="411757"/>
            </a:xfrm>
            <a:custGeom>
              <a:avLst/>
              <a:gdLst/>
              <a:ahLst/>
              <a:cxnLst/>
              <a:rect l="l" t="t" r="r" b="b"/>
              <a:pathLst>
                <a:path w="15401" h="15400" extrusionOk="0">
                  <a:moveTo>
                    <a:pt x="10690" y="450"/>
                  </a:moveTo>
                  <a:cubicBezTo>
                    <a:pt x="10695" y="450"/>
                    <a:pt x="10700" y="452"/>
                    <a:pt x="10704" y="456"/>
                  </a:cubicBezTo>
                  <a:lnTo>
                    <a:pt x="14134" y="2906"/>
                  </a:lnTo>
                  <a:cubicBezTo>
                    <a:pt x="14144" y="2913"/>
                    <a:pt x="14147" y="2927"/>
                    <a:pt x="14140" y="2938"/>
                  </a:cubicBezTo>
                  <a:lnTo>
                    <a:pt x="13850" y="3344"/>
                  </a:lnTo>
                  <a:cubicBezTo>
                    <a:pt x="13845" y="3350"/>
                    <a:pt x="13838" y="3354"/>
                    <a:pt x="13830" y="3354"/>
                  </a:cubicBezTo>
                  <a:cubicBezTo>
                    <a:pt x="13826" y="3354"/>
                    <a:pt x="13821" y="3352"/>
                    <a:pt x="13817" y="3349"/>
                  </a:cubicBezTo>
                  <a:lnTo>
                    <a:pt x="10966" y="1313"/>
                  </a:lnTo>
                  <a:cubicBezTo>
                    <a:pt x="10884" y="1254"/>
                    <a:pt x="10787" y="1224"/>
                    <a:pt x="10690" y="1224"/>
                  </a:cubicBezTo>
                  <a:cubicBezTo>
                    <a:pt x="10593" y="1224"/>
                    <a:pt x="10497" y="1254"/>
                    <a:pt x="10414" y="1313"/>
                  </a:cubicBezTo>
                  <a:lnTo>
                    <a:pt x="7564" y="3350"/>
                  </a:lnTo>
                  <a:cubicBezTo>
                    <a:pt x="7560" y="3352"/>
                    <a:pt x="7555" y="3354"/>
                    <a:pt x="7551" y="3354"/>
                  </a:cubicBezTo>
                  <a:cubicBezTo>
                    <a:pt x="7543" y="3354"/>
                    <a:pt x="7535" y="3350"/>
                    <a:pt x="7531" y="3344"/>
                  </a:cubicBezTo>
                  <a:lnTo>
                    <a:pt x="7241" y="2938"/>
                  </a:lnTo>
                  <a:cubicBezTo>
                    <a:pt x="7238" y="2933"/>
                    <a:pt x="7236" y="2927"/>
                    <a:pt x="7237" y="2920"/>
                  </a:cubicBezTo>
                  <a:cubicBezTo>
                    <a:pt x="7238" y="2914"/>
                    <a:pt x="7242" y="2909"/>
                    <a:pt x="7247" y="2906"/>
                  </a:cubicBezTo>
                  <a:lnTo>
                    <a:pt x="10676" y="456"/>
                  </a:lnTo>
                  <a:cubicBezTo>
                    <a:pt x="10680" y="452"/>
                    <a:pt x="10686" y="450"/>
                    <a:pt x="10690" y="450"/>
                  </a:cubicBezTo>
                  <a:close/>
                  <a:moveTo>
                    <a:pt x="2219" y="2770"/>
                  </a:moveTo>
                  <a:lnTo>
                    <a:pt x="2862" y="4055"/>
                  </a:lnTo>
                  <a:cubicBezTo>
                    <a:pt x="2795" y="4079"/>
                    <a:pt x="2736" y="4121"/>
                    <a:pt x="2692" y="4180"/>
                  </a:cubicBezTo>
                  <a:cubicBezTo>
                    <a:pt x="2622" y="4273"/>
                    <a:pt x="2600" y="4391"/>
                    <a:pt x="2632" y="4503"/>
                  </a:cubicBezTo>
                  <a:lnTo>
                    <a:pt x="2916" y="5481"/>
                  </a:lnTo>
                  <a:lnTo>
                    <a:pt x="1524" y="5481"/>
                  </a:lnTo>
                  <a:lnTo>
                    <a:pt x="1806" y="4503"/>
                  </a:lnTo>
                  <a:cubicBezTo>
                    <a:pt x="1839" y="4391"/>
                    <a:pt x="1818" y="4273"/>
                    <a:pt x="1747" y="4180"/>
                  </a:cubicBezTo>
                  <a:cubicBezTo>
                    <a:pt x="1703" y="4121"/>
                    <a:pt x="1644" y="4077"/>
                    <a:pt x="1577" y="4055"/>
                  </a:cubicBezTo>
                  <a:lnTo>
                    <a:pt x="2219" y="2770"/>
                  </a:lnTo>
                  <a:close/>
                  <a:moveTo>
                    <a:pt x="2493" y="5932"/>
                  </a:moveTo>
                  <a:lnTo>
                    <a:pt x="2493" y="6478"/>
                  </a:lnTo>
                  <a:lnTo>
                    <a:pt x="1947" y="6478"/>
                  </a:lnTo>
                  <a:lnTo>
                    <a:pt x="1947" y="5932"/>
                  </a:lnTo>
                  <a:close/>
                  <a:moveTo>
                    <a:pt x="11446" y="4438"/>
                  </a:moveTo>
                  <a:cubicBezTo>
                    <a:pt x="11455" y="4438"/>
                    <a:pt x="11461" y="4444"/>
                    <a:pt x="11461" y="4452"/>
                  </a:cubicBezTo>
                  <a:lnTo>
                    <a:pt x="11461" y="6478"/>
                  </a:lnTo>
                  <a:lnTo>
                    <a:pt x="9919" y="6478"/>
                  </a:lnTo>
                  <a:lnTo>
                    <a:pt x="9919" y="4452"/>
                  </a:lnTo>
                  <a:lnTo>
                    <a:pt x="9920" y="4452"/>
                  </a:lnTo>
                  <a:cubicBezTo>
                    <a:pt x="9920" y="4444"/>
                    <a:pt x="9926" y="4438"/>
                    <a:pt x="9934" y="4438"/>
                  </a:cubicBezTo>
                  <a:close/>
                  <a:moveTo>
                    <a:pt x="14926" y="6929"/>
                  </a:moveTo>
                  <a:cubicBezTo>
                    <a:pt x="14938" y="6929"/>
                    <a:pt x="14949" y="6940"/>
                    <a:pt x="14949" y="6953"/>
                  </a:cubicBezTo>
                  <a:lnTo>
                    <a:pt x="14949" y="11959"/>
                  </a:lnTo>
                  <a:lnTo>
                    <a:pt x="10690" y="11959"/>
                  </a:lnTo>
                  <a:cubicBezTo>
                    <a:pt x="10291" y="11959"/>
                    <a:pt x="9966" y="12284"/>
                    <a:pt x="9966" y="12683"/>
                  </a:cubicBezTo>
                  <a:cubicBezTo>
                    <a:pt x="9966" y="13082"/>
                    <a:pt x="10291" y="13406"/>
                    <a:pt x="10690" y="13406"/>
                  </a:cubicBezTo>
                  <a:lnTo>
                    <a:pt x="11189" y="13406"/>
                  </a:lnTo>
                  <a:cubicBezTo>
                    <a:pt x="11339" y="13406"/>
                    <a:pt x="11461" y="13529"/>
                    <a:pt x="11461" y="13679"/>
                  </a:cubicBezTo>
                  <a:cubicBezTo>
                    <a:pt x="11461" y="13829"/>
                    <a:pt x="11339" y="13952"/>
                    <a:pt x="11189" y="13952"/>
                  </a:cubicBezTo>
                  <a:lnTo>
                    <a:pt x="9195" y="13952"/>
                  </a:lnTo>
                  <a:cubicBezTo>
                    <a:pt x="8796" y="13952"/>
                    <a:pt x="8471" y="14277"/>
                    <a:pt x="8471" y="14675"/>
                  </a:cubicBezTo>
                  <a:cubicBezTo>
                    <a:pt x="8471" y="14771"/>
                    <a:pt x="8491" y="14864"/>
                    <a:pt x="8525" y="14948"/>
                  </a:cubicBezTo>
                  <a:lnTo>
                    <a:pt x="7873" y="14948"/>
                  </a:lnTo>
                  <a:cubicBezTo>
                    <a:pt x="7907" y="14864"/>
                    <a:pt x="7926" y="14771"/>
                    <a:pt x="7926" y="14675"/>
                  </a:cubicBezTo>
                  <a:cubicBezTo>
                    <a:pt x="7926" y="14277"/>
                    <a:pt x="7602" y="13952"/>
                    <a:pt x="7202" y="13952"/>
                  </a:cubicBezTo>
                  <a:lnTo>
                    <a:pt x="4410" y="13952"/>
                  </a:lnTo>
                  <a:cubicBezTo>
                    <a:pt x="4258" y="13952"/>
                    <a:pt x="4136" y="13829"/>
                    <a:pt x="4136" y="13679"/>
                  </a:cubicBezTo>
                  <a:cubicBezTo>
                    <a:pt x="4136" y="13528"/>
                    <a:pt x="4258" y="13406"/>
                    <a:pt x="4410" y="13406"/>
                  </a:cubicBezTo>
                  <a:lnTo>
                    <a:pt x="5209" y="13406"/>
                  </a:lnTo>
                  <a:cubicBezTo>
                    <a:pt x="5608" y="13406"/>
                    <a:pt x="5933" y="13082"/>
                    <a:pt x="5933" y="12683"/>
                  </a:cubicBezTo>
                  <a:cubicBezTo>
                    <a:pt x="5933" y="12283"/>
                    <a:pt x="5608" y="11959"/>
                    <a:pt x="5209" y="11959"/>
                  </a:cubicBezTo>
                  <a:lnTo>
                    <a:pt x="452" y="11959"/>
                  </a:lnTo>
                  <a:lnTo>
                    <a:pt x="452" y="6952"/>
                  </a:lnTo>
                  <a:cubicBezTo>
                    <a:pt x="452" y="6940"/>
                    <a:pt x="463" y="6929"/>
                    <a:pt x="476" y="6929"/>
                  </a:cubicBezTo>
                  <a:lnTo>
                    <a:pt x="3431" y="6929"/>
                  </a:lnTo>
                  <a:cubicBezTo>
                    <a:pt x="3439" y="6929"/>
                    <a:pt x="3445" y="6931"/>
                    <a:pt x="3449" y="6937"/>
                  </a:cubicBezTo>
                  <a:cubicBezTo>
                    <a:pt x="3454" y="6942"/>
                    <a:pt x="3455" y="6948"/>
                    <a:pt x="3455" y="6955"/>
                  </a:cubicBezTo>
                  <a:lnTo>
                    <a:pt x="3265" y="8435"/>
                  </a:lnTo>
                  <a:cubicBezTo>
                    <a:pt x="3239" y="8643"/>
                    <a:pt x="3354" y="8847"/>
                    <a:pt x="3546" y="8931"/>
                  </a:cubicBezTo>
                  <a:lnTo>
                    <a:pt x="4412" y="9310"/>
                  </a:lnTo>
                  <a:cubicBezTo>
                    <a:pt x="4423" y="9315"/>
                    <a:pt x="4429" y="9328"/>
                    <a:pt x="4425" y="9339"/>
                  </a:cubicBezTo>
                  <a:lnTo>
                    <a:pt x="3834" y="11111"/>
                  </a:lnTo>
                  <a:cubicBezTo>
                    <a:pt x="3763" y="11324"/>
                    <a:pt x="3843" y="11547"/>
                    <a:pt x="4035" y="11665"/>
                  </a:cubicBezTo>
                  <a:cubicBezTo>
                    <a:pt x="4114" y="11714"/>
                    <a:pt x="4201" y="11738"/>
                    <a:pt x="4287" y="11738"/>
                  </a:cubicBezTo>
                  <a:cubicBezTo>
                    <a:pt x="4408" y="11738"/>
                    <a:pt x="4527" y="11690"/>
                    <a:pt x="4620" y="11598"/>
                  </a:cubicBezTo>
                  <a:lnTo>
                    <a:pt x="6687" y="9530"/>
                  </a:lnTo>
                  <a:cubicBezTo>
                    <a:pt x="6872" y="9345"/>
                    <a:pt x="6872" y="9044"/>
                    <a:pt x="6687" y="8859"/>
                  </a:cubicBezTo>
                  <a:lnTo>
                    <a:pt x="5976" y="8148"/>
                  </a:lnTo>
                  <a:cubicBezTo>
                    <a:pt x="5970" y="8140"/>
                    <a:pt x="5967" y="8132"/>
                    <a:pt x="5971" y="8123"/>
                  </a:cubicBezTo>
                  <a:lnTo>
                    <a:pt x="6363" y="6945"/>
                  </a:lnTo>
                  <a:cubicBezTo>
                    <a:pt x="6366" y="6935"/>
                    <a:pt x="6375" y="6929"/>
                    <a:pt x="6386" y="6929"/>
                  </a:cubicBezTo>
                  <a:lnTo>
                    <a:pt x="11467" y="6929"/>
                  </a:lnTo>
                  <a:lnTo>
                    <a:pt x="11462" y="7560"/>
                  </a:lnTo>
                  <a:lnTo>
                    <a:pt x="10589" y="7997"/>
                  </a:lnTo>
                  <a:cubicBezTo>
                    <a:pt x="10478" y="8052"/>
                    <a:pt x="10433" y="8187"/>
                    <a:pt x="10489" y="8299"/>
                  </a:cubicBezTo>
                  <a:lnTo>
                    <a:pt x="10903" y="9127"/>
                  </a:lnTo>
                  <a:lnTo>
                    <a:pt x="10056" y="9761"/>
                  </a:lnTo>
                  <a:cubicBezTo>
                    <a:pt x="9961" y="9833"/>
                    <a:pt x="9938" y="9967"/>
                    <a:pt x="10004" y="10067"/>
                  </a:cubicBezTo>
                  <a:lnTo>
                    <a:pt x="10502" y="10814"/>
                  </a:lnTo>
                  <a:cubicBezTo>
                    <a:pt x="10546" y="10879"/>
                    <a:pt x="10617" y="10915"/>
                    <a:pt x="10691" y="10915"/>
                  </a:cubicBezTo>
                  <a:cubicBezTo>
                    <a:pt x="10733" y="10915"/>
                    <a:pt x="10777" y="10902"/>
                    <a:pt x="10815" y="10877"/>
                  </a:cubicBezTo>
                  <a:cubicBezTo>
                    <a:pt x="10920" y="10808"/>
                    <a:pt x="10947" y="10668"/>
                    <a:pt x="10878" y="10565"/>
                  </a:cubicBezTo>
                  <a:lnTo>
                    <a:pt x="10498" y="9994"/>
                  </a:lnTo>
                  <a:lnTo>
                    <a:pt x="11324" y="9375"/>
                  </a:lnTo>
                  <a:cubicBezTo>
                    <a:pt x="11412" y="9308"/>
                    <a:pt x="11438" y="9189"/>
                    <a:pt x="11391" y="9094"/>
                  </a:cubicBezTo>
                  <a:lnTo>
                    <a:pt x="10993" y="8299"/>
                  </a:lnTo>
                  <a:lnTo>
                    <a:pt x="11619" y="7986"/>
                  </a:lnTo>
                  <a:lnTo>
                    <a:pt x="12254" y="8832"/>
                  </a:lnTo>
                  <a:cubicBezTo>
                    <a:pt x="12297" y="8891"/>
                    <a:pt x="12366" y="8922"/>
                    <a:pt x="12434" y="8922"/>
                  </a:cubicBezTo>
                  <a:cubicBezTo>
                    <a:pt x="12477" y="8922"/>
                    <a:pt x="12521" y="8909"/>
                    <a:pt x="12559" y="8885"/>
                  </a:cubicBezTo>
                  <a:lnTo>
                    <a:pt x="13307" y="8386"/>
                  </a:lnTo>
                  <a:cubicBezTo>
                    <a:pt x="13410" y="8316"/>
                    <a:pt x="13438" y="8177"/>
                    <a:pt x="13369" y="8073"/>
                  </a:cubicBezTo>
                  <a:cubicBezTo>
                    <a:pt x="13326" y="8008"/>
                    <a:pt x="13254" y="7973"/>
                    <a:pt x="13181" y="7973"/>
                  </a:cubicBezTo>
                  <a:cubicBezTo>
                    <a:pt x="13138" y="7973"/>
                    <a:pt x="13095" y="7985"/>
                    <a:pt x="13056" y="8011"/>
                  </a:cubicBezTo>
                  <a:lnTo>
                    <a:pt x="12487" y="8391"/>
                  </a:lnTo>
                  <a:lnTo>
                    <a:pt x="11913" y="7626"/>
                  </a:lnTo>
                  <a:lnTo>
                    <a:pt x="11918" y="6929"/>
                  </a:lnTo>
                  <a:close/>
                  <a:moveTo>
                    <a:pt x="14949" y="12409"/>
                  </a:moveTo>
                  <a:lnTo>
                    <a:pt x="14949" y="14675"/>
                  </a:lnTo>
                  <a:cubicBezTo>
                    <a:pt x="14949" y="14826"/>
                    <a:pt x="14826" y="14948"/>
                    <a:pt x="14676" y="14948"/>
                  </a:cubicBezTo>
                  <a:lnTo>
                    <a:pt x="9195" y="14948"/>
                  </a:lnTo>
                  <a:cubicBezTo>
                    <a:pt x="9045" y="14948"/>
                    <a:pt x="8923" y="14826"/>
                    <a:pt x="8923" y="14675"/>
                  </a:cubicBezTo>
                  <a:cubicBezTo>
                    <a:pt x="8923" y="14525"/>
                    <a:pt x="9045" y="14403"/>
                    <a:pt x="9195" y="14403"/>
                  </a:cubicBezTo>
                  <a:lnTo>
                    <a:pt x="11189" y="14403"/>
                  </a:lnTo>
                  <a:cubicBezTo>
                    <a:pt x="11587" y="14403"/>
                    <a:pt x="11912" y="14078"/>
                    <a:pt x="11912" y="13679"/>
                  </a:cubicBezTo>
                  <a:cubicBezTo>
                    <a:pt x="11912" y="13280"/>
                    <a:pt x="11587" y="12955"/>
                    <a:pt x="11189" y="12955"/>
                  </a:cubicBezTo>
                  <a:lnTo>
                    <a:pt x="10690" y="12955"/>
                  </a:lnTo>
                  <a:cubicBezTo>
                    <a:pt x="10540" y="12955"/>
                    <a:pt x="10418" y="12833"/>
                    <a:pt x="10418" y="12683"/>
                  </a:cubicBezTo>
                  <a:cubicBezTo>
                    <a:pt x="10418" y="12532"/>
                    <a:pt x="10540" y="12409"/>
                    <a:pt x="10690" y="12409"/>
                  </a:cubicBezTo>
                  <a:close/>
                  <a:moveTo>
                    <a:pt x="10690" y="0"/>
                  </a:moveTo>
                  <a:cubicBezTo>
                    <a:pt x="10593" y="0"/>
                    <a:pt x="10497" y="30"/>
                    <a:pt x="10414" y="88"/>
                  </a:cubicBezTo>
                  <a:lnTo>
                    <a:pt x="6984" y="2538"/>
                  </a:lnTo>
                  <a:cubicBezTo>
                    <a:pt x="6881" y="2612"/>
                    <a:pt x="6813" y="2721"/>
                    <a:pt x="6792" y="2847"/>
                  </a:cubicBezTo>
                  <a:cubicBezTo>
                    <a:pt x="6772" y="2972"/>
                    <a:pt x="6801" y="3097"/>
                    <a:pt x="6874" y="3201"/>
                  </a:cubicBezTo>
                  <a:lnTo>
                    <a:pt x="7164" y="3607"/>
                  </a:lnTo>
                  <a:cubicBezTo>
                    <a:pt x="7238" y="3709"/>
                    <a:pt x="7347" y="3777"/>
                    <a:pt x="7472" y="3798"/>
                  </a:cubicBezTo>
                  <a:cubicBezTo>
                    <a:pt x="7498" y="3803"/>
                    <a:pt x="7524" y="3805"/>
                    <a:pt x="7551" y="3805"/>
                  </a:cubicBezTo>
                  <a:cubicBezTo>
                    <a:pt x="7650" y="3805"/>
                    <a:pt x="7745" y="3774"/>
                    <a:pt x="7826" y="3716"/>
                  </a:cubicBezTo>
                  <a:lnTo>
                    <a:pt x="7974" y="3611"/>
                  </a:lnTo>
                  <a:lnTo>
                    <a:pt x="7974" y="4804"/>
                  </a:lnTo>
                  <a:cubicBezTo>
                    <a:pt x="7974" y="4929"/>
                    <a:pt x="8074" y="5030"/>
                    <a:pt x="8199" y="5030"/>
                  </a:cubicBezTo>
                  <a:cubicBezTo>
                    <a:pt x="8323" y="5030"/>
                    <a:pt x="8425" y="4929"/>
                    <a:pt x="8425" y="4804"/>
                  </a:cubicBezTo>
                  <a:lnTo>
                    <a:pt x="8425" y="3289"/>
                  </a:lnTo>
                  <a:lnTo>
                    <a:pt x="10676" y="1680"/>
                  </a:lnTo>
                  <a:cubicBezTo>
                    <a:pt x="10680" y="1677"/>
                    <a:pt x="10685" y="1676"/>
                    <a:pt x="10690" y="1676"/>
                  </a:cubicBezTo>
                  <a:cubicBezTo>
                    <a:pt x="10695" y="1676"/>
                    <a:pt x="10700" y="1677"/>
                    <a:pt x="10704" y="1680"/>
                  </a:cubicBezTo>
                  <a:lnTo>
                    <a:pt x="12956" y="3289"/>
                  </a:lnTo>
                  <a:lnTo>
                    <a:pt x="12956" y="6478"/>
                  </a:lnTo>
                  <a:lnTo>
                    <a:pt x="11912" y="6478"/>
                  </a:lnTo>
                  <a:lnTo>
                    <a:pt x="11912" y="4452"/>
                  </a:lnTo>
                  <a:cubicBezTo>
                    <a:pt x="11912" y="4196"/>
                    <a:pt x="11703" y="3986"/>
                    <a:pt x="11446" y="3986"/>
                  </a:cubicBezTo>
                  <a:lnTo>
                    <a:pt x="9934" y="3986"/>
                  </a:lnTo>
                  <a:cubicBezTo>
                    <a:pt x="9677" y="3986"/>
                    <a:pt x="9468" y="4196"/>
                    <a:pt x="9468" y="4452"/>
                  </a:cubicBezTo>
                  <a:lnTo>
                    <a:pt x="9468" y="6478"/>
                  </a:lnTo>
                  <a:lnTo>
                    <a:pt x="8425" y="6478"/>
                  </a:lnTo>
                  <a:lnTo>
                    <a:pt x="8425" y="5694"/>
                  </a:lnTo>
                  <a:cubicBezTo>
                    <a:pt x="8425" y="5570"/>
                    <a:pt x="8323" y="5469"/>
                    <a:pt x="8199" y="5469"/>
                  </a:cubicBezTo>
                  <a:cubicBezTo>
                    <a:pt x="8074" y="5469"/>
                    <a:pt x="7974" y="5570"/>
                    <a:pt x="7974" y="5694"/>
                  </a:cubicBezTo>
                  <a:lnTo>
                    <a:pt x="7974" y="6478"/>
                  </a:lnTo>
                  <a:lnTo>
                    <a:pt x="6386" y="6478"/>
                  </a:lnTo>
                  <a:cubicBezTo>
                    <a:pt x="6181" y="6478"/>
                    <a:pt x="6000" y="6608"/>
                    <a:pt x="5935" y="6802"/>
                  </a:cubicBezTo>
                  <a:lnTo>
                    <a:pt x="5542" y="7981"/>
                  </a:lnTo>
                  <a:cubicBezTo>
                    <a:pt x="5485" y="8153"/>
                    <a:pt x="5529" y="8338"/>
                    <a:pt x="5657" y="8466"/>
                  </a:cubicBezTo>
                  <a:lnTo>
                    <a:pt x="6368" y="9178"/>
                  </a:lnTo>
                  <a:cubicBezTo>
                    <a:pt x="6377" y="9187"/>
                    <a:pt x="6377" y="9202"/>
                    <a:pt x="6368" y="9211"/>
                  </a:cubicBezTo>
                  <a:lnTo>
                    <a:pt x="4301" y="11278"/>
                  </a:lnTo>
                  <a:cubicBezTo>
                    <a:pt x="4297" y="11283"/>
                    <a:pt x="4293" y="11287"/>
                    <a:pt x="4286" y="11287"/>
                  </a:cubicBezTo>
                  <a:cubicBezTo>
                    <a:pt x="4283" y="11287"/>
                    <a:pt x="4278" y="11285"/>
                    <a:pt x="4272" y="11282"/>
                  </a:cubicBezTo>
                  <a:cubicBezTo>
                    <a:pt x="4256" y="11272"/>
                    <a:pt x="4260" y="11263"/>
                    <a:pt x="4263" y="11254"/>
                  </a:cubicBezTo>
                  <a:lnTo>
                    <a:pt x="4853" y="9482"/>
                  </a:lnTo>
                  <a:cubicBezTo>
                    <a:pt x="4931" y="9247"/>
                    <a:pt x="4820" y="8995"/>
                    <a:pt x="4593" y="8897"/>
                  </a:cubicBezTo>
                  <a:lnTo>
                    <a:pt x="3726" y="8518"/>
                  </a:lnTo>
                  <a:cubicBezTo>
                    <a:pt x="3717" y="8514"/>
                    <a:pt x="3711" y="8504"/>
                    <a:pt x="3713" y="8493"/>
                  </a:cubicBezTo>
                  <a:lnTo>
                    <a:pt x="3902" y="7012"/>
                  </a:lnTo>
                  <a:cubicBezTo>
                    <a:pt x="3920" y="6878"/>
                    <a:pt x="3878" y="6741"/>
                    <a:pt x="3787" y="6638"/>
                  </a:cubicBezTo>
                  <a:cubicBezTo>
                    <a:pt x="3697" y="6536"/>
                    <a:pt x="3568" y="6478"/>
                    <a:pt x="3431" y="6478"/>
                  </a:cubicBezTo>
                  <a:lnTo>
                    <a:pt x="2944" y="6478"/>
                  </a:lnTo>
                  <a:lnTo>
                    <a:pt x="2944" y="5932"/>
                  </a:lnTo>
                  <a:lnTo>
                    <a:pt x="3027" y="5932"/>
                  </a:lnTo>
                  <a:cubicBezTo>
                    <a:pt x="3144" y="5932"/>
                    <a:pt x="3251" y="5879"/>
                    <a:pt x="3321" y="5785"/>
                  </a:cubicBezTo>
                  <a:cubicBezTo>
                    <a:pt x="3391" y="5692"/>
                    <a:pt x="3413" y="5574"/>
                    <a:pt x="3381" y="5463"/>
                  </a:cubicBezTo>
                  <a:lnTo>
                    <a:pt x="3093" y="4469"/>
                  </a:lnTo>
                  <a:cubicBezTo>
                    <a:pt x="3178" y="4443"/>
                    <a:pt x="3251" y="4388"/>
                    <a:pt x="3299" y="4309"/>
                  </a:cubicBezTo>
                  <a:cubicBezTo>
                    <a:pt x="3366" y="4201"/>
                    <a:pt x="3372" y="4067"/>
                    <a:pt x="3315" y="3952"/>
                  </a:cubicBezTo>
                  <a:lnTo>
                    <a:pt x="2548" y="2419"/>
                  </a:lnTo>
                  <a:cubicBezTo>
                    <a:pt x="2486" y="2294"/>
                    <a:pt x="2360" y="2216"/>
                    <a:pt x="2219" y="2216"/>
                  </a:cubicBezTo>
                  <a:cubicBezTo>
                    <a:pt x="2080" y="2216"/>
                    <a:pt x="1953" y="2294"/>
                    <a:pt x="1891" y="2419"/>
                  </a:cubicBezTo>
                  <a:lnTo>
                    <a:pt x="1124" y="3952"/>
                  </a:lnTo>
                  <a:cubicBezTo>
                    <a:pt x="1067" y="4067"/>
                    <a:pt x="1073" y="4201"/>
                    <a:pt x="1141" y="4310"/>
                  </a:cubicBezTo>
                  <a:cubicBezTo>
                    <a:pt x="1189" y="4388"/>
                    <a:pt x="1262" y="4444"/>
                    <a:pt x="1347" y="4469"/>
                  </a:cubicBezTo>
                  <a:lnTo>
                    <a:pt x="1059" y="5463"/>
                  </a:lnTo>
                  <a:cubicBezTo>
                    <a:pt x="1027" y="5574"/>
                    <a:pt x="1049" y="5692"/>
                    <a:pt x="1119" y="5785"/>
                  </a:cubicBezTo>
                  <a:cubicBezTo>
                    <a:pt x="1188" y="5879"/>
                    <a:pt x="1296" y="5932"/>
                    <a:pt x="1413" y="5932"/>
                  </a:cubicBezTo>
                  <a:lnTo>
                    <a:pt x="1496" y="5932"/>
                  </a:lnTo>
                  <a:lnTo>
                    <a:pt x="1496" y="6478"/>
                  </a:lnTo>
                  <a:lnTo>
                    <a:pt x="476" y="6478"/>
                  </a:lnTo>
                  <a:cubicBezTo>
                    <a:pt x="214" y="6478"/>
                    <a:pt x="1" y="6691"/>
                    <a:pt x="1" y="6952"/>
                  </a:cubicBezTo>
                  <a:lnTo>
                    <a:pt x="1" y="14675"/>
                  </a:lnTo>
                  <a:cubicBezTo>
                    <a:pt x="1" y="15075"/>
                    <a:pt x="326" y="15400"/>
                    <a:pt x="725" y="15400"/>
                  </a:cubicBezTo>
                  <a:lnTo>
                    <a:pt x="1270" y="15400"/>
                  </a:lnTo>
                  <a:cubicBezTo>
                    <a:pt x="1395" y="15400"/>
                    <a:pt x="1496" y="15298"/>
                    <a:pt x="1496" y="15174"/>
                  </a:cubicBezTo>
                  <a:cubicBezTo>
                    <a:pt x="1496" y="15049"/>
                    <a:pt x="1395" y="14948"/>
                    <a:pt x="1270" y="14948"/>
                  </a:cubicBezTo>
                  <a:lnTo>
                    <a:pt x="725" y="14948"/>
                  </a:lnTo>
                  <a:cubicBezTo>
                    <a:pt x="574" y="14948"/>
                    <a:pt x="452" y="14826"/>
                    <a:pt x="452" y="14676"/>
                  </a:cubicBezTo>
                  <a:lnTo>
                    <a:pt x="452" y="12410"/>
                  </a:lnTo>
                  <a:lnTo>
                    <a:pt x="5210" y="12410"/>
                  </a:lnTo>
                  <a:cubicBezTo>
                    <a:pt x="5360" y="12410"/>
                    <a:pt x="5482" y="12532"/>
                    <a:pt x="5482" y="12683"/>
                  </a:cubicBezTo>
                  <a:cubicBezTo>
                    <a:pt x="5482" y="12834"/>
                    <a:pt x="5360" y="12956"/>
                    <a:pt x="5210" y="12956"/>
                  </a:cubicBezTo>
                  <a:lnTo>
                    <a:pt x="4410" y="12956"/>
                  </a:lnTo>
                  <a:cubicBezTo>
                    <a:pt x="4010" y="12956"/>
                    <a:pt x="3686" y="13280"/>
                    <a:pt x="3686" y="13679"/>
                  </a:cubicBezTo>
                  <a:cubicBezTo>
                    <a:pt x="3686" y="14078"/>
                    <a:pt x="4010" y="14403"/>
                    <a:pt x="4410" y="14403"/>
                  </a:cubicBezTo>
                  <a:lnTo>
                    <a:pt x="7202" y="14403"/>
                  </a:lnTo>
                  <a:cubicBezTo>
                    <a:pt x="7352" y="14403"/>
                    <a:pt x="7475" y="14525"/>
                    <a:pt x="7475" y="14676"/>
                  </a:cubicBezTo>
                  <a:cubicBezTo>
                    <a:pt x="7475" y="14826"/>
                    <a:pt x="7352" y="14948"/>
                    <a:pt x="7202" y="14948"/>
                  </a:cubicBezTo>
                  <a:lnTo>
                    <a:pt x="2173" y="14948"/>
                  </a:lnTo>
                  <a:cubicBezTo>
                    <a:pt x="2048" y="14948"/>
                    <a:pt x="1947" y="15049"/>
                    <a:pt x="1947" y="15174"/>
                  </a:cubicBezTo>
                  <a:cubicBezTo>
                    <a:pt x="1947" y="15298"/>
                    <a:pt x="2048" y="15400"/>
                    <a:pt x="2173" y="15400"/>
                  </a:cubicBezTo>
                  <a:lnTo>
                    <a:pt x="14676" y="15400"/>
                  </a:lnTo>
                  <a:cubicBezTo>
                    <a:pt x="15076" y="15400"/>
                    <a:pt x="15401" y="15075"/>
                    <a:pt x="15401" y="14675"/>
                  </a:cubicBezTo>
                  <a:lnTo>
                    <a:pt x="15401" y="6952"/>
                  </a:lnTo>
                  <a:cubicBezTo>
                    <a:pt x="15401" y="6691"/>
                    <a:pt x="15187" y="6478"/>
                    <a:pt x="14926" y="6478"/>
                  </a:cubicBezTo>
                  <a:lnTo>
                    <a:pt x="13407" y="6478"/>
                  </a:lnTo>
                  <a:lnTo>
                    <a:pt x="13407" y="3611"/>
                  </a:lnTo>
                  <a:lnTo>
                    <a:pt x="13555" y="3716"/>
                  </a:lnTo>
                  <a:cubicBezTo>
                    <a:pt x="13636" y="3774"/>
                    <a:pt x="13731" y="3805"/>
                    <a:pt x="13828" y="3805"/>
                  </a:cubicBezTo>
                  <a:cubicBezTo>
                    <a:pt x="13855" y="3805"/>
                    <a:pt x="13881" y="3803"/>
                    <a:pt x="13908" y="3798"/>
                  </a:cubicBezTo>
                  <a:cubicBezTo>
                    <a:pt x="14033" y="3777"/>
                    <a:pt x="14143" y="3709"/>
                    <a:pt x="14216" y="3607"/>
                  </a:cubicBezTo>
                  <a:lnTo>
                    <a:pt x="14506" y="3201"/>
                  </a:lnTo>
                  <a:cubicBezTo>
                    <a:pt x="14658" y="2988"/>
                    <a:pt x="14609" y="2690"/>
                    <a:pt x="14397" y="2538"/>
                  </a:cubicBezTo>
                  <a:lnTo>
                    <a:pt x="10966" y="88"/>
                  </a:lnTo>
                  <a:cubicBezTo>
                    <a:pt x="10883" y="30"/>
                    <a:pt x="10787" y="0"/>
                    <a:pt x="106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 name="Google Shape;389;p53"/>
          <p:cNvGrpSpPr/>
          <p:nvPr/>
        </p:nvGrpSpPr>
        <p:grpSpPr>
          <a:xfrm>
            <a:off x="1267970" y="2187538"/>
            <a:ext cx="385127" cy="411731"/>
            <a:chOff x="2246945" y="1117650"/>
            <a:chExt cx="385127" cy="411731"/>
          </a:xfrm>
        </p:grpSpPr>
        <p:sp>
          <p:nvSpPr>
            <p:cNvPr id="390" name="Google Shape;390;p53"/>
            <p:cNvSpPr/>
            <p:nvPr/>
          </p:nvSpPr>
          <p:spPr>
            <a:xfrm>
              <a:off x="2299996" y="1144282"/>
              <a:ext cx="145559" cy="358470"/>
            </a:xfrm>
            <a:custGeom>
              <a:avLst/>
              <a:gdLst/>
              <a:ahLst/>
              <a:cxnLst/>
              <a:rect l="l" t="t" r="r" b="b"/>
              <a:pathLst>
                <a:path w="5444" h="13407" extrusionOk="0">
                  <a:moveTo>
                    <a:pt x="2729" y="1"/>
                  </a:moveTo>
                  <a:cubicBezTo>
                    <a:pt x="2274" y="1"/>
                    <a:pt x="1846" y="175"/>
                    <a:pt x="1520" y="495"/>
                  </a:cubicBezTo>
                  <a:cubicBezTo>
                    <a:pt x="1189" y="821"/>
                    <a:pt x="1007" y="1257"/>
                    <a:pt x="1007" y="1721"/>
                  </a:cubicBezTo>
                  <a:lnTo>
                    <a:pt x="1007" y="3263"/>
                  </a:lnTo>
                  <a:cubicBezTo>
                    <a:pt x="1007" y="3388"/>
                    <a:pt x="1107" y="3488"/>
                    <a:pt x="1233" y="3488"/>
                  </a:cubicBezTo>
                  <a:cubicBezTo>
                    <a:pt x="1357" y="3488"/>
                    <a:pt x="1457" y="3388"/>
                    <a:pt x="1457" y="3263"/>
                  </a:cubicBezTo>
                  <a:lnTo>
                    <a:pt x="1457" y="1721"/>
                  </a:lnTo>
                  <a:cubicBezTo>
                    <a:pt x="1457" y="1378"/>
                    <a:pt x="1593" y="1057"/>
                    <a:pt x="1837" y="816"/>
                  </a:cubicBezTo>
                  <a:cubicBezTo>
                    <a:pt x="2076" y="581"/>
                    <a:pt x="2391" y="452"/>
                    <a:pt x="2725" y="452"/>
                  </a:cubicBezTo>
                  <a:cubicBezTo>
                    <a:pt x="2733" y="452"/>
                    <a:pt x="2741" y="452"/>
                    <a:pt x="2749" y="452"/>
                  </a:cubicBezTo>
                  <a:cubicBezTo>
                    <a:pt x="3436" y="464"/>
                    <a:pt x="3996" y="1043"/>
                    <a:pt x="3996" y="1745"/>
                  </a:cubicBezTo>
                  <a:lnTo>
                    <a:pt x="3996" y="8576"/>
                  </a:lnTo>
                  <a:cubicBezTo>
                    <a:pt x="3996" y="8718"/>
                    <a:pt x="4059" y="8851"/>
                    <a:pt x="4169" y="8942"/>
                  </a:cubicBezTo>
                  <a:cubicBezTo>
                    <a:pt x="4693" y="9375"/>
                    <a:pt x="4992" y="10012"/>
                    <a:pt x="4992" y="10690"/>
                  </a:cubicBezTo>
                  <a:cubicBezTo>
                    <a:pt x="4992" y="11305"/>
                    <a:pt x="4750" y="11881"/>
                    <a:pt x="4310" y="12311"/>
                  </a:cubicBezTo>
                  <a:cubicBezTo>
                    <a:pt x="3884" y="12727"/>
                    <a:pt x="3325" y="12955"/>
                    <a:pt x="2731" y="12955"/>
                  </a:cubicBezTo>
                  <a:cubicBezTo>
                    <a:pt x="2711" y="12955"/>
                    <a:pt x="2692" y="12955"/>
                    <a:pt x="2672" y="12955"/>
                  </a:cubicBezTo>
                  <a:cubicBezTo>
                    <a:pt x="1466" y="12927"/>
                    <a:pt x="475" y="11922"/>
                    <a:pt x="461" y="10716"/>
                  </a:cubicBezTo>
                  <a:cubicBezTo>
                    <a:pt x="453" y="10027"/>
                    <a:pt x="753" y="9381"/>
                    <a:pt x="1284" y="8942"/>
                  </a:cubicBezTo>
                  <a:cubicBezTo>
                    <a:pt x="1394" y="8851"/>
                    <a:pt x="1457" y="8718"/>
                    <a:pt x="1457" y="8576"/>
                  </a:cubicBezTo>
                  <a:lnTo>
                    <a:pt x="1457" y="4162"/>
                  </a:lnTo>
                  <a:cubicBezTo>
                    <a:pt x="1457" y="4038"/>
                    <a:pt x="1357" y="3937"/>
                    <a:pt x="1233" y="3937"/>
                  </a:cubicBezTo>
                  <a:cubicBezTo>
                    <a:pt x="1107" y="3937"/>
                    <a:pt x="1007" y="4038"/>
                    <a:pt x="1007" y="4162"/>
                  </a:cubicBezTo>
                  <a:lnTo>
                    <a:pt x="1007" y="8576"/>
                  </a:lnTo>
                  <a:cubicBezTo>
                    <a:pt x="1007" y="8583"/>
                    <a:pt x="1003" y="8589"/>
                    <a:pt x="997" y="8595"/>
                  </a:cubicBezTo>
                  <a:cubicBezTo>
                    <a:pt x="361" y="9121"/>
                    <a:pt x="1" y="9896"/>
                    <a:pt x="10" y="10721"/>
                  </a:cubicBezTo>
                  <a:cubicBezTo>
                    <a:pt x="18" y="11425"/>
                    <a:pt x="297" y="12091"/>
                    <a:pt x="796" y="12596"/>
                  </a:cubicBezTo>
                  <a:cubicBezTo>
                    <a:pt x="1296" y="13102"/>
                    <a:pt x="1958" y="13389"/>
                    <a:pt x="2662" y="13406"/>
                  </a:cubicBezTo>
                  <a:lnTo>
                    <a:pt x="2661" y="13406"/>
                  </a:lnTo>
                  <a:cubicBezTo>
                    <a:pt x="2684" y="13407"/>
                    <a:pt x="2706" y="13407"/>
                    <a:pt x="2727" y="13407"/>
                  </a:cubicBezTo>
                  <a:cubicBezTo>
                    <a:pt x="3442" y="13407"/>
                    <a:pt x="4113" y="13134"/>
                    <a:pt x="4625" y="12634"/>
                  </a:cubicBezTo>
                  <a:cubicBezTo>
                    <a:pt x="5153" y="12118"/>
                    <a:pt x="5443" y="11428"/>
                    <a:pt x="5443" y="10690"/>
                  </a:cubicBezTo>
                  <a:cubicBezTo>
                    <a:pt x="5443" y="9877"/>
                    <a:pt x="5084" y="9113"/>
                    <a:pt x="4457" y="8595"/>
                  </a:cubicBezTo>
                  <a:cubicBezTo>
                    <a:pt x="4451" y="8589"/>
                    <a:pt x="4448" y="8583"/>
                    <a:pt x="4448" y="8576"/>
                  </a:cubicBezTo>
                  <a:lnTo>
                    <a:pt x="4448" y="1745"/>
                  </a:lnTo>
                  <a:cubicBezTo>
                    <a:pt x="4448" y="799"/>
                    <a:pt x="3689" y="16"/>
                    <a:pt x="2756" y="1"/>
                  </a:cubicBezTo>
                  <a:cubicBezTo>
                    <a:pt x="2747" y="1"/>
                    <a:pt x="2738" y="1"/>
                    <a:pt x="27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53"/>
            <p:cNvSpPr/>
            <p:nvPr/>
          </p:nvSpPr>
          <p:spPr>
            <a:xfrm>
              <a:off x="2325933" y="1344132"/>
              <a:ext cx="92966" cy="132003"/>
            </a:xfrm>
            <a:custGeom>
              <a:avLst/>
              <a:gdLst/>
              <a:ahLst/>
              <a:cxnLst/>
              <a:rect l="l" t="t" r="r" b="b"/>
              <a:pathLst>
                <a:path w="3477" h="4937" extrusionOk="0">
                  <a:moveTo>
                    <a:pt x="2006" y="452"/>
                  </a:moveTo>
                  <a:cubicBezTo>
                    <a:pt x="2019" y="452"/>
                    <a:pt x="2030" y="462"/>
                    <a:pt x="2030" y="475"/>
                  </a:cubicBezTo>
                  <a:lnTo>
                    <a:pt x="2030" y="1640"/>
                  </a:lnTo>
                  <a:cubicBezTo>
                    <a:pt x="2030" y="1822"/>
                    <a:pt x="2136" y="1990"/>
                    <a:pt x="2302" y="2070"/>
                  </a:cubicBezTo>
                  <a:cubicBezTo>
                    <a:pt x="2742" y="2279"/>
                    <a:pt x="3026" y="2729"/>
                    <a:pt x="3026" y="3216"/>
                  </a:cubicBezTo>
                  <a:cubicBezTo>
                    <a:pt x="3026" y="3565"/>
                    <a:pt x="2888" y="3890"/>
                    <a:pt x="2636" y="4131"/>
                  </a:cubicBezTo>
                  <a:cubicBezTo>
                    <a:pt x="2399" y="4359"/>
                    <a:pt x="2089" y="4485"/>
                    <a:pt x="1760" y="4485"/>
                  </a:cubicBezTo>
                  <a:cubicBezTo>
                    <a:pt x="1742" y="4485"/>
                    <a:pt x="1724" y="4485"/>
                    <a:pt x="1706" y="4484"/>
                  </a:cubicBezTo>
                  <a:cubicBezTo>
                    <a:pt x="1060" y="4459"/>
                    <a:pt x="525" y="3933"/>
                    <a:pt x="489" y="3288"/>
                  </a:cubicBezTo>
                  <a:cubicBezTo>
                    <a:pt x="461" y="2769"/>
                    <a:pt x="746" y="2290"/>
                    <a:pt x="1215" y="2068"/>
                  </a:cubicBezTo>
                  <a:cubicBezTo>
                    <a:pt x="1378" y="1991"/>
                    <a:pt x="1484" y="1822"/>
                    <a:pt x="1484" y="1639"/>
                  </a:cubicBezTo>
                  <a:lnTo>
                    <a:pt x="1484" y="475"/>
                  </a:lnTo>
                  <a:cubicBezTo>
                    <a:pt x="1484" y="462"/>
                    <a:pt x="1494" y="452"/>
                    <a:pt x="1508" y="452"/>
                  </a:cubicBezTo>
                  <a:close/>
                  <a:moveTo>
                    <a:pt x="1508" y="1"/>
                  </a:moveTo>
                  <a:cubicBezTo>
                    <a:pt x="1246" y="1"/>
                    <a:pt x="1033" y="214"/>
                    <a:pt x="1033" y="476"/>
                  </a:cubicBezTo>
                  <a:lnTo>
                    <a:pt x="1033" y="1639"/>
                  </a:lnTo>
                  <a:cubicBezTo>
                    <a:pt x="1033" y="1649"/>
                    <a:pt x="1029" y="1657"/>
                    <a:pt x="1022" y="1660"/>
                  </a:cubicBezTo>
                  <a:cubicBezTo>
                    <a:pt x="386" y="1961"/>
                    <a:pt x="1" y="2610"/>
                    <a:pt x="39" y="3313"/>
                  </a:cubicBezTo>
                  <a:cubicBezTo>
                    <a:pt x="88" y="4189"/>
                    <a:pt x="812" y="4901"/>
                    <a:pt x="1688" y="4935"/>
                  </a:cubicBezTo>
                  <a:cubicBezTo>
                    <a:pt x="1711" y="4936"/>
                    <a:pt x="1734" y="4936"/>
                    <a:pt x="1757" y="4936"/>
                  </a:cubicBezTo>
                  <a:cubicBezTo>
                    <a:pt x="2204" y="4936"/>
                    <a:pt x="2626" y="4767"/>
                    <a:pt x="2949" y="4456"/>
                  </a:cubicBezTo>
                  <a:cubicBezTo>
                    <a:pt x="3289" y="4129"/>
                    <a:pt x="3477" y="3688"/>
                    <a:pt x="3477" y="3216"/>
                  </a:cubicBezTo>
                  <a:cubicBezTo>
                    <a:pt x="3477" y="2556"/>
                    <a:pt x="3092" y="1947"/>
                    <a:pt x="2496" y="1662"/>
                  </a:cubicBezTo>
                  <a:cubicBezTo>
                    <a:pt x="2486" y="1658"/>
                    <a:pt x="2481" y="1650"/>
                    <a:pt x="2481" y="1640"/>
                  </a:cubicBezTo>
                  <a:lnTo>
                    <a:pt x="2481" y="476"/>
                  </a:lnTo>
                  <a:cubicBezTo>
                    <a:pt x="2481" y="214"/>
                    <a:pt x="2268" y="1"/>
                    <a:pt x="20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53"/>
            <p:cNvSpPr/>
            <p:nvPr/>
          </p:nvSpPr>
          <p:spPr>
            <a:xfrm>
              <a:off x="2273604" y="1184258"/>
              <a:ext cx="38743" cy="12085"/>
            </a:xfrm>
            <a:custGeom>
              <a:avLst/>
              <a:gdLst/>
              <a:ahLst/>
              <a:cxnLst/>
              <a:rect l="l" t="t" r="r" b="b"/>
              <a:pathLst>
                <a:path w="1449" h="452" extrusionOk="0">
                  <a:moveTo>
                    <a:pt x="226" y="1"/>
                  </a:moveTo>
                  <a:cubicBezTo>
                    <a:pt x="102" y="1"/>
                    <a:pt x="0" y="101"/>
                    <a:pt x="0" y="226"/>
                  </a:cubicBezTo>
                  <a:cubicBezTo>
                    <a:pt x="0" y="351"/>
                    <a:pt x="102" y="452"/>
                    <a:pt x="226" y="452"/>
                  </a:cubicBezTo>
                  <a:lnTo>
                    <a:pt x="1223" y="452"/>
                  </a:lnTo>
                  <a:cubicBezTo>
                    <a:pt x="1347" y="452"/>
                    <a:pt x="1448" y="351"/>
                    <a:pt x="1448" y="226"/>
                  </a:cubicBezTo>
                  <a:cubicBezTo>
                    <a:pt x="1448" y="101"/>
                    <a:pt x="1347"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53"/>
            <p:cNvSpPr/>
            <p:nvPr/>
          </p:nvSpPr>
          <p:spPr>
            <a:xfrm>
              <a:off x="2273604" y="1264208"/>
              <a:ext cx="38743" cy="12085"/>
            </a:xfrm>
            <a:custGeom>
              <a:avLst/>
              <a:gdLst/>
              <a:ahLst/>
              <a:cxnLst/>
              <a:rect l="l" t="t" r="r" b="b"/>
              <a:pathLst>
                <a:path w="1449" h="452" extrusionOk="0">
                  <a:moveTo>
                    <a:pt x="226" y="0"/>
                  </a:moveTo>
                  <a:cubicBezTo>
                    <a:pt x="102" y="0"/>
                    <a:pt x="0" y="102"/>
                    <a:pt x="0" y="226"/>
                  </a:cubicBezTo>
                  <a:cubicBezTo>
                    <a:pt x="0" y="350"/>
                    <a:pt x="102" y="451"/>
                    <a:pt x="226" y="451"/>
                  </a:cubicBezTo>
                  <a:lnTo>
                    <a:pt x="1223" y="451"/>
                  </a:lnTo>
                  <a:cubicBezTo>
                    <a:pt x="1347" y="451"/>
                    <a:pt x="1448" y="350"/>
                    <a:pt x="1448" y="226"/>
                  </a:cubicBezTo>
                  <a:cubicBezTo>
                    <a:pt x="1448" y="102"/>
                    <a:pt x="1347" y="0"/>
                    <a:pt x="1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3"/>
            <p:cNvSpPr/>
            <p:nvPr/>
          </p:nvSpPr>
          <p:spPr>
            <a:xfrm>
              <a:off x="2273604" y="1210917"/>
              <a:ext cx="25401" cy="12059"/>
            </a:xfrm>
            <a:custGeom>
              <a:avLst/>
              <a:gdLst/>
              <a:ahLst/>
              <a:cxnLst/>
              <a:rect l="l" t="t" r="r" b="b"/>
              <a:pathLst>
                <a:path w="950" h="451" extrusionOk="0">
                  <a:moveTo>
                    <a:pt x="226" y="1"/>
                  </a:moveTo>
                  <a:cubicBezTo>
                    <a:pt x="102" y="1"/>
                    <a:pt x="0" y="101"/>
                    <a:pt x="0" y="225"/>
                  </a:cubicBezTo>
                  <a:cubicBezTo>
                    <a:pt x="0" y="350"/>
                    <a:pt x="102" y="451"/>
                    <a:pt x="226" y="451"/>
                  </a:cubicBezTo>
                  <a:lnTo>
                    <a:pt x="724" y="451"/>
                  </a:lnTo>
                  <a:cubicBezTo>
                    <a:pt x="849" y="451"/>
                    <a:pt x="949" y="350"/>
                    <a:pt x="949" y="225"/>
                  </a:cubicBezTo>
                  <a:cubicBezTo>
                    <a:pt x="949" y="101"/>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3"/>
            <p:cNvSpPr/>
            <p:nvPr/>
          </p:nvSpPr>
          <p:spPr>
            <a:xfrm>
              <a:off x="2273604" y="1237549"/>
              <a:ext cx="25401" cy="12085"/>
            </a:xfrm>
            <a:custGeom>
              <a:avLst/>
              <a:gdLst/>
              <a:ahLst/>
              <a:cxnLst/>
              <a:rect l="l" t="t" r="r" b="b"/>
              <a:pathLst>
                <a:path w="950" h="452" extrusionOk="0">
                  <a:moveTo>
                    <a:pt x="226" y="0"/>
                  </a:moveTo>
                  <a:cubicBezTo>
                    <a:pt x="102" y="0"/>
                    <a:pt x="0" y="102"/>
                    <a:pt x="0" y="226"/>
                  </a:cubicBezTo>
                  <a:cubicBezTo>
                    <a:pt x="0" y="350"/>
                    <a:pt x="102" y="452"/>
                    <a:pt x="226" y="452"/>
                  </a:cubicBezTo>
                  <a:lnTo>
                    <a:pt x="724" y="452"/>
                  </a:lnTo>
                  <a:cubicBezTo>
                    <a:pt x="849" y="452"/>
                    <a:pt x="949" y="350"/>
                    <a:pt x="949" y="226"/>
                  </a:cubicBezTo>
                  <a:cubicBezTo>
                    <a:pt x="949" y="102"/>
                    <a:pt x="849" y="0"/>
                    <a:pt x="7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3"/>
            <p:cNvSpPr/>
            <p:nvPr/>
          </p:nvSpPr>
          <p:spPr>
            <a:xfrm>
              <a:off x="2273604" y="1344132"/>
              <a:ext cx="38743" cy="12085"/>
            </a:xfrm>
            <a:custGeom>
              <a:avLst/>
              <a:gdLst/>
              <a:ahLst/>
              <a:cxnLst/>
              <a:rect l="l" t="t" r="r" b="b"/>
              <a:pathLst>
                <a:path w="1449" h="452" extrusionOk="0">
                  <a:moveTo>
                    <a:pt x="226" y="1"/>
                  </a:moveTo>
                  <a:cubicBezTo>
                    <a:pt x="102" y="1"/>
                    <a:pt x="0" y="102"/>
                    <a:pt x="0" y="226"/>
                  </a:cubicBezTo>
                  <a:cubicBezTo>
                    <a:pt x="0" y="350"/>
                    <a:pt x="102" y="452"/>
                    <a:pt x="226" y="452"/>
                  </a:cubicBezTo>
                  <a:lnTo>
                    <a:pt x="1223" y="452"/>
                  </a:lnTo>
                  <a:cubicBezTo>
                    <a:pt x="1347" y="452"/>
                    <a:pt x="1448" y="350"/>
                    <a:pt x="1448" y="226"/>
                  </a:cubicBezTo>
                  <a:cubicBezTo>
                    <a:pt x="1448" y="102"/>
                    <a:pt x="1347" y="1"/>
                    <a:pt x="1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53"/>
            <p:cNvSpPr/>
            <p:nvPr/>
          </p:nvSpPr>
          <p:spPr>
            <a:xfrm>
              <a:off x="2273604" y="1290841"/>
              <a:ext cx="25401" cy="12085"/>
            </a:xfrm>
            <a:custGeom>
              <a:avLst/>
              <a:gdLst/>
              <a:ahLst/>
              <a:cxnLst/>
              <a:rect l="l" t="t" r="r" b="b"/>
              <a:pathLst>
                <a:path w="950" h="452" extrusionOk="0">
                  <a:moveTo>
                    <a:pt x="226" y="1"/>
                  </a:moveTo>
                  <a:cubicBezTo>
                    <a:pt x="102" y="1"/>
                    <a:pt x="0" y="101"/>
                    <a:pt x="0" y="227"/>
                  </a:cubicBezTo>
                  <a:cubicBezTo>
                    <a:pt x="0" y="351"/>
                    <a:pt x="102" y="451"/>
                    <a:pt x="226" y="451"/>
                  </a:cubicBezTo>
                  <a:lnTo>
                    <a:pt x="724" y="451"/>
                  </a:lnTo>
                  <a:cubicBezTo>
                    <a:pt x="849" y="451"/>
                    <a:pt x="949" y="351"/>
                    <a:pt x="949" y="227"/>
                  </a:cubicBezTo>
                  <a:cubicBezTo>
                    <a:pt x="949" y="101"/>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53"/>
            <p:cNvSpPr/>
            <p:nvPr/>
          </p:nvSpPr>
          <p:spPr>
            <a:xfrm>
              <a:off x="2273604" y="1317473"/>
              <a:ext cx="25401" cy="12112"/>
            </a:xfrm>
            <a:custGeom>
              <a:avLst/>
              <a:gdLst/>
              <a:ahLst/>
              <a:cxnLst/>
              <a:rect l="l" t="t" r="r" b="b"/>
              <a:pathLst>
                <a:path w="950" h="453" extrusionOk="0">
                  <a:moveTo>
                    <a:pt x="226" y="1"/>
                  </a:moveTo>
                  <a:cubicBezTo>
                    <a:pt x="102" y="1"/>
                    <a:pt x="0" y="102"/>
                    <a:pt x="0" y="226"/>
                  </a:cubicBezTo>
                  <a:cubicBezTo>
                    <a:pt x="0" y="352"/>
                    <a:pt x="102" y="452"/>
                    <a:pt x="226" y="452"/>
                  </a:cubicBezTo>
                  <a:lnTo>
                    <a:pt x="724" y="452"/>
                  </a:lnTo>
                  <a:cubicBezTo>
                    <a:pt x="849" y="452"/>
                    <a:pt x="949" y="352"/>
                    <a:pt x="949" y="226"/>
                  </a:cubicBezTo>
                  <a:cubicBezTo>
                    <a:pt x="949" y="102"/>
                    <a:pt x="849" y="1"/>
                    <a:pt x="7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53"/>
            <p:cNvSpPr/>
            <p:nvPr/>
          </p:nvSpPr>
          <p:spPr>
            <a:xfrm>
              <a:off x="2246945" y="1117650"/>
              <a:ext cx="385127" cy="411731"/>
            </a:xfrm>
            <a:custGeom>
              <a:avLst/>
              <a:gdLst/>
              <a:ahLst/>
              <a:cxnLst/>
              <a:rect l="l" t="t" r="r" b="b"/>
              <a:pathLst>
                <a:path w="14404" h="15399" extrusionOk="0">
                  <a:moveTo>
                    <a:pt x="11188" y="1946"/>
                  </a:moveTo>
                  <a:cubicBezTo>
                    <a:pt x="12712" y="1946"/>
                    <a:pt x="13952" y="3186"/>
                    <a:pt x="13952" y="4710"/>
                  </a:cubicBezTo>
                  <a:cubicBezTo>
                    <a:pt x="13952" y="6234"/>
                    <a:pt x="12712" y="7474"/>
                    <a:pt x="11188" y="7474"/>
                  </a:cubicBezTo>
                  <a:cubicBezTo>
                    <a:pt x="9664" y="7474"/>
                    <a:pt x="8424" y="6234"/>
                    <a:pt x="8424" y="4710"/>
                  </a:cubicBezTo>
                  <a:cubicBezTo>
                    <a:pt x="8424" y="3186"/>
                    <a:pt x="9664" y="1946"/>
                    <a:pt x="11188" y="1946"/>
                  </a:cubicBezTo>
                  <a:close/>
                  <a:moveTo>
                    <a:pt x="1223" y="0"/>
                  </a:moveTo>
                  <a:cubicBezTo>
                    <a:pt x="549" y="0"/>
                    <a:pt x="0" y="548"/>
                    <a:pt x="0" y="1223"/>
                  </a:cubicBezTo>
                  <a:lnTo>
                    <a:pt x="0" y="14177"/>
                  </a:lnTo>
                  <a:cubicBezTo>
                    <a:pt x="0" y="14851"/>
                    <a:pt x="549" y="15399"/>
                    <a:pt x="1223" y="15399"/>
                  </a:cubicBezTo>
                  <a:lnTo>
                    <a:pt x="1768" y="15399"/>
                  </a:lnTo>
                  <a:cubicBezTo>
                    <a:pt x="1893" y="15399"/>
                    <a:pt x="1994" y="15298"/>
                    <a:pt x="1994" y="15174"/>
                  </a:cubicBezTo>
                  <a:cubicBezTo>
                    <a:pt x="1994" y="15049"/>
                    <a:pt x="1893" y="14948"/>
                    <a:pt x="1768" y="14948"/>
                  </a:cubicBezTo>
                  <a:lnTo>
                    <a:pt x="1223" y="14948"/>
                  </a:lnTo>
                  <a:cubicBezTo>
                    <a:pt x="797" y="14948"/>
                    <a:pt x="452" y="14603"/>
                    <a:pt x="452" y="14177"/>
                  </a:cubicBezTo>
                  <a:lnTo>
                    <a:pt x="452" y="1223"/>
                  </a:lnTo>
                  <a:cubicBezTo>
                    <a:pt x="452" y="797"/>
                    <a:pt x="797" y="451"/>
                    <a:pt x="1223" y="451"/>
                  </a:cubicBezTo>
                  <a:lnTo>
                    <a:pt x="8199" y="451"/>
                  </a:lnTo>
                  <a:cubicBezTo>
                    <a:pt x="8624" y="451"/>
                    <a:pt x="8970" y="797"/>
                    <a:pt x="8970" y="1223"/>
                  </a:cubicBezTo>
                  <a:lnTo>
                    <a:pt x="8970" y="2385"/>
                  </a:lnTo>
                  <a:cubicBezTo>
                    <a:pt x="8356" y="2971"/>
                    <a:pt x="7973" y="3797"/>
                    <a:pt x="7973" y="4710"/>
                  </a:cubicBezTo>
                  <a:cubicBezTo>
                    <a:pt x="7973" y="5623"/>
                    <a:pt x="8356" y="6449"/>
                    <a:pt x="8970" y="7035"/>
                  </a:cubicBezTo>
                  <a:lnTo>
                    <a:pt x="8970" y="14177"/>
                  </a:lnTo>
                  <a:cubicBezTo>
                    <a:pt x="8970" y="14603"/>
                    <a:pt x="8624" y="14948"/>
                    <a:pt x="8199" y="14948"/>
                  </a:cubicBezTo>
                  <a:lnTo>
                    <a:pt x="2670" y="14948"/>
                  </a:lnTo>
                  <a:cubicBezTo>
                    <a:pt x="2546" y="14948"/>
                    <a:pt x="2445" y="15049"/>
                    <a:pt x="2445" y="15174"/>
                  </a:cubicBezTo>
                  <a:cubicBezTo>
                    <a:pt x="2445" y="15298"/>
                    <a:pt x="2546" y="15399"/>
                    <a:pt x="2670" y="15399"/>
                  </a:cubicBezTo>
                  <a:lnTo>
                    <a:pt x="8199" y="15399"/>
                  </a:lnTo>
                  <a:cubicBezTo>
                    <a:pt x="8872" y="15399"/>
                    <a:pt x="9420" y="14851"/>
                    <a:pt x="9420" y="14177"/>
                  </a:cubicBezTo>
                  <a:lnTo>
                    <a:pt x="9420" y="7394"/>
                  </a:lnTo>
                  <a:cubicBezTo>
                    <a:pt x="9928" y="7729"/>
                    <a:pt x="10536" y="7925"/>
                    <a:pt x="11188" y="7925"/>
                  </a:cubicBezTo>
                  <a:cubicBezTo>
                    <a:pt x="12961" y="7925"/>
                    <a:pt x="14403" y="6483"/>
                    <a:pt x="14403" y="4710"/>
                  </a:cubicBezTo>
                  <a:cubicBezTo>
                    <a:pt x="14403" y="2937"/>
                    <a:pt x="12961" y="1495"/>
                    <a:pt x="11188" y="1495"/>
                  </a:cubicBezTo>
                  <a:cubicBezTo>
                    <a:pt x="10536" y="1495"/>
                    <a:pt x="9928" y="1690"/>
                    <a:pt x="9420" y="2026"/>
                  </a:cubicBezTo>
                  <a:lnTo>
                    <a:pt x="9420" y="1223"/>
                  </a:lnTo>
                  <a:cubicBezTo>
                    <a:pt x="9420" y="548"/>
                    <a:pt x="8872" y="0"/>
                    <a:pt x="81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53"/>
            <p:cNvSpPr/>
            <p:nvPr/>
          </p:nvSpPr>
          <p:spPr>
            <a:xfrm>
              <a:off x="2486770" y="1184258"/>
              <a:ext cx="118661" cy="118661"/>
            </a:xfrm>
            <a:custGeom>
              <a:avLst/>
              <a:gdLst/>
              <a:ahLst/>
              <a:cxnLst/>
              <a:rect l="l" t="t" r="r" b="b"/>
              <a:pathLst>
                <a:path w="4438" h="4438" extrusionOk="0">
                  <a:moveTo>
                    <a:pt x="2219" y="1"/>
                  </a:moveTo>
                  <a:cubicBezTo>
                    <a:pt x="2095" y="1"/>
                    <a:pt x="1993" y="101"/>
                    <a:pt x="1993" y="226"/>
                  </a:cubicBezTo>
                  <a:lnTo>
                    <a:pt x="1993" y="753"/>
                  </a:lnTo>
                  <a:lnTo>
                    <a:pt x="1738" y="548"/>
                  </a:lnTo>
                  <a:cubicBezTo>
                    <a:pt x="1696" y="515"/>
                    <a:pt x="1646" y="499"/>
                    <a:pt x="1597" y="499"/>
                  </a:cubicBezTo>
                  <a:cubicBezTo>
                    <a:pt x="1531" y="499"/>
                    <a:pt x="1465" y="528"/>
                    <a:pt x="1420" y="583"/>
                  </a:cubicBezTo>
                  <a:cubicBezTo>
                    <a:pt x="1342" y="681"/>
                    <a:pt x="1358" y="823"/>
                    <a:pt x="1455" y="900"/>
                  </a:cubicBezTo>
                  <a:lnTo>
                    <a:pt x="1993" y="1331"/>
                  </a:lnTo>
                  <a:lnTo>
                    <a:pt x="1993" y="1993"/>
                  </a:lnTo>
                  <a:lnTo>
                    <a:pt x="1331" y="1993"/>
                  </a:lnTo>
                  <a:lnTo>
                    <a:pt x="900" y="1455"/>
                  </a:lnTo>
                  <a:cubicBezTo>
                    <a:pt x="856" y="1399"/>
                    <a:pt x="790" y="1370"/>
                    <a:pt x="724" y="1370"/>
                  </a:cubicBezTo>
                  <a:cubicBezTo>
                    <a:pt x="675" y="1370"/>
                    <a:pt x="625" y="1387"/>
                    <a:pt x="584" y="1420"/>
                  </a:cubicBezTo>
                  <a:cubicBezTo>
                    <a:pt x="486" y="1497"/>
                    <a:pt x="471" y="1639"/>
                    <a:pt x="548" y="1737"/>
                  </a:cubicBezTo>
                  <a:lnTo>
                    <a:pt x="753" y="1993"/>
                  </a:lnTo>
                  <a:lnTo>
                    <a:pt x="226" y="1993"/>
                  </a:lnTo>
                  <a:cubicBezTo>
                    <a:pt x="101" y="1993"/>
                    <a:pt x="1" y="2095"/>
                    <a:pt x="1" y="2219"/>
                  </a:cubicBezTo>
                  <a:cubicBezTo>
                    <a:pt x="1" y="2343"/>
                    <a:pt x="101" y="2445"/>
                    <a:pt x="226" y="2445"/>
                  </a:cubicBezTo>
                  <a:lnTo>
                    <a:pt x="753" y="2445"/>
                  </a:lnTo>
                  <a:lnTo>
                    <a:pt x="548" y="2700"/>
                  </a:lnTo>
                  <a:cubicBezTo>
                    <a:pt x="471" y="2798"/>
                    <a:pt x="486" y="2939"/>
                    <a:pt x="584" y="3018"/>
                  </a:cubicBezTo>
                  <a:cubicBezTo>
                    <a:pt x="625" y="3051"/>
                    <a:pt x="675" y="3067"/>
                    <a:pt x="724" y="3067"/>
                  </a:cubicBezTo>
                  <a:cubicBezTo>
                    <a:pt x="791" y="3067"/>
                    <a:pt x="856" y="3038"/>
                    <a:pt x="900" y="2983"/>
                  </a:cubicBezTo>
                  <a:lnTo>
                    <a:pt x="1331" y="2445"/>
                  </a:lnTo>
                  <a:lnTo>
                    <a:pt x="1993" y="2445"/>
                  </a:lnTo>
                  <a:lnTo>
                    <a:pt x="1993" y="3107"/>
                  </a:lnTo>
                  <a:lnTo>
                    <a:pt x="1455" y="3538"/>
                  </a:lnTo>
                  <a:cubicBezTo>
                    <a:pt x="1358" y="3615"/>
                    <a:pt x="1342" y="3757"/>
                    <a:pt x="1420" y="3854"/>
                  </a:cubicBezTo>
                  <a:cubicBezTo>
                    <a:pt x="1465" y="3910"/>
                    <a:pt x="1531" y="3939"/>
                    <a:pt x="1597" y="3939"/>
                  </a:cubicBezTo>
                  <a:cubicBezTo>
                    <a:pt x="1646" y="3939"/>
                    <a:pt x="1696" y="3923"/>
                    <a:pt x="1738" y="3890"/>
                  </a:cubicBezTo>
                  <a:lnTo>
                    <a:pt x="1993" y="3685"/>
                  </a:lnTo>
                  <a:lnTo>
                    <a:pt x="1993" y="4212"/>
                  </a:lnTo>
                  <a:cubicBezTo>
                    <a:pt x="1993" y="4336"/>
                    <a:pt x="2095" y="4437"/>
                    <a:pt x="2219" y="4437"/>
                  </a:cubicBezTo>
                  <a:cubicBezTo>
                    <a:pt x="2343" y="4437"/>
                    <a:pt x="2445" y="4336"/>
                    <a:pt x="2445" y="4212"/>
                  </a:cubicBezTo>
                  <a:lnTo>
                    <a:pt x="2445" y="3685"/>
                  </a:lnTo>
                  <a:lnTo>
                    <a:pt x="2701" y="3890"/>
                  </a:lnTo>
                  <a:cubicBezTo>
                    <a:pt x="2743" y="3923"/>
                    <a:pt x="2793" y="3939"/>
                    <a:pt x="2842" y="3939"/>
                  </a:cubicBezTo>
                  <a:cubicBezTo>
                    <a:pt x="2908" y="3939"/>
                    <a:pt x="2974" y="3910"/>
                    <a:pt x="3018" y="3854"/>
                  </a:cubicBezTo>
                  <a:cubicBezTo>
                    <a:pt x="3096" y="3757"/>
                    <a:pt x="3080" y="3615"/>
                    <a:pt x="2983" y="3538"/>
                  </a:cubicBezTo>
                  <a:lnTo>
                    <a:pt x="2445" y="3107"/>
                  </a:lnTo>
                  <a:lnTo>
                    <a:pt x="2445" y="2445"/>
                  </a:lnTo>
                  <a:lnTo>
                    <a:pt x="3107" y="2445"/>
                  </a:lnTo>
                  <a:lnTo>
                    <a:pt x="3538" y="2983"/>
                  </a:lnTo>
                  <a:cubicBezTo>
                    <a:pt x="3582" y="3038"/>
                    <a:pt x="3648" y="3067"/>
                    <a:pt x="3714" y="3067"/>
                  </a:cubicBezTo>
                  <a:cubicBezTo>
                    <a:pt x="3763" y="3067"/>
                    <a:pt x="3813" y="3051"/>
                    <a:pt x="3855" y="3018"/>
                  </a:cubicBezTo>
                  <a:cubicBezTo>
                    <a:pt x="3952" y="2940"/>
                    <a:pt x="3968" y="2798"/>
                    <a:pt x="3890" y="2700"/>
                  </a:cubicBezTo>
                  <a:lnTo>
                    <a:pt x="3685" y="2445"/>
                  </a:lnTo>
                  <a:lnTo>
                    <a:pt x="4213" y="2445"/>
                  </a:lnTo>
                  <a:cubicBezTo>
                    <a:pt x="4337" y="2445"/>
                    <a:pt x="4437" y="2343"/>
                    <a:pt x="4437" y="2219"/>
                  </a:cubicBezTo>
                  <a:cubicBezTo>
                    <a:pt x="4437" y="2095"/>
                    <a:pt x="4337" y="1993"/>
                    <a:pt x="4213" y="1993"/>
                  </a:cubicBezTo>
                  <a:lnTo>
                    <a:pt x="3685" y="1993"/>
                  </a:lnTo>
                  <a:lnTo>
                    <a:pt x="3890" y="1738"/>
                  </a:lnTo>
                  <a:cubicBezTo>
                    <a:pt x="3968" y="1640"/>
                    <a:pt x="3952" y="1497"/>
                    <a:pt x="3855" y="1420"/>
                  </a:cubicBezTo>
                  <a:cubicBezTo>
                    <a:pt x="3813" y="1387"/>
                    <a:pt x="3763" y="1370"/>
                    <a:pt x="3714" y="1370"/>
                  </a:cubicBezTo>
                  <a:cubicBezTo>
                    <a:pt x="3648" y="1370"/>
                    <a:pt x="3582" y="1399"/>
                    <a:pt x="3538" y="1455"/>
                  </a:cubicBezTo>
                  <a:lnTo>
                    <a:pt x="3107" y="1993"/>
                  </a:lnTo>
                  <a:lnTo>
                    <a:pt x="2445" y="1993"/>
                  </a:lnTo>
                  <a:lnTo>
                    <a:pt x="2445" y="1331"/>
                  </a:lnTo>
                  <a:lnTo>
                    <a:pt x="2983" y="900"/>
                  </a:lnTo>
                  <a:cubicBezTo>
                    <a:pt x="3080" y="823"/>
                    <a:pt x="3096" y="681"/>
                    <a:pt x="3018" y="583"/>
                  </a:cubicBezTo>
                  <a:cubicBezTo>
                    <a:pt x="2974" y="528"/>
                    <a:pt x="2908" y="499"/>
                    <a:pt x="2842" y="499"/>
                  </a:cubicBezTo>
                  <a:cubicBezTo>
                    <a:pt x="2793" y="499"/>
                    <a:pt x="2743" y="515"/>
                    <a:pt x="2701" y="548"/>
                  </a:cubicBezTo>
                  <a:lnTo>
                    <a:pt x="2445" y="753"/>
                  </a:lnTo>
                  <a:lnTo>
                    <a:pt x="2445" y="226"/>
                  </a:lnTo>
                  <a:cubicBezTo>
                    <a:pt x="2445" y="101"/>
                    <a:pt x="2344" y="1"/>
                    <a:pt x="22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53"/>
            <p:cNvSpPr/>
            <p:nvPr/>
          </p:nvSpPr>
          <p:spPr>
            <a:xfrm>
              <a:off x="2433479" y="1317473"/>
              <a:ext cx="38743" cy="38743"/>
            </a:xfrm>
            <a:custGeom>
              <a:avLst/>
              <a:gdLst/>
              <a:ahLst/>
              <a:cxnLst/>
              <a:rect l="l" t="t" r="r" b="b"/>
              <a:pathLst>
                <a:path w="1449" h="1449" extrusionOk="0">
                  <a:moveTo>
                    <a:pt x="724" y="452"/>
                  </a:moveTo>
                  <a:cubicBezTo>
                    <a:pt x="875" y="452"/>
                    <a:pt x="997" y="574"/>
                    <a:pt x="997" y="725"/>
                  </a:cubicBezTo>
                  <a:cubicBezTo>
                    <a:pt x="997" y="875"/>
                    <a:pt x="875" y="998"/>
                    <a:pt x="724" y="998"/>
                  </a:cubicBezTo>
                  <a:cubicBezTo>
                    <a:pt x="574" y="998"/>
                    <a:pt x="451" y="875"/>
                    <a:pt x="451" y="725"/>
                  </a:cubicBezTo>
                  <a:cubicBezTo>
                    <a:pt x="451" y="574"/>
                    <a:pt x="574" y="452"/>
                    <a:pt x="724" y="452"/>
                  </a:cubicBezTo>
                  <a:close/>
                  <a:moveTo>
                    <a:pt x="725" y="1"/>
                  </a:moveTo>
                  <a:cubicBezTo>
                    <a:pt x="325" y="1"/>
                    <a:pt x="0" y="326"/>
                    <a:pt x="0" y="725"/>
                  </a:cubicBezTo>
                  <a:cubicBezTo>
                    <a:pt x="0" y="1124"/>
                    <a:pt x="325" y="1449"/>
                    <a:pt x="725" y="1449"/>
                  </a:cubicBezTo>
                  <a:cubicBezTo>
                    <a:pt x="1123" y="1449"/>
                    <a:pt x="1448" y="1124"/>
                    <a:pt x="1448" y="725"/>
                  </a:cubicBezTo>
                  <a:cubicBezTo>
                    <a:pt x="1448" y="326"/>
                    <a:pt x="1123" y="1"/>
                    <a:pt x="7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theme/theme1.xml><?xml version="1.0" encoding="utf-8"?>
<a:theme xmlns:a="http://schemas.openxmlformats.org/drawingml/2006/main" name="Fantasy Cloud Sky Theme by Slidesg">
  <a:themeElements>
    <a:clrScheme name="Simple Light">
      <a:dk1>
        <a:srgbClr val="383838"/>
      </a:dk1>
      <a:lt1>
        <a:srgbClr val="FFFAFA"/>
      </a:lt1>
      <a:dk2>
        <a:srgbClr val="C1ABEC"/>
      </a:dk2>
      <a:lt2>
        <a:srgbClr val="FF84A9"/>
      </a:lt2>
      <a:accent1>
        <a:srgbClr val="FFCFDE"/>
      </a:accent1>
      <a:accent2>
        <a:srgbClr val="9EEFFF"/>
      </a:accent2>
      <a:accent3>
        <a:srgbClr val="C0D9EF"/>
      </a:accent3>
      <a:accent4>
        <a:srgbClr val="F5F5BE"/>
      </a:accent4>
      <a:accent5>
        <a:srgbClr val="FFFFFF"/>
      </a:accent5>
      <a:accent6>
        <a:srgbClr val="FFFFFF"/>
      </a:accent6>
      <a:hlink>
        <a:srgbClr val="38383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1721</Words>
  <Application>Microsoft Office PowerPoint</Application>
  <PresentationFormat>全屏显示(16:9)</PresentationFormat>
  <Paragraphs>271</Paragraphs>
  <Slides>51</Slides>
  <Notes>51</Notes>
  <HiddenSlides>0</HiddenSlides>
  <MMClips>0</MMClips>
  <ScaleCrop>false</ScaleCrop>
  <HeadingPairs>
    <vt:vector size="6" baseType="variant">
      <vt:variant>
        <vt:lpstr>已用的字体</vt:lpstr>
      </vt:variant>
      <vt:variant>
        <vt:i4>13</vt:i4>
      </vt:variant>
      <vt:variant>
        <vt:lpstr>主题</vt:lpstr>
      </vt:variant>
      <vt:variant>
        <vt:i4>3</vt:i4>
      </vt:variant>
      <vt:variant>
        <vt:lpstr>幻灯片标题</vt:lpstr>
      </vt:variant>
      <vt:variant>
        <vt:i4>51</vt:i4>
      </vt:variant>
    </vt:vector>
  </HeadingPairs>
  <TitlesOfParts>
    <vt:vector size="67" baseType="lpstr">
      <vt:lpstr>Kumbh Sans SemiBold</vt:lpstr>
      <vt:lpstr>Actor</vt:lpstr>
      <vt:lpstr>Amatic SC</vt:lpstr>
      <vt:lpstr>Kumbh Sans</vt:lpstr>
      <vt:lpstr>Bebas Neue</vt:lpstr>
      <vt:lpstr>Arial</vt:lpstr>
      <vt:lpstr>Roboto Medium</vt:lpstr>
      <vt:lpstr>Proxima Nova</vt:lpstr>
      <vt:lpstr>Nunito Light</vt:lpstr>
      <vt:lpstr>Figtree Medium</vt:lpstr>
      <vt:lpstr>Figtree</vt:lpstr>
      <vt:lpstr>Calibri</vt:lpstr>
      <vt:lpstr>Anaheim</vt:lpstr>
      <vt:lpstr>Fantasy Cloud Sky Theme by Slidesg</vt:lpstr>
      <vt:lpstr>Slidesgo Final Pages</vt:lpstr>
      <vt:lpstr>1_Slidesgo Final Pages</vt:lpstr>
      <vt:lpstr>Fantasy Cloud Sky Theme</vt:lpstr>
      <vt:lpstr>Table of contents</vt:lpstr>
      <vt:lpstr>Introduction</vt:lpstr>
      <vt:lpstr>Introduction</vt:lpstr>
      <vt:lpstr>Do you need a longer text?</vt:lpstr>
      <vt:lpstr>Whoa!</vt:lpstr>
      <vt:lpstr>The slide title goes here!</vt:lpstr>
      <vt:lpstr>Maybe you need to divide the content</vt:lpstr>
      <vt:lpstr>Here are three important ideas</vt:lpstr>
      <vt:lpstr>Divide the content in four ideas</vt:lpstr>
      <vt:lpstr>Reviewing concepts is a good idea</vt:lpstr>
      <vt:lpstr>Awesome words</vt:lpstr>
      <vt:lpstr>Five elements to explain</vt:lpstr>
      <vt:lpstr>—Someone Famous</vt:lpstr>
      <vt:lpstr>About</vt:lpstr>
      <vt:lpstr>A picture is worth a thousand words</vt:lpstr>
      <vt:lpstr>A picture always reinforces  the concept</vt:lpstr>
      <vt:lpstr>4,498,300,000</vt:lpstr>
      <vt:lpstr>9h 55m 23s</vt:lpstr>
      <vt:lpstr>Let’s use some percentages</vt:lpstr>
      <vt:lpstr>Computer mockup</vt:lpstr>
      <vt:lpstr>Tablet mockup</vt:lpstr>
      <vt:lpstr>Phone mockup</vt:lpstr>
      <vt:lpstr>This is a map</vt:lpstr>
      <vt:lpstr>A timeline always works well</vt:lpstr>
      <vt:lpstr>Infographics are useful</vt:lpstr>
      <vt:lpstr>Types of fantasy themes</vt:lpstr>
      <vt:lpstr>You can use this graph</vt:lpstr>
      <vt:lpstr>Check out this diagram</vt:lpstr>
      <vt:lpstr>Some authors that used this theme</vt:lpstr>
      <vt:lpstr>What will you choose?</vt:lpstr>
      <vt:lpstr>Our team</vt:lpstr>
      <vt:lpstr>Conclusion</vt:lpstr>
      <vt:lpstr>Thanks!</vt:lpstr>
      <vt:lpstr>Icon pack</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Fantasy Cloud Sky Theme</dc:title>
  <cp:lastModifiedBy>龙 刘</cp:lastModifiedBy>
  <cp:revision>1</cp:revision>
  <dcterms:modified xsi:type="dcterms:W3CDTF">2023-08-20T13:24:23Z</dcterms:modified>
</cp:coreProperties>
</file>