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3"/>
  </p:notesMasterIdLst>
  <p:sldIdLst>
    <p:sldId id="487" r:id="rId2"/>
    <p:sldId id="486" r:id="rId3"/>
    <p:sldId id="445" r:id="rId4"/>
    <p:sldId id="266" r:id="rId5"/>
    <p:sldId id="465" r:id="rId6"/>
    <p:sldId id="466" r:id="rId7"/>
    <p:sldId id="467" r:id="rId8"/>
    <p:sldId id="421" r:id="rId9"/>
    <p:sldId id="362" r:id="rId10"/>
    <p:sldId id="263" r:id="rId11"/>
    <p:sldId id="264" r:id="rId12"/>
    <p:sldId id="422" r:id="rId13"/>
    <p:sldId id="363" r:id="rId14"/>
    <p:sldId id="369" r:id="rId15"/>
    <p:sldId id="423" r:id="rId16"/>
    <p:sldId id="366" r:id="rId17"/>
    <p:sldId id="364" r:id="rId18"/>
    <p:sldId id="367" r:id="rId19"/>
    <p:sldId id="370" r:id="rId20"/>
    <p:sldId id="424" r:id="rId21"/>
    <p:sldId id="365" r:id="rId22"/>
    <p:sldId id="368" r:id="rId23"/>
    <p:sldId id="371" r:id="rId24"/>
    <p:sldId id="425" r:id="rId25"/>
    <p:sldId id="468" r:id="rId26"/>
    <p:sldId id="469" r:id="rId27"/>
    <p:sldId id="470" r:id="rId28"/>
    <p:sldId id="471" r:id="rId29"/>
    <p:sldId id="472" r:id="rId30"/>
    <p:sldId id="473" r:id="rId31"/>
    <p:sldId id="474" r:id="rId32"/>
    <p:sldId id="478" r:id="rId33"/>
    <p:sldId id="475" r:id="rId34"/>
    <p:sldId id="476" r:id="rId35"/>
    <p:sldId id="477" r:id="rId36"/>
    <p:sldId id="479" r:id="rId37"/>
    <p:sldId id="480" r:id="rId38"/>
    <p:sldId id="481" r:id="rId39"/>
    <p:sldId id="482" r:id="rId40"/>
    <p:sldId id="483" r:id="rId41"/>
    <p:sldId id="484" r:id="rId4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698" autoAdjust="0"/>
    <p:restoredTop sz="94660"/>
  </p:normalViewPr>
  <p:slideViewPr>
    <p:cSldViewPr snapToGrid="0">
      <p:cViewPr varScale="1">
        <p:scale>
          <a:sx n="82" d="100"/>
          <a:sy n="82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84F3EDA-DEBE-482F-A044-7D44CE13F2C5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7706F1-8B1E-4605-B897-DEE0719A217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8919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BDBC1C-B9BB-5BF7-255D-BC03AAE71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6CFDDFA-9C2A-38EC-C9D9-938DFCD3F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DC71BBD-434B-E422-47C5-F45C356D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E5E05C-E41D-3CA6-5D8E-8B5EB8AB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E813C8C-2A0E-56C1-7670-1A1DCADE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28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56F100-DE5F-F352-3BB0-0A355503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7E82A17-FCD2-C191-4DCF-E90656F30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B4B0A47-217B-45DD-7548-85192EB5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1F5FDA9-93EA-CA85-B0CF-DE9237BD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F77CDF3-0264-E09F-27CD-BD2F4B0B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39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E625508-B639-D9E6-D245-4B4E40744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DC0BD29-7D05-CB18-ED26-7EC5A7B6D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996FE1A-2DDD-6F89-A9DE-95E11354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E5E25D3-681D-79C8-3B58-6C76699E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B79DB73-D5EC-0EFF-8F0E-DA7DE165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FB1FBD-0047-A8E1-096C-D44405B7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9BCE2FD-3097-9044-2C2B-46C229C53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5FA7F18-5385-EB67-31A1-DEDCDBC3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92189B-00B7-7C1C-CB33-7232A6A0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FC2D08-A7F1-E93C-E547-80259ECF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37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5E2F63-C48F-7A84-1B77-B7E52A03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EA3AECD-5723-A94E-4E8D-F1208344C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873C89-964E-1579-A4DB-D0CA9C1A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BBE206-3C31-5419-CD1A-9C018F30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690C099-2D65-E849-D81F-ED718FBF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5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47EA82-26B9-1B63-5787-25866A59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C18C04D-4CEB-8D0E-AA6F-E309DD75F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9EF1BA2-53B1-4652-4EC1-151EEE59D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AA18839-C2BB-4144-B84E-67EB6A23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7F3AD96-168B-9D64-A74C-876B6D47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7FCB7A6-CEED-C8A9-4B7D-A702F42A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36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D64293-87F8-D578-A1A4-355BEEB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0768B37-63A0-51EE-357F-7D2C6485D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427725E-42F3-0148-3D22-F3962EFD8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5C51D4D-E7B8-ABC3-3D91-5D2EC89A3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C7BD2BA-86A5-63E8-27C8-6C031F76F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8D49E0B-B4E7-D563-CBC3-BB7549EE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87D98A5-0304-B075-2598-26BAC039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ACA2B06-D699-F41D-FB7D-AF860EAD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F1CC10-430E-C5A8-B113-5CA26700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1039E21-96B8-06A5-5802-28128569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DB19590-1612-430A-7319-D970F871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184575-486C-D821-F1FC-88290626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47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C5223F7-74E6-9E05-A9DA-37171D7B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10C8B66D-B4E5-6FDE-092F-10E75029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7AB6E78-9E32-5676-9101-755BC13F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06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CD3ED5-9F48-FEB1-109A-A1F963FF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9580C88-EF6D-E81A-3607-B7769956B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907814F-1FEB-30D3-ABE1-2163EEAC1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2729436-0870-3E39-3254-FE43BD59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2FF5E32-35A6-B910-0250-FBAA6FF8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B5FFAB4-249F-6D08-C54D-8205E2A0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63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CD8352-695C-EFB2-F45E-E3CF287E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55FFA2E-2279-5F00-8065-2817313C8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7E480FE-91A0-0122-84D5-9CB2EB8E1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5B91DD7-D9CC-4F53-1681-B5646CA0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3B94924-D6CB-A804-561E-BEB5CA66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2F5038C-4F6D-97F4-3F0B-517DF24C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33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AEDAE80-343B-9981-8AD8-BCBC12C5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8DC24F9-ED92-F413-197C-F98F81145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9C4F155-6DD7-7994-6CD7-08F2204C0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9D6F4-6884-4B65-9294-EBE1BD67DF0B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5CB693-7206-C929-DD2A-85E541AD0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98969E8-F3EA-EA7F-41B0-3465667A1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374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1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slide" Target="slide15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1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18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2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1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1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2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2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slide" Target="slide22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25.xml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2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2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2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2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slide" Target="slide28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29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25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25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3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3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slide" Target="slide32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5.m4a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5.m4a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29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29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3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3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slide" Target="slide34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3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4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39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slide" Target="slide38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41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3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7.wav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1.xml"/><Relationship Id="rId10" Type="http://schemas.openxmlformats.org/officeDocument/2006/relationships/slide" Target="slide5.xml"/><Relationship Id="rId4" Type="http://schemas.openxmlformats.org/officeDocument/2006/relationships/audio" Target="../media/media7.wav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3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3.wav"/><Relationship Id="rId7" Type="http://schemas.openxmlformats.org/officeDocument/2006/relationships/slide" Target="slide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slide" Target="slide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jpeg"/><Relationship Id="rId5" Type="http://schemas.openxmlformats.org/officeDocument/2006/relationships/slide" Target="slide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.xml"/><Relationship Id="rId3" Type="http://schemas.microsoft.com/office/2007/relationships/media" Target="../media/media9.mp3"/><Relationship Id="rId7" Type="http://schemas.openxmlformats.org/officeDocument/2006/relationships/slide" Target="slide10.xml"/><Relationship Id="rId12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11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12.xml"/><Relationship Id="rId4" Type="http://schemas.openxmlformats.org/officeDocument/2006/relationships/audio" Target="../media/media9.mp3"/><Relationship Id="rId9" Type="http://schemas.openxmlformats.org/officeDocument/2006/relationships/image" Target="../media/image11.jpe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342092A-5848-D068-6E33-F9F4A3F28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7" cy="6857999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C171672E-3A70-D982-94F0-782272A30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62" y="111967"/>
            <a:ext cx="2977037" cy="6404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720F977-74B3-33F7-14AE-126CC4654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3858856" y="796845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16D4E177-12C5-60DE-6CFA-D9399191EC48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B3FB295-A945-E9EF-9D59-1BF1AC3EB7EC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12B7F456-C437-D6FF-0AB5-3A1132A183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4156" y="4962215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313951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70CCCF6-EECB-4CD6-B721-6949F455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תמונה 4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2" y="115747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5851525" y="431838"/>
            <a:ext cx="3240912" cy="923330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4045931-C69A-4EA0-825D-8A039517D728}"/>
              </a:ext>
            </a:extLst>
          </p:cNvPr>
          <p:cNvSpPr txBox="1"/>
          <p:nvPr/>
        </p:nvSpPr>
        <p:spPr>
          <a:xfrm>
            <a:off x="6772275" y="539560"/>
            <a:ext cx="12326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BED0CE8-8303-43B0-B965-F998724335A6}"/>
              </a:ext>
            </a:extLst>
          </p:cNvPr>
          <p:cNvSpPr/>
          <p:nvPr/>
        </p:nvSpPr>
        <p:spPr>
          <a:xfrm>
            <a:off x="1066115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446003EA-924B-D6E9-822E-DE44AB02A47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מסמנת אהבתי">
            <a:extLst>
              <a:ext uri="{FF2B5EF4-FFF2-40B4-BE49-F238E27FC236}">
                <a16:creationId xmlns:a16="http://schemas.microsoft.com/office/drawing/2014/main" id="{1B15A577-FC9A-F9B3-2390-AEB20D2FB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04" y="734282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C -0.00105 0.025 0.06002 0.04699 0.13697 0.04792 C 0.19804 0.05 0.24804 0.03797 0.24895 0.02292 C 0.24895 0.00811 0.2 -0.00601 0.13802 -0.00694 C 0.10703 -0.00694 0.07903 -0.00509 0.05898 -4.07407E-6 C 0.02994 0.00695 0.01302 0.01806 0.01302 0.03102 C 0.01302 0.03797 0.01796 0.04491 0.02695 0.05093 C 0.04804 0.06389 0.08906 0.07292 0.13593 0.07408 C 0.19101 0.07593 0.23593 0.06505 0.23593 0.05209 C 0.23697 0.03797 0.19205 0.02593 0.13697 0.02408 C 0.10898 0.02408 0.08398 0.02593 0.06497 0.0301 C 0.03997 0.03704 0.02395 0.04792 0.02395 0.05903 C 0.02395 0.06505 0.02903 0.07107 0.03697 0.07709 C 0.05599 0.08797 0.09205 0.09699 0.13502 0.09792 C 0.18502 0.09908 0.225 0.08889 0.225 0.07709 C 0.22604 0.06505 0.18593 0.05394 0.13593 0.05301 C 0.11093 0.05209 0.08802 0.05394 0.07096 0.05811 C 0.04804 0.06389 0.03502 0.07292 0.03502 0.08403 C 0.03502 0.08889 0.03906 0.09491 0.04596 0.1 C 0.06302 0.10996 0.09596 0.11806 0.13398 0.11899 C 0.17903 0.11899 0.21497 0.11112 0.21497 0.1 C 0.21497 0.08889 0.17994 0.07894 0.13502 0.07801 C 0.11302 0.07801 0.09205 0.0801 0.07695 0.08311 C 0.05599 0.08797 0.04401 0.09699 0.04296 0.10602 C 0.04296 0.11112 0.04804 0.11598 0.05403 0.11991 C 0.06901 0.1301 0.09895 0.13704 0.13294 0.13704 C 0.17304 0.13797 0.20599 0.13102 0.20599 0.12107 C 0.20703 0.11112 0.17395 0.10209 0.13398 0.10093 C 0.11406 0.10093 0.09505 0.10209 0.08203 0.10602 C 0.06302 0.10996 0.05195 0.11806 0.05195 0.12593 C 0.05195 0.13102 0.05494 0.13496 0.06093 0.13889 C 0.075 0.14792 0.10104 0.15394 0.13203 0.1551 C 0.16901 0.1551 0.19804 0.14908 0.19804 0.14005 C 0.19895 0.13102 0.17005 0.12292 0.13294 0.12199 C 0.11497 0.12199 0.09895 0.12292 0.08697 0.12593 C 0.07005 0.1301 0.06002 0.13704 0.06002 0.14491 C 0.06002 0.14908 0.06302 0.15209 0.06796 0.15602 C 0.07994 0.16389 0.10403 0.16899 0.13203 0.16991 C 0.16497 0.17107 0.19101 0.16505 0.19101 0.15602 C 0.19101 0.14908 0.16601 0.14098 0.13294 0.14098 C 0.11601 0.14005 0.10104 0.1419 0.08997 0.14399 C 0.075 0.14792 0.06601 0.15394 0.06601 0.16112 C 0.06601 0.16505 0.06901 0.16806 0.07395 0.17107 C 0.08502 0.17801 0.10703 0.18311 0.13099 0.18403 C 0.16093 0.18496 0.18502 0.17894 0.18502 0.17199 C 0.18502 0.16389 0.16093 0.15811 0.13203 0.15695 C 0.11796 0.15695 0.10403 0.15811 0.09401 0.16112 C 0.07994 0.16389 0.072 0.16899 0.072 0.17593 C 0.072 0.17894 0.075 0.18195 0.07903 0.18496 C 0.08906 0.19098 0.10794 0.19607 0.13099 0.19607 C 0.15703 0.19699 0.17903 0.1919 0.17903 0.18496 C 0.17903 0.17894 0.15794 0.17292 0.13099 0.17292 C 0.11901 0.17199 0.10599 0.17292 0.097 0.175 C 0.08502 0.17894 0.07799 0.18403 0.07799 0.18889 C 0.07799 0.1919 0.07994 0.19491 0.08398 0.19699 C 0.09296 0.20301 0.11002 0.20695 0.13099 0.20811 C 0.15494 0.20811 0.17395 0.20301 0.17395 0.19792 C 0.17395 0.1919 0.15494 0.18612 0.13099 0.18612 C 0.11901 0.18612 0.10794 0.18704 0.10104 0.18889 C 0.08906 0.19098 0.08294 0.19607 0.08294 0.20093 C 0.08294 0.20301 0.08502 0.20602 0.08802 0.20811 C 0.09596 0.21389 0.11197 0.2169 0.12994 0.21806 C 0.15195 0.21806 0.16901 0.21389 0.16901 0.20903 C 0.16901 0.20301 0.15195 0.19908 0.13099 0.19792 C 0.12005 0.19792 0.11002 0.19908 0.10299 0.20093 C 0.09296 0.20301 0.08697 0.20695 0.08697 0.21204 C 0.08697 0.21389 0.08906 0.21598 0.09205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82EB80-628C-47B3-94F5-EDED1B063F7E}"/>
              </a:ext>
            </a:extLst>
          </p:cNvPr>
          <p:cNvSpPr/>
          <p:nvPr/>
        </p:nvSpPr>
        <p:spPr>
          <a:xfrm>
            <a:off x="1075259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C2EBE79A-B485-5F76-4089-FB18639BF463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3869AB1E-058B-1699-5B36-CADD3D070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43" y="600317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982EB80-628C-47B3-94F5-EDED1B063F7E}"/>
              </a:ext>
            </a:extLst>
          </p:cNvPr>
          <p:cNvSpPr/>
          <p:nvPr/>
        </p:nvSpPr>
        <p:spPr>
          <a:xfrm>
            <a:off x="1075259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54709AA9-32AF-1EF1-4C9B-0D0BE3A4191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225A1111-91BE-6E32-DE1A-39395E473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96" y="633677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C 0.00105 0.03403 0.01094 0.06504 0.028 0.08495 C 0.028 0.08611 0.05495 0.11296 0.05495 0.11204 C 0.07006 0.12708 0.07904 0.14792 0.07904 0.16991 C 0.07904 0.21389 0.04401 0.24907 -3.75E-6 0.25 C -0.04401 0.24907 -0.07903 0.21389 -0.07903 0.16991 C -0.07903 0.14792 -0.07005 0.12708 -0.05494 0.11204 C -0.05494 0.11296 -0.02799 0.08611 -0.02799 0.08495 C -0.01093 0.06504 -0.00104 0.03403 -3.75E-6 1.48148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9" y="94902"/>
            <a:ext cx="10953354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4006520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19-5</a:t>
            </a:r>
          </a:p>
        </p:txBody>
      </p:sp>
      <p:pic>
        <p:nvPicPr>
          <p:cNvPr id="14" name="תמונה 13" descr="דבורה עושה התנגשות אגרופים">
            <a:extLst>
              <a:ext uri="{FF2B5EF4-FFF2-40B4-BE49-F238E27FC236}">
                <a16:creationId xmlns:a16="http://schemas.microsoft.com/office/drawing/2014/main" id="{A63D19AC-5A2E-4456-B2BA-4F0B7EE592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93" y="-442008"/>
            <a:ext cx="4677824" cy="3275239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7BD72DAC-B81A-4697-87F9-9C4DB5D1AE57}"/>
              </a:ext>
            </a:extLst>
          </p:cNvPr>
          <p:cNvSpPr/>
          <p:nvPr/>
        </p:nvSpPr>
        <p:spPr>
          <a:xfrm>
            <a:off x="1732189" y="255229"/>
            <a:ext cx="4565337" cy="1338611"/>
          </a:xfrm>
          <a:prstGeom prst="wedgeEllipseCallout">
            <a:avLst>
              <a:gd name="adj1" fmla="val 57903"/>
              <a:gd name="adj2" fmla="val 4231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B8B3F183-A5A4-4D7E-970B-7C77463EA334}"/>
              </a:ext>
            </a:extLst>
          </p:cNvPr>
          <p:cNvSpPr/>
          <p:nvPr/>
        </p:nvSpPr>
        <p:spPr>
          <a:xfrm>
            <a:off x="10676397" y="55016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D2A27E9-3E50-48F8-8C02-A245E388A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2192000" y="437171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C1DEC483-B64B-9A3B-C4A4-C4C0DE7D27A2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Pickled Pink">
            <a:hlinkClick r:id="" action="ppaction://media"/>
            <a:extLst>
              <a:ext uri="{FF2B5EF4-FFF2-40B4-BE49-F238E27FC236}">
                <a16:creationId xmlns:a16="http://schemas.microsoft.com/office/drawing/2014/main" id="{12410749-31DF-525C-5DF4-3CDF12D023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93723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94208B0-5C77-4302-AF15-788819CD5D44}"/>
              </a:ext>
            </a:extLst>
          </p:cNvPr>
          <p:cNvSpPr/>
          <p:nvPr/>
        </p:nvSpPr>
        <p:spPr>
          <a:xfrm>
            <a:off x="1072211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E775DA06-984F-2AE0-6E85-5E8591659B7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AE9D5F98-B066-3AF5-2878-110B665F8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15" y="159755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46 0.05486 C -0.04192 0.07245 -0.02187 0.07523 -0.00299 0.06134 C -0.00247 0.0618 0.02513 0.03727 0.02461 0.03657 C 0.03998 0.02268 0.05495 0.02106 0.06498 0.03333 C 0.08568 0.0581 0.08243 0.1294 0.05834 0.1949 C 0.03308 0.25902 -0.00273 0.2912 -0.02343 0.26643 C -0.03359 0.25416 -0.03828 0.2294 -0.03685 0.19861 C -0.03632 0.19907 -0.03398 0.14421 -0.03437 0.14375 C -0.03424 0.1074 -0.04297 0.07546 -0.05846 0.05486 Z " pathEditMode="relative" rAng="1824000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93723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94208B0-5C77-4302-AF15-788819CD5D44}"/>
              </a:ext>
            </a:extLst>
          </p:cNvPr>
          <p:cNvSpPr/>
          <p:nvPr/>
        </p:nvSpPr>
        <p:spPr>
          <a:xfrm>
            <a:off x="1072211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FE8858FF-1440-DD9C-6BB2-93500E131C7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7F0CA7AA-EEE4-1EE0-F333-F3F379F16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42" y="1056817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C 0.00104 0.03403 0.01094 0.06505 0.02799 0.08496 C 0.02799 0.08612 0.05495 0.11297 0.05495 0.11204 C 0.07005 0.12709 0.07903 0.14792 0.07903 0.16991 C 0.07903 0.21389 0.04401 0.24908 2.29167E-6 0.25 C -0.04401 0.24908 -0.07904 0.21389 -0.07904 0.16991 C -0.07904 0.14792 -0.07005 0.12709 -0.05495 0.11204 C -0.05495 0.11297 -0.028 0.08612 -0.028 0.08496 C -0.01094 0.06505 -0.00104 0.03403 2.29167E-6 -4.07407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70CCCF6-EECB-4CD6-B721-6949F455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תמונה 4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2" y="115747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5851525" y="413800"/>
            <a:ext cx="3240912" cy="923330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4045931-C69A-4EA0-825D-8A039517D728}"/>
              </a:ext>
            </a:extLst>
          </p:cNvPr>
          <p:cNvSpPr txBox="1"/>
          <p:nvPr/>
        </p:nvSpPr>
        <p:spPr>
          <a:xfrm>
            <a:off x="6869931" y="521522"/>
            <a:ext cx="12041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722EB56-763A-41B6-BF69-2AB0D80425FE}"/>
              </a:ext>
            </a:extLst>
          </p:cNvPr>
          <p:cNvSpPr/>
          <p:nvPr/>
        </p:nvSpPr>
        <p:spPr>
          <a:xfrm>
            <a:off x="1066115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C1D6F022-30EA-8C33-40B3-62EE2DDE597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מסמנת אהבתי">
            <a:extLst>
              <a:ext uri="{FF2B5EF4-FFF2-40B4-BE49-F238E27FC236}">
                <a16:creationId xmlns:a16="http://schemas.microsoft.com/office/drawing/2014/main" id="{3178BABA-91CF-9100-4517-021DCC845F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78" y="600720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C -0.00105 0.025 0.06002 0.04699 0.13697 0.04792 C 0.19804 0.05 0.24804 0.03796 0.24895 0.02292 C 0.24895 0.0081 0.2 -0.00602 0.13802 -0.00694 C 0.10703 -0.00694 0.07903 -0.00509 0.05898 3.7037E-7 C 0.02994 0.00694 0.01302 0.01806 0.01302 0.03102 C 0.01302 0.03796 0.01796 0.04491 0.02695 0.05093 C 0.04804 0.06389 0.08906 0.07292 0.13593 0.07407 C 0.19101 0.07593 0.23593 0.06505 0.23593 0.05208 C 0.23697 0.03796 0.19205 0.02593 0.13697 0.02407 C 0.10898 0.02407 0.08398 0.02593 0.06497 0.03009 C 0.03997 0.03704 0.02395 0.04792 0.02395 0.05903 C 0.02395 0.06505 0.02903 0.07106 0.03697 0.07708 C 0.05599 0.08796 0.09205 0.09699 0.13502 0.09792 C 0.18502 0.09907 0.225 0.08889 0.225 0.07708 C 0.22604 0.06505 0.18593 0.05393 0.13593 0.05301 C 0.11093 0.05208 0.08802 0.05393 0.07096 0.0581 C 0.04804 0.06389 0.03502 0.07292 0.03502 0.08403 C 0.03502 0.08889 0.03906 0.09491 0.04596 0.1 C 0.06302 0.10995 0.09596 0.11806 0.13398 0.11898 C 0.17903 0.11898 0.21497 0.11111 0.21497 0.1 C 0.21497 0.08889 0.17994 0.07893 0.13502 0.07801 C 0.11302 0.07801 0.09205 0.08009 0.07695 0.0831 C 0.05599 0.08796 0.04401 0.09699 0.04296 0.10602 C 0.04296 0.11111 0.04804 0.11597 0.05403 0.11991 C 0.06901 0.13009 0.09895 0.13704 0.13294 0.13704 C 0.17304 0.13796 0.20599 0.13102 0.20599 0.12106 C 0.20703 0.11111 0.17395 0.10208 0.13398 0.10093 C 0.11406 0.10093 0.09505 0.10208 0.08203 0.10602 C 0.06302 0.10995 0.05195 0.11806 0.05195 0.12593 C 0.05195 0.13102 0.05494 0.13495 0.06093 0.13889 C 0.075 0.14792 0.10104 0.15393 0.13203 0.15509 C 0.16901 0.15509 0.19804 0.14907 0.19804 0.14005 C 0.19895 0.13102 0.17005 0.12292 0.13294 0.12199 C 0.11497 0.12199 0.09895 0.12292 0.08697 0.12593 C 0.07005 0.13009 0.06002 0.13704 0.06002 0.14491 C 0.06002 0.14907 0.06302 0.15208 0.06796 0.15602 C 0.07994 0.16389 0.10403 0.16898 0.13203 0.16991 C 0.16497 0.17106 0.19101 0.16505 0.19101 0.15602 C 0.19101 0.14907 0.16601 0.14097 0.13294 0.14097 C 0.11601 0.14005 0.10104 0.1419 0.08997 0.14398 C 0.075 0.14792 0.06601 0.15393 0.06601 0.16111 C 0.06601 0.16505 0.06901 0.16806 0.07395 0.17106 C 0.08502 0.17801 0.10703 0.1831 0.13099 0.18403 C 0.16093 0.18495 0.18502 0.17893 0.18502 0.17199 C 0.18502 0.16389 0.16093 0.1581 0.13203 0.15694 C 0.11796 0.15694 0.10403 0.1581 0.09401 0.16111 C 0.07994 0.16389 0.072 0.16898 0.072 0.17593 C 0.072 0.17893 0.075 0.18194 0.07903 0.18495 C 0.08906 0.19097 0.10794 0.19606 0.13099 0.19606 C 0.15703 0.19699 0.17903 0.1919 0.17903 0.18495 C 0.17903 0.17893 0.15794 0.17292 0.13099 0.17292 C 0.11901 0.17199 0.10599 0.17292 0.097 0.175 C 0.08502 0.17893 0.07799 0.18403 0.07799 0.18889 C 0.07799 0.1919 0.07994 0.19491 0.08398 0.19699 C 0.09296 0.20301 0.11002 0.20694 0.13099 0.2081 C 0.15494 0.2081 0.17395 0.20301 0.17395 0.19792 C 0.17395 0.1919 0.15494 0.18611 0.13099 0.18611 C 0.11901 0.18611 0.10794 0.18704 0.10104 0.18889 C 0.08906 0.19097 0.08294 0.19606 0.08294 0.20093 C 0.08294 0.20301 0.08502 0.20602 0.08802 0.2081 C 0.09596 0.21389 0.11197 0.2169 0.12994 0.21806 C 0.15195 0.21806 0.16901 0.21389 0.16901 0.20903 C 0.16901 0.20301 0.15195 0.19907 0.13099 0.19792 C 0.12005 0.19792 0.11002 0.19907 0.10299 0.20093 C 0.09296 0.20301 0.08697 0.20694 0.08697 0.21204 C 0.08697 0.21389 0.08906 0.21597 0.09205 0.21806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16-5</a:t>
            </a:r>
          </a:p>
        </p:txBody>
      </p:sp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D33CBE79-8E1C-4C2B-AA39-2747EB2C6C13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4" name="לחצן פעולה: עבור לדף הבית 13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A2AA923F-2C16-49EB-A4D2-01B82FE4997B}"/>
              </a:ext>
            </a:extLst>
          </p:cNvPr>
          <p:cNvSpPr/>
          <p:nvPr/>
        </p:nvSpPr>
        <p:spPr>
          <a:xfrm>
            <a:off x="1067639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00EF633-2A73-46E4-8A7D-CD9F9C206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12192000" y="439980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FFB25034-3F68-50B7-F19E-03C346D82EFF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שמחה">
            <a:extLst>
              <a:ext uri="{FF2B5EF4-FFF2-40B4-BE49-F238E27FC236}">
                <a16:creationId xmlns:a16="http://schemas.microsoft.com/office/drawing/2014/main" id="{53629DD8-6C18-3735-5A86-27B9FA9055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pic>
        <p:nvPicPr>
          <p:cNvPr id="8" name="Pickled Pink">
            <a:hlinkClick r:id="" action="ppaction://media"/>
            <a:extLst>
              <a:ext uri="{FF2B5EF4-FFF2-40B4-BE49-F238E27FC236}">
                <a16:creationId xmlns:a16="http://schemas.microsoft.com/office/drawing/2014/main" id="{A5637260-321F-33A6-C6FC-06D2DF1F64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70CCCF6-EECB-4CD6-B721-6949F455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תמונה 4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97" y="109165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5787342" y="482797"/>
            <a:ext cx="3240912" cy="923330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555BB5E-2F6C-4777-B19E-B7CA0F42DA5B}"/>
              </a:ext>
            </a:extLst>
          </p:cNvPr>
          <p:cNvSpPr/>
          <p:nvPr/>
        </p:nvSpPr>
        <p:spPr>
          <a:xfrm>
            <a:off x="10722117" y="56083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ציין מיקום של כותרת תחתונה 3">
            <a:extLst>
              <a:ext uri="{FF2B5EF4-FFF2-40B4-BE49-F238E27FC236}">
                <a16:creationId xmlns:a16="http://schemas.microsoft.com/office/drawing/2014/main" id="{594E1C32-785E-14EF-0897-42ED004B35B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68F45EBC-C041-D59F-0E74-1B04F12DF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90" y="351672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C -0.00104 0.025 0.06003 0.04699 0.13698 0.04791 C 0.19805 0.05 0.24805 0.03796 0.24896 0.02291 C 0.24896 0.0081 0.2 -0.00602 0.13802 -0.00695 C 0.10703 -0.00695 0.07904 -0.0051 0.05899 2.96296E-6 C 0.02995 0.00694 0.01302 0.01805 0.01302 0.03102 C 0.01302 0.03796 0.01797 0.0449 0.02696 0.05092 C 0.04805 0.06389 0.08906 0.07291 0.13594 0.07407 C 0.19102 0.07592 0.23594 0.06504 0.23594 0.05208 C 0.23698 0.03796 0.19206 0.02592 0.13698 0.02407 C 0.10899 0.02407 0.08399 0.02592 0.06498 0.03009 C 0.03998 0.03703 0.02396 0.04791 0.02396 0.05902 C 0.02396 0.06504 0.02904 0.07106 0.03698 0.07708 C 0.05599 0.08796 0.09206 0.09699 0.13503 0.09791 C 0.18503 0.09907 0.225 0.08889 0.225 0.07708 C 0.22604 0.06504 0.18594 0.05393 0.13594 0.05301 C 0.11094 0.05208 0.08802 0.05393 0.07097 0.0581 C 0.04805 0.06389 0.03503 0.07291 0.03503 0.08402 C 0.03503 0.08889 0.03906 0.0949 0.04597 0.1 C 0.06302 0.10995 0.09597 0.11805 0.13399 0.11898 C 0.17904 0.11898 0.21498 0.11111 0.21498 0.1 C 0.21498 0.08889 0.17995 0.07893 0.13503 0.07801 C 0.11302 0.07801 0.09206 0.08009 0.07696 0.0831 C 0.05599 0.08796 0.04401 0.09699 0.04297 0.10602 C 0.04297 0.11111 0.04805 0.11597 0.05404 0.1199 C 0.06901 0.13009 0.09896 0.13703 0.13294 0.13703 C 0.17305 0.13796 0.20599 0.13102 0.20599 0.12106 C 0.20703 0.11111 0.17396 0.10208 0.13399 0.10092 C 0.11406 0.10092 0.09505 0.10208 0.08203 0.10602 C 0.06302 0.10995 0.05196 0.11805 0.05196 0.12592 C 0.05196 0.13102 0.05495 0.13495 0.06094 0.13889 C 0.075 0.14791 0.10104 0.15393 0.13203 0.15509 C 0.16901 0.15509 0.19805 0.14907 0.19805 0.14004 C 0.19896 0.13102 0.17005 0.12291 0.13294 0.12199 C 0.11498 0.12199 0.09896 0.12291 0.08698 0.12592 C 0.07005 0.13009 0.06003 0.13703 0.06003 0.1449 C 0.06003 0.14907 0.06302 0.15208 0.06797 0.15602 C 0.07995 0.16389 0.10404 0.16898 0.13203 0.1699 C 0.16498 0.17106 0.19102 0.16504 0.19102 0.15602 C 0.19102 0.14907 0.16602 0.14097 0.13294 0.14097 C 0.11602 0.14004 0.10104 0.1419 0.08998 0.14398 C 0.075 0.14791 0.06602 0.15393 0.06602 0.16111 C 0.06602 0.16504 0.06901 0.16805 0.07396 0.17106 C 0.08503 0.17801 0.10703 0.1831 0.13099 0.18402 C 0.16094 0.18495 0.18503 0.17893 0.18503 0.17199 C 0.18503 0.16389 0.16094 0.1581 0.13203 0.15694 C 0.11797 0.15694 0.10404 0.1581 0.09401 0.16111 C 0.07995 0.16389 0.07201 0.16898 0.07201 0.17592 C 0.07201 0.17893 0.075 0.18194 0.07904 0.18495 C 0.08906 0.19097 0.10794 0.19606 0.13099 0.19606 C 0.15703 0.19699 0.17904 0.1919 0.17904 0.18495 C 0.17904 0.17893 0.15794 0.17291 0.13099 0.17291 C 0.11901 0.17199 0.10599 0.17291 0.09701 0.175 C 0.08503 0.17893 0.078 0.18402 0.078 0.18889 C 0.078 0.1919 0.07995 0.1949 0.08399 0.19699 C 0.09297 0.20301 0.11003 0.20694 0.13099 0.2081 C 0.15495 0.2081 0.17396 0.20301 0.17396 0.19791 C 0.17396 0.1919 0.15495 0.18611 0.13099 0.18611 C 0.11901 0.18611 0.10794 0.18703 0.10104 0.18889 C 0.08906 0.19097 0.08294 0.19606 0.08294 0.20092 C 0.08294 0.20301 0.08503 0.20602 0.08802 0.2081 C 0.09597 0.21389 0.11198 0.2169 0.12995 0.21805 C 0.15196 0.21805 0.16901 0.21389 0.16901 0.20902 C 0.16901 0.20301 0.15196 0.19907 0.13099 0.19791 C 0.12005 0.19791 0.11003 0.19907 0.103 0.20092 C 0.09297 0.20301 0.08698 0.20694 0.08698 0.21203 C 0.08698 0.21389 0.08906 0.21597 0.09206 0.21805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6DF210C-BEF6-40FD-A074-8D56B6E33A20}"/>
              </a:ext>
            </a:extLst>
          </p:cNvPr>
          <p:cNvSpPr/>
          <p:nvPr/>
        </p:nvSpPr>
        <p:spPr>
          <a:xfrm>
            <a:off x="10752597" y="544068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BDFE777D-ACF3-0D95-2C98-F614686DB09A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56F74754-99CB-946E-CEFC-4F90677F9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23" y="76095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0.03403 0.01094 0.06504 0.028 0.08495 C 0.028 0.08611 0.05495 0.11296 0.05495 0.11204 C 0.07005 0.12708 0.07904 0.14792 0.07904 0.16991 C 0.07904 0.21389 0.04401 0.24907 -1.04167E-6 0.25 C -0.04401 0.24907 -0.07904 0.21389 -0.07904 0.16991 C -0.07904 0.14792 -0.07005 0.12708 -0.05495 0.11204 C -0.05495 0.11296 -0.02799 0.08611 -0.02799 0.08495 C -0.01094 0.06504 -0.00104 0.03403 -1.04167E-6 1.48148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15CAE1BD-62CB-9842-7FE3-B69596B6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 anchor="ctr">
            <a:normAutofit/>
          </a:bodyPr>
          <a:lstStyle/>
          <a:p>
            <a:pPr algn="ctr" rtl="0"/>
            <a:r>
              <a:rPr lang="he-IL" sz="40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תַּרְגִּילֵי </a:t>
            </a:r>
            <a:r>
              <a:rPr lang="he-IL" sz="4000" b="1" dirty="0" err="1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sz="40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5 בַּעֲשֶׂרֶת שְׁנִיָּה בְּשִׁיטַת </a:t>
            </a:r>
            <a:br>
              <a:rPr lang="he-IL" sz="40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0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"עֶשֶׂר אֶצְבָּעוֹת לִי יֵשׁ"</a:t>
            </a:r>
            <a:br>
              <a:rPr lang="he-IL" sz="40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br>
              <a:rPr lang="he-IL" sz="40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2000" b="1" dirty="0" err="1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lang="en-US" sz="2000" b="1" kern="1200" spc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מציין מיקום תוכן 5" descr="תמונה שמכילה סרט מצויר, אומנות קליפיפם, צעצוע&#10;&#10;התיאור נוצר באופן אוטומטי">
            <a:extLst>
              <a:ext uri="{FF2B5EF4-FFF2-40B4-BE49-F238E27FC236}">
                <a16:creationId xmlns:a16="http://schemas.microsoft.com/office/drawing/2014/main" id="{AB75B39C-6FEB-91D1-91DD-7DECF65B0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10" y="419647"/>
            <a:ext cx="4121105" cy="5135334"/>
          </a:xfrm>
          <a:prstGeom prst="rect">
            <a:avLst/>
          </a:prstGeom>
        </p:spPr>
      </p:pic>
      <p:sp>
        <p:nvSpPr>
          <p:cNvPr id="8" name="לחצן פעולה: קדימה או הבא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E87EBF2-EBC1-6BE1-CA2B-AEF358A90CA7}"/>
              </a:ext>
            </a:extLst>
          </p:cNvPr>
          <p:cNvSpPr/>
          <p:nvPr/>
        </p:nvSpPr>
        <p:spPr>
          <a:xfrm>
            <a:off x="10313037" y="5837220"/>
            <a:ext cx="816609" cy="730124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3013321-96AC-D483-E600-837EAE134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664" y="175966"/>
            <a:ext cx="487363" cy="487363"/>
          </a:xfrm>
          <a:prstGeom prst="rect">
            <a:avLst/>
          </a:prstGeom>
        </p:spPr>
      </p:pic>
      <p:pic>
        <p:nvPicPr>
          <p:cNvPr id="2" name="צליל חלל">
            <a:hlinkClick r:id="" action="ppaction://media"/>
            <a:extLst>
              <a:ext uri="{FF2B5EF4-FFF2-40B4-BE49-F238E27FC236}">
                <a16:creationId xmlns:a16="http://schemas.microsoft.com/office/drawing/2014/main" id="{47FBD18A-1457-0136-4391-356D823B9A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6279" y="929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18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C 0.02995 -0.03797 0.075 -0.06204 0.125 -0.06204 C 0.175 -0.06204 0.22005 -0.03797 0.25 3.33333E-6 C 0.22005 0.03796 0.175 0.06203 0.125 0.06203 C 0.075 0.06203 0.02995 0.03796 1.45833E-6 3.33333E-6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34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6DF210C-BEF6-40FD-A074-8D56B6E33A20}"/>
              </a:ext>
            </a:extLst>
          </p:cNvPr>
          <p:cNvSpPr/>
          <p:nvPr/>
        </p:nvSpPr>
        <p:spPr>
          <a:xfrm>
            <a:off x="10752597" y="544068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E2B60D09-BE62-C273-8142-319FC8A286EB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AB5A589E-D74B-54AF-64EF-C40CA552A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</a:rPr>
              <a:t>12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David" panose="020E0502060401010101" pitchFamily="34" charset="-79"/>
              </a:rPr>
              <a:t>18-5</a:t>
            </a:r>
          </a:p>
        </p:txBody>
      </p:sp>
      <p:pic>
        <p:nvPicPr>
          <p:cNvPr id="14" name="תמונה 13" descr="דבורה אומרת שלום">
            <a:extLst>
              <a:ext uri="{FF2B5EF4-FFF2-40B4-BE49-F238E27FC236}">
                <a16:creationId xmlns:a16="http://schemas.microsoft.com/office/drawing/2014/main" id="{274CAB7A-0517-41AE-860E-4FB1A5A1A0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74" y="455013"/>
            <a:ext cx="2158085" cy="2158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36744B42-3E59-40B4-A6B5-882C97B4D3E4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04E809C4-462E-4056-8E4F-4BDD50682656}"/>
              </a:ext>
            </a:extLst>
          </p:cNvPr>
          <p:cNvSpPr/>
          <p:nvPr/>
        </p:nvSpPr>
        <p:spPr>
          <a:xfrm>
            <a:off x="1070687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06C644-D164-4485-ABA7-6354D1737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2192000" y="290656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C698AAB9-E663-1C3F-2DC0-3D14C634102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Pickled Pink">
            <a:hlinkClick r:id="" action="ppaction://media"/>
            <a:extLst>
              <a:ext uri="{FF2B5EF4-FFF2-40B4-BE49-F238E27FC236}">
                <a16:creationId xmlns:a16="http://schemas.microsoft.com/office/drawing/2014/main" id="{C5C98826-21B0-6A80-8E3F-D093AB0B79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70CCCF6-EECB-4CD6-B721-6949F455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תמונה 4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2" y="115747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6036090" y="385538"/>
            <a:ext cx="3245563" cy="1039077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hlinkClick r:id="rId7" action="ppaction://hlinksldjump"/>
            <a:extLst>
              <a:ext uri="{FF2B5EF4-FFF2-40B4-BE49-F238E27FC236}">
                <a16:creationId xmlns:a16="http://schemas.microsoft.com/office/drawing/2014/main" id="{44045931-C69A-4EA0-825D-8A039517D728}"/>
              </a:ext>
            </a:extLst>
          </p:cNvPr>
          <p:cNvSpPr txBox="1"/>
          <p:nvPr/>
        </p:nvSpPr>
        <p:spPr>
          <a:xfrm>
            <a:off x="7037771" y="551133"/>
            <a:ext cx="1242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BBF7A15-A408-4AEC-9170-61B750198C48}"/>
              </a:ext>
            </a:extLst>
          </p:cNvPr>
          <p:cNvSpPr/>
          <p:nvPr/>
        </p:nvSpPr>
        <p:spPr>
          <a:xfrm>
            <a:off x="1066115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071CA0E1-57B7-D64B-A492-05EC3390201F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מסמנת אהבתי">
            <a:extLst>
              <a:ext uri="{FF2B5EF4-FFF2-40B4-BE49-F238E27FC236}">
                <a16:creationId xmlns:a16="http://schemas.microsoft.com/office/drawing/2014/main" id="{E699ABFA-6D42-1437-6244-D57B6B8A9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90" y="232534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C -0.00104 0.025 0.06003 0.04699 0.13698 0.04791 C 0.19805 0.05 0.24805 0.03796 0.24896 0.02291 C 0.24896 0.0081 0.2 -0.00602 0.13802 -0.00695 C 0.10703 -0.00695 0.07904 -0.0051 0.05899 4.07407E-6 C 0.02995 0.00694 0.01302 0.01805 0.01302 0.03101 C 0.01302 0.03796 0.01797 0.0449 0.02696 0.05092 C 0.04805 0.06388 0.08906 0.07291 0.13594 0.07407 C 0.19102 0.07592 0.23594 0.06504 0.23594 0.05208 C 0.23698 0.03796 0.19206 0.02592 0.13698 0.02407 C 0.10899 0.02407 0.08399 0.02592 0.06498 0.03009 C 0.03998 0.03703 0.02396 0.04791 0.02396 0.05902 C 0.02396 0.06504 0.02904 0.07106 0.03698 0.07708 C 0.05599 0.08796 0.09206 0.09699 0.13503 0.09791 C 0.18503 0.09907 0.225 0.08888 0.225 0.07708 C 0.22604 0.06504 0.18594 0.05393 0.13594 0.05301 C 0.11094 0.05208 0.08802 0.05393 0.07097 0.0581 C 0.04805 0.06388 0.03503 0.07291 0.03503 0.08402 C 0.03503 0.08888 0.03906 0.0949 0.04597 0.1 C 0.06302 0.10995 0.09597 0.11805 0.13399 0.11898 C 0.17904 0.11898 0.21498 0.11111 0.21498 0.1 C 0.21498 0.08888 0.17995 0.07893 0.13503 0.07801 C 0.11302 0.07801 0.09206 0.08009 0.07696 0.0831 C 0.05599 0.08796 0.04401 0.09699 0.04297 0.10601 C 0.04297 0.11111 0.04805 0.11597 0.05404 0.1199 C 0.06901 0.13009 0.09896 0.13703 0.13294 0.13703 C 0.17305 0.13796 0.20599 0.13101 0.20599 0.12106 C 0.20703 0.11111 0.17396 0.10208 0.13399 0.10092 C 0.11406 0.10092 0.09505 0.10208 0.08203 0.10601 C 0.06302 0.10995 0.05196 0.11805 0.05196 0.12592 C 0.05196 0.13101 0.05495 0.13495 0.06094 0.13888 C 0.075 0.14791 0.10104 0.15393 0.13203 0.15509 C 0.16901 0.15509 0.19805 0.14907 0.19805 0.14004 C 0.19896 0.13101 0.17005 0.12291 0.13294 0.12199 C 0.11498 0.12199 0.09896 0.12291 0.08698 0.12592 C 0.07005 0.13009 0.06003 0.13703 0.06003 0.1449 C 0.06003 0.14907 0.06302 0.15208 0.06797 0.15601 C 0.07995 0.16388 0.10404 0.16898 0.13203 0.1699 C 0.16498 0.17106 0.19102 0.16504 0.19102 0.15601 C 0.19102 0.14907 0.16602 0.14097 0.13294 0.14097 C 0.11602 0.14004 0.10104 0.14189 0.08998 0.14398 C 0.075 0.14791 0.06602 0.15393 0.06602 0.16111 C 0.06602 0.16504 0.06901 0.16805 0.07396 0.17106 C 0.08503 0.17801 0.10703 0.1831 0.13099 0.18402 C 0.16094 0.18495 0.18503 0.17893 0.18503 0.17199 C 0.18503 0.16388 0.16094 0.1581 0.13203 0.15694 C 0.11797 0.15694 0.10404 0.1581 0.09401 0.16111 C 0.07995 0.16388 0.07201 0.16898 0.07201 0.17592 C 0.07201 0.17893 0.075 0.18194 0.07904 0.18495 C 0.08906 0.19097 0.10794 0.19606 0.13099 0.19606 C 0.15703 0.19699 0.17904 0.19189 0.17904 0.18495 C 0.17904 0.17893 0.15794 0.17291 0.13099 0.17291 C 0.11901 0.17199 0.10599 0.17291 0.09701 0.175 C 0.08503 0.17893 0.078 0.18402 0.078 0.18888 C 0.078 0.19189 0.07995 0.1949 0.08399 0.19699 C 0.09297 0.20301 0.11003 0.20694 0.13099 0.2081 C 0.15495 0.2081 0.17396 0.20301 0.17396 0.19791 C 0.17396 0.19189 0.15495 0.18611 0.13099 0.18611 C 0.11901 0.18611 0.10794 0.18703 0.10104 0.18888 C 0.08906 0.19097 0.08294 0.19606 0.08294 0.20092 C 0.08294 0.20301 0.08503 0.20601 0.08802 0.2081 C 0.09597 0.21388 0.11198 0.21689 0.12995 0.21805 C 0.15196 0.21805 0.16901 0.21388 0.16901 0.20902 C 0.16901 0.20301 0.15196 0.19907 0.13099 0.19791 C 0.12005 0.19791 0.11003 0.19907 0.103 0.20092 C 0.09297 0.20301 0.08698 0.20694 0.08698 0.21203 C 0.08698 0.21388 0.08906 0.21597 0.09206 0.21805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44B6C88A-6451-E125-BC12-2B11A05C7D6E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E4417A88-C9B4-37E8-B394-9077A5CC42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655B380B-9963-8262-ED75-05E7A07E062B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9F2994FA-003E-86F8-EE25-AD81427C54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1" y="48612"/>
            <a:ext cx="10896600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4041652" y="1831468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17-5</a:t>
            </a:r>
          </a:p>
        </p:txBody>
      </p:sp>
      <p:sp>
        <p:nvSpPr>
          <p:cNvPr id="13" name="בועת דיבור: אליפסה 12">
            <a:extLst>
              <a:ext uri="{FF2B5EF4-FFF2-40B4-BE49-F238E27FC236}">
                <a16:creationId xmlns:a16="http://schemas.microsoft.com/office/drawing/2014/main" id="{0193E8E0-56E8-455A-AC9E-1DE86C826E8A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4" name="לחצן פעולה: עבור לדף הבית 13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2EF4EBC0-EBA5-4D97-B406-05DF2A429308}"/>
              </a:ext>
            </a:extLst>
          </p:cNvPr>
          <p:cNvSpPr/>
          <p:nvPr/>
        </p:nvSpPr>
        <p:spPr>
          <a:xfrm>
            <a:off x="10813320" y="56388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E271488-BABA-4482-817F-E507E5A0B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12192000" y="551073"/>
            <a:ext cx="627690" cy="487363"/>
          </a:xfrm>
          <a:prstGeom prst="rect">
            <a:avLst/>
          </a:prstGeom>
        </p:spPr>
      </p:pic>
      <p:sp>
        <p:nvSpPr>
          <p:cNvPr id="15" name="מציין מיקום של כותרת תחתונה 3">
            <a:extLst>
              <a:ext uri="{FF2B5EF4-FFF2-40B4-BE49-F238E27FC236}">
                <a16:creationId xmlns:a16="http://schemas.microsoft.com/office/drawing/2014/main" id="{CAFAB0C0-D942-FD9D-1FEF-FFF236DD4BA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שמחה">
            <a:extLst>
              <a:ext uri="{FF2B5EF4-FFF2-40B4-BE49-F238E27FC236}">
                <a16:creationId xmlns:a16="http://schemas.microsoft.com/office/drawing/2014/main" id="{878B61B6-2207-DEFB-3981-033DE73B32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pic>
        <p:nvPicPr>
          <p:cNvPr id="7" name="Pickled Pink">
            <a:hlinkClick r:id="" action="ppaction://media"/>
            <a:extLst>
              <a:ext uri="{FF2B5EF4-FFF2-40B4-BE49-F238E27FC236}">
                <a16:creationId xmlns:a16="http://schemas.microsoft.com/office/drawing/2014/main" id="{0D7A3A89-08C0-1AAD-3450-2542EF69D4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0BE927-FC3B-46B7-9576-C29EF18B2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958CF1D7-6310-D87A-DE54-B9E08E72D801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D1919C97-5F29-7852-A851-9C8B50B06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4" y="598154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C -0.00105 0.025 0.06002 0.04699 0.13697 0.04791 C 0.19804 0.05 0.24804 0.03796 0.24895 0.02291 C 0.24895 0.0081 0.2 -0.00602 0.13802 -0.00695 C 0.10703 -0.00695 0.07903 -0.0051 0.05898 3.33333E-6 C 0.02994 0.00694 0.01302 0.01805 0.01302 0.03102 C 0.01302 0.03796 0.01796 0.0449 0.02695 0.05092 C 0.04804 0.06389 0.08906 0.07291 0.13593 0.07407 C 0.19101 0.07592 0.23593 0.06504 0.23593 0.05208 C 0.23697 0.03796 0.19205 0.02592 0.13697 0.02407 C 0.10898 0.02407 0.08398 0.02592 0.06497 0.03009 C 0.03997 0.03703 0.02395 0.04791 0.02395 0.05902 C 0.02395 0.06504 0.02903 0.07106 0.03697 0.07708 C 0.05599 0.08796 0.09205 0.09699 0.13502 0.09791 C 0.18502 0.09907 0.225 0.08889 0.225 0.07708 C 0.22604 0.06504 0.18593 0.05393 0.13593 0.05301 C 0.11093 0.05208 0.08802 0.05393 0.07096 0.0581 C 0.04804 0.06389 0.03502 0.07291 0.03502 0.08402 C 0.03502 0.08889 0.03906 0.0949 0.04596 0.1 C 0.06302 0.10995 0.09596 0.11805 0.13398 0.11898 C 0.17903 0.11898 0.21497 0.11111 0.21497 0.1 C 0.21497 0.08889 0.17994 0.07893 0.13502 0.07801 C 0.11302 0.07801 0.09205 0.08009 0.07695 0.0831 C 0.05599 0.08796 0.04401 0.09699 0.04296 0.10602 C 0.04296 0.11111 0.04804 0.11597 0.05403 0.1199 C 0.06901 0.13009 0.09895 0.13703 0.13294 0.13703 C 0.17304 0.13796 0.20599 0.13102 0.20599 0.12106 C 0.20703 0.11111 0.17395 0.10208 0.13398 0.10092 C 0.11406 0.10092 0.09505 0.10208 0.08203 0.10602 C 0.06302 0.10995 0.05195 0.11805 0.05195 0.12592 C 0.05195 0.13102 0.05494 0.13495 0.06093 0.13889 C 0.075 0.14791 0.10104 0.15393 0.13203 0.15509 C 0.16901 0.15509 0.19804 0.14907 0.19804 0.14004 C 0.19895 0.13102 0.17005 0.12291 0.13294 0.12199 C 0.11497 0.12199 0.09895 0.12291 0.08697 0.12592 C 0.07005 0.13009 0.06002 0.13703 0.06002 0.1449 C 0.06002 0.14907 0.06302 0.15208 0.06796 0.15602 C 0.07994 0.16389 0.10403 0.16898 0.13203 0.1699 C 0.16497 0.17106 0.19101 0.16504 0.19101 0.15602 C 0.19101 0.14907 0.16601 0.14097 0.13294 0.14097 C 0.11601 0.14004 0.10104 0.14189 0.08997 0.14398 C 0.075 0.14791 0.06601 0.15393 0.06601 0.16111 C 0.06601 0.16504 0.06901 0.16805 0.07395 0.17106 C 0.08502 0.17801 0.10703 0.1831 0.13099 0.18402 C 0.16093 0.18495 0.18502 0.17893 0.18502 0.17199 C 0.18502 0.16389 0.16093 0.1581 0.13203 0.15694 C 0.11796 0.15694 0.10403 0.1581 0.09401 0.16111 C 0.07994 0.16389 0.072 0.16898 0.072 0.17592 C 0.072 0.17893 0.075 0.18194 0.07903 0.18495 C 0.08906 0.19097 0.10794 0.19606 0.13099 0.19606 C 0.15703 0.19699 0.17903 0.19189 0.17903 0.18495 C 0.17903 0.17893 0.15794 0.17291 0.13099 0.17291 C 0.11901 0.17199 0.10599 0.17291 0.097 0.175 C 0.08502 0.17893 0.07799 0.18402 0.07799 0.18889 C 0.07799 0.19189 0.07994 0.1949 0.08398 0.19699 C 0.09296 0.20301 0.11002 0.20694 0.13099 0.2081 C 0.15494 0.2081 0.17395 0.20301 0.17395 0.19791 C 0.17395 0.19189 0.15494 0.18611 0.13099 0.18611 C 0.11901 0.18611 0.10794 0.18703 0.10104 0.18889 C 0.08906 0.19097 0.08294 0.19606 0.08294 0.20092 C 0.08294 0.20301 0.08502 0.20602 0.08802 0.2081 C 0.09596 0.21389 0.11197 0.21689 0.12994 0.21805 C 0.15195 0.21805 0.16901 0.21389 0.16901 0.20902 C 0.16901 0.20301 0.15195 0.19907 0.13099 0.19791 C 0.12005 0.19791 0.11002 0.19907 0.10299 0.20092 C 0.09296 0.20301 0.08697 0.20694 0.08697 0.21203 C 0.08697 0.21389 0.08906 0.21597 0.09205 0.21805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8F9C6459-8AE0-29F7-238C-A674BAF0B13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5473578E-5C33-524E-776C-0CCE5760B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7808FC74-A61F-15E7-F8FE-6557E313A25B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DC70F1FE-9448-2E5B-660D-046D2BF8A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62145"/>
            <a:ext cx="10953354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5637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20-5</a:t>
            </a:r>
          </a:p>
        </p:txBody>
      </p:sp>
      <p:pic>
        <p:nvPicPr>
          <p:cNvPr id="13" name="תמונה 12" descr="דבורה בריאה">
            <a:extLst>
              <a:ext uri="{FF2B5EF4-FFF2-40B4-BE49-F238E27FC236}">
                <a16:creationId xmlns:a16="http://schemas.microsoft.com/office/drawing/2014/main" id="{6473AA6C-692F-437D-AB8E-4E9339422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69" y="874342"/>
            <a:ext cx="2139627" cy="2139627"/>
          </a:xfrm>
          <a:prstGeom prst="rect">
            <a:avLst/>
          </a:prstGeom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CA4CF951-BB2F-421C-81D9-4143BA4FB526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63228"/>
              <a:gd name="adj2" fmla="val 48366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5" name="לחצן פעולה: עבור לדף הבית 14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00315A45-8F0B-4FA2-AB2F-020151BEE6E3}"/>
              </a:ext>
            </a:extLst>
          </p:cNvPr>
          <p:cNvSpPr/>
          <p:nvPr/>
        </p:nvSpPr>
        <p:spPr>
          <a:xfrm>
            <a:off x="1069163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8889946-5E4C-4DC5-9FA0-59142B630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2192000" y="290656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AAA0606F-CB07-49AD-3FF1-73DDA2FE3959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Pickled Pink">
            <a:hlinkClick r:id="" action="ppaction://media"/>
            <a:extLst>
              <a:ext uri="{FF2B5EF4-FFF2-40B4-BE49-F238E27FC236}">
                <a16:creationId xmlns:a16="http://schemas.microsoft.com/office/drawing/2014/main" id="{04316C3A-CD11-8E12-A5B2-1E3916AA24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3AFF9B-0E14-4C32-BF46-DE75DA4C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77" y="494361"/>
            <a:ext cx="10515600" cy="1325563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11" name="מציין מיקום תוכן 10" descr="Reka.in - HD Wallpaper No.365">
            <a:extLst>
              <a:ext uri="{FF2B5EF4-FFF2-40B4-BE49-F238E27FC236}">
                <a16:creationId xmlns:a16="http://schemas.microsoft.com/office/drawing/2014/main" id="{15854FE7-995E-44C4-8EA4-E968EB030AE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7" y="136002"/>
            <a:ext cx="10764455" cy="658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דבורה אומרת שלום">
            <a:extLst>
              <a:ext uri="{FF2B5EF4-FFF2-40B4-BE49-F238E27FC236}">
                <a16:creationId xmlns:a16="http://schemas.microsoft.com/office/drawing/2014/main" id="{9A1609B1-3120-4432-AD93-8E22F42C7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09" y="3168107"/>
            <a:ext cx="1815377" cy="1815377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D7FB1E7A-DB0D-4A92-B681-44560399DBB7}"/>
              </a:ext>
            </a:extLst>
          </p:cNvPr>
          <p:cNvSpPr/>
          <p:nvPr/>
        </p:nvSpPr>
        <p:spPr>
          <a:xfrm>
            <a:off x="5751969" y="695465"/>
            <a:ext cx="5516301" cy="2150741"/>
          </a:xfrm>
          <a:prstGeom prst="wedgeEllipseCallout">
            <a:avLst>
              <a:gd name="adj1" fmla="val -60165"/>
              <a:gd name="adj2" fmla="val 83806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בְּרוּכִים הַבָּאִים לְמִשְׂחַק הַדְּבוֹרִים. בְּמִשְׂחָק זֶה נְתַרְגֵּל פִּתְרוֹן תַּרְגִּילֵי </a:t>
            </a:r>
            <a:r>
              <a:rPr lang="he-IL" sz="24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5 בַּעֲשֶׂרֶת שְׁנִיָּה</a:t>
            </a:r>
          </a:p>
        </p:txBody>
      </p:sp>
      <p:sp>
        <p:nvSpPr>
          <p:cNvPr id="3" name="לחצן פעולה: עבור לדף הבית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525B640-360D-4F95-8D17-29DA77D0F8B3}"/>
              </a:ext>
            </a:extLst>
          </p:cNvPr>
          <p:cNvSpPr/>
          <p:nvPr/>
        </p:nvSpPr>
        <p:spPr>
          <a:xfrm>
            <a:off x="10356357" y="52578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C46154A-BC24-40E9-887E-09474DA919C0}"/>
              </a:ext>
            </a:extLst>
          </p:cNvPr>
          <p:cNvSpPr txBox="1"/>
          <p:nvPr/>
        </p:nvSpPr>
        <p:spPr>
          <a:xfrm>
            <a:off x="5637439" y="2743200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9" name="כוכב: 8 פינות 8">
            <a:hlinkClick r:id="rId9" action="ppaction://hlinksldjump"/>
            <a:extLst>
              <a:ext uri="{FF2B5EF4-FFF2-40B4-BE49-F238E27FC236}">
                <a16:creationId xmlns:a16="http://schemas.microsoft.com/office/drawing/2014/main" id="{5DD25279-11CE-4879-8E25-F40D8D43958F}"/>
              </a:ext>
            </a:extLst>
          </p:cNvPr>
          <p:cNvSpPr/>
          <p:nvPr/>
        </p:nvSpPr>
        <p:spPr>
          <a:xfrm>
            <a:off x="6825343" y="3567205"/>
            <a:ext cx="1191986" cy="1053193"/>
          </a:xfrm>
          <a:prstGeom prst="star8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הַמְשֵׁךְ</a:t>
            </a:r>
          </a:p>
        </p:txBody>
      </p:sp>
      <p:sp>
        <p:nvSpPr>
          <p:cNvPr id="6" name="מציין מיקום של כותרת תחתונה 3">
            <a:extLst>
              <a:ext uri="{FF2B5EF4-FFF2-40B4-BE49-F238E27FC236}">
                <a16:creationId xmlns:a16="http://schemas.microsoft.com/office/drawing/2014/main" id="{C8F98F5D-8DB4-5F44-D945-CC3316D87F5F}"/>
              </a:ext>
            </a:extLst>
          </p:cNvPr>
          <p:cNvSpPr txBox="1">
            <a:spLocks/>
          </p:cNvSpPr>
          <p:nvPr/>
        </p:nvSpPr>
        <p:spPr>
          <a:xfrm>
            <a:off x="6454002" y="6130242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2" name="קול של הודעה">
            <a:hlinkClick r:id="" action="ppaction://media"/>
            <a:extLst>
              <a:ext uri="{FF2B5EF4-FFF2-40B4-BE49-F238E27FC236}">
                <a16:creationId xmlns:a16="http://schemas.microsoft.com/office/drawing/2014/main" id="{B45EA355-6A0B-AB6C-F8A6-5C97256AF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3687" y="250679"/>
            <a:ext cx="487363" cy="487363"/>
          </a:xfrm>
          <a:prstGeom prst="rect">
            <a:avLst/>
          </a:prstGeom>
        </p:spPr>
      </p:pic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A00EF45-5572-0CF0-5158-A8571D2F67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5026" y="10480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0BE927-FC3B-46B7-9576-C29EF18B2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9D748088-E032-37A5-D611-780CBB7EE71E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FAB200D6-188A-3B7F-157A-B8B37F8370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4" y="598154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C -0.00105 0.025 0.06002 0.04699 0.13697 0.04791 C 0.19804 0.05 0.24804 0.03796 0.24895 0.02291 C 0.24895 0.0081 0.2 -0.00602 0.13802 -0.00695 C 0.10703 -0.00695 0.07903 -0.0051 0.05898 3.33333E-6 C 0.02994 0.00694 0.01302 0.01805 0.01302 0.03102 C 0.01302 0.03796 0.01796 0.0449 0.02695 0.05092 C 0.04804 0.06389 0.08906 0.07291 0.13593 0.07407 C 0.19101 0.07592 0.23593 0.06504 0.23593 0.05208 C 0.23697 0.03796 0.19205 0.02592 0.13697 0.02407 C 0.10898 0.02407 0.08398 0.02592 0.06497 0.03009 C 0.03997 0.03703 0.02395 0.04791 0.02395 0.05902 C 0.02395 0.06504 0.02903 0.07106 0.03697 0.07708 C 0.05599 0.08796 0.09205 0.09699 0.13502 0.09791 C 0.18502 0.09907 0.225 0.08889 0.225 0.07708 C 0.22604 0.06504 0.18593 0.05393 0.13593 0.05301 C 0.11093 0.05208 0.08802 0.05393 0.07096 0.0581 C 0.04804 0.06389 0.03502 0.07291 0.03502 0.08402 C 0.03502 0.08889 0.03906 0.0949 0.04596 0.1 C 0.06302 0.10995 0.09596 0.11805 0.13398 0.11898 C 0.17903 0.11898 0.21497 0.11111 0.21497 0.1 C 0.21497 0.08889 0.17994 0.07893 0.13502 0.07801 C 0.11302 0.07801 0.09205 0.08009 0.07695 0.0831 C 0.05599 0.08796 0.04401 0.09699 0.04296 0.10602 C 0.04296 0.11111 0.04804 0.11597 0.05403 0.1199 C 0.06901 0.13009 0.09895 0.13703 0.13294 0.13703 C 0.17304 0.13796 0.20599 0.13102 0.20599 0.12106 C 0.20703 0.11111 0.17395 0.10208 0.13398 0.10092 C 0.11406 0.10092 0.09505 0.10208 0.08203 0.10602 C 0.06302 0.10995 0.05195 0.11805 0.05195 0.12592 C 0.05195 0.13102 0.05494 0.13495 0.06093 0.13889 C 0.075 0.14791 0.10104 0.15393 0.13203 0.15509 C 0.16901 0.15509 0.19804 0.14907 0.19804 0.14004 C 0.19895 0.13102 0.17005 0.12291 0.13294 0.12199 C 0.11497 0.12199 0.09895 0.12291 0.08697 0.12592 C 0.07005 0.13009 0.06002 0.13703 0.06002 0.1449 C 0.06002 0.14907 0.06302 0.15208 0.06796 0.15602 C 0.07994 0.16389 0.10403 0.16898 0.13203 0.1699 C 0.16497 0.17106 0.19101 0.16504 0.19101 0.15602 C 0.19101 0.14907 0.16601 0.14097 0.13294 0.14097 C 0.11601 0.14004 0.10104 0.14189 0.08997 0.14398 C 0.075 0.14791 0.06601 0.15393 0.06601 0.16111 C 0.06601 0.16504 0.06901 0.16805 0.07395 0.17106 C 0.08502 0.17801 0.10703 0.1831 0.13099 0.18402 C 0.16093 0.18495 0.18502 0.17893 0.18502 0.17199 C 0.18502 0.16389 0.16093 0.1581 0.13203 0.15694 C 0.11796 0.15694 0.10403 0.1581 0.09401 0.16111 C 0.07994 0.16389 0.072 0.16898 0.072 0.17592 C 0.072 0.17893 0.075 0.18194 0.07903 0.18495 C 0.08906 0.19097 0.10794 0.19606 0.13099 0.19606 C 0.15703 0.19699 0.17903 0.19189 0.17903 0.18495 C 0.17903 0.17893 0.15794 0.17291 0.13099 0.17291 C 0.11901 0.17199 0.10599 0.17291 0.097 0.175 C 0.08502 0.17893 0.07799 0.18402 0.07799 0.18889 C 0.07799 0.19189 0.07994 0.1949 0.08398 0.19699 C 0.09296 0.20301 0.11002 0.20694 0.13099 0.2081 C 0.15494 0.2081 0.17395 0.20301 0.17395 0.19791 C 0.17395 0.19189 0.15494 0.18611 0.13099 0.18611 C 0.11901 0.18611 0.10794 0.18703 0.10104 0.18889 C 0.08906 0.19097 0.08294 0.19606 0.08294 0.20092 C 0.08294 0.20301 0.08502 0.20602 0.08802 0.2081 C 0.09596 0.21389 0.11197 0.21689 0.12994 0.21805 C 0.15195 0.21805 0.16901 0.21389 0.16901 0.20902 C 0.16901 0.20301 0.15195 0.19907 0.13099 0.19791 C 0.12005 0.19791 0.11002 0.19907 0.10299 0.20092 C 0.09296 0.20301 0.08697 0.20694 0.08697 0.21203 C 0.08697 0.21389 0.08906 0.21597 0.09205 0.21805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22625854-CE47-45B6-5E84-B9D0CD44F05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E9066725-B35A-FE46-0617-B95053D3F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78DC2B67-D7F8-001D-6561-52C04A633110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7F6A3A92-53B2-E7FF-0082-6B90F5A12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</a:rPr>
              <a:t>10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David" panose="020E0502060401010101" pitchFamily="34" charset="-79"/>
              </a:rPr>
              <a:t>16-5</a:t>
            </a:r>
          </a:p>
        </p:txBody>
      </p:sp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36744B42-3E59-40B4-A6B5-882C97B4D3E4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4E809C4-462E-4056-8E4F-4BDD50682656}"/>
              </a:ext>
            </a:extLst>
          </p:cNvPr>
          <p:cNvSpPr/>
          <p:nvPr/>
        </p:nvSpPr>
        <p:spPr>
          <a:xfrm>
            <a:off x="1070687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06C644-D164-4485-ABA7-6354D1737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12192000" y="455013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D4768413-D3EB-9C8B-13DF-2953EF7F21B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אומרת שלום">
            <a:extLst>
              <a:ext uri="{FF2B5EF4-FFF2-40B4-BE49-F238E27FC236}">
                <a16:creationId xmlns:a16="http://schemas.microsoft.com/office/drawing/2014/main" id="{8D75D3F0-1EE0-F6A8-3544-E96EEAE891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74" y="455013"/>
            <a:ext cx="2158085" cy="2158085"/>
          </a:xfrm>
          <a:prstGeom prst="rect">
            <a:avLst/>
          </a:prstGeom>
        </p:spPr>
      </p:pic>
      <p:pic>
        <p:nvPicPr>
          <p:cNvPr id="8" name="Pickled Pink">
            <a:hlinkClick r:id="" action="ppaction://media"/>
            <a:extLst>
              <a:ext uri="{FF2B5EF4-FFF2-40B4-BE49-F238E27FC236}">
                <a16:creationId xmlns:a16="http://schemas.microsoft.com/office/drawing/2014/main" id="{0309620E-3ABD-26B1-A551-AB1588641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2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0BE927-FC3B-46B7-9576-C29EF18B2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0DB84BAA-FA4B-16D6-D721-3475EE53D0A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D53E87F0-CEC4-BDC2-DF3D-952CC0573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4" y="598154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C -0.00105 0.025 0.06002 0.04699 0.13697 0.04791 C 0.19804 0.05 0.24804 0.03796 0.24895 0.02291 C 0.24895 0.0081 0.2 -0.00602 0.13802 -0.00695 C 0.10703 -0.00695 0.07903 -0.0051 0.05898 3.33333E-6 C 0.02994 0.00694 0.01302 0.01805 0.01302 0.03102 C 0.01302 0.03796 0.01796 0.0449 0.02695 0.05092 C 0.04804 0.06389 0.08906 0.07291 0.13593 0.07407 C 0.19101 0.07592 0.23593 0.06504 0.23593 0.05208 C 0.23697 0.03796 0.19205 0.02592 0.13697 0.02407 C 0.10898 0.02407 0.08398 0.02592 0.06497 0.03009 C 0.03997 0.03703 0.02395 0.04791 0.02395 0.05902 C 0.02395 0.06504 0.02903 0.07106 0.03697 0.07708 C 0.05599 0.08796 0.09205 0.09699 0.13502 0.09791 C 0.18502 0.09907 0.225 0.08889 0.225 0.07708 C 0.22604 0.06504 0.18593 0.05393 0.13593 0.05301 C 0.11093 0.05208 0.08802 0.05393 0.07096 0.0581 C 0.04804 0.06389 0.03502 0.07291 0.03502 0.08402 C 0.03502 0.08889 0.03906 0.0949 0.04596 0.1 C 0.06302 0.10995 0.09596 0.11805 0.13398 0.11898 C 0.17903 0.11898 0.21497 0.11111 0.21497 0.1 C 0.21497 0.08889 0.17994 0.07893 0.13502 0.07801 C 0.11302 0.07801 0.09205 0.08009 0.07695 0.0831 C 0.05599 0.08796 0.04401 0.09699 0.04296 0.10602 C 0.04296 0.11111 0.04804 0.11597 0.05403 0.1199 C 0.06901 0.13009 0.09895 0.13703 0.13294 0.13703 C 0.17304 0.13796 0.20599 0.13102 0.20599 0.12106 C 0.20703 0.11111 0.17395 0.10208 0.13398 0.10092 C 0.11406 0.10092 0.09505 0.10208 0.08203 0.10602 C 0.06302 0.10995 0.05195 0.11805 0.05195 0.12592 C 0.05195 0.13102 0.05494 0.13495 0.06093 0.13889 C 0.075 0.14791 0.10104 0.15393 0.13203 0.15509 C 0.16901 0.15509 0.19804 0.14907 0.19804 0.14004 C 0.19895 0.13102 0.17005 0.12291 0.13294 0.12199 C 0.11497 0.12199 0.09895 0.12291 0.08697 0.12592 C 0.07005 0.13009 0.06002 0.13703 0.06002 0.1449 C 0.06002 0.14907 0.06302 0.15208 0.06796 0.15602 C 0.07994 0.16389 0.10403 0.16898 0.13203 0.1699 C 0.16497 0.17106 0.19101 0.16504 0.19101 0.15602 C 0.19101 0.14907 0.16601 0.14097 0.13294 0.14097 C 0.11601 0.14004 0.10104 0.14189 0.08997 0.14398 C 0.075 0.14791 0.06601 0.15393 0.06601 0.16111 C 0.06601 0.16504 0.06901 0.16805 0.07395 0.17106 C 0.08502 0.17801 0.10703 0.1831 0.13099 0.18402 C 0.16093 0.18495 0.18502 0.17893 0.18502 0.17199 C 0.18502 0.16389 0.16093 0.1581 0.13203 0.15694 C 0.11796 0.15694 0.10403 0.1581 0.09401 0.16111 C 0.07994 0.16389 0.072 0.16898 0.072 0.17592 C 0.072 0.17893 0.075 0.18194 0.07903 0.18495 C 0.08906 0.19097 0.10794 0.19606 0.13099 0.19606 C 0.15703 0.19699 0.17903 0.19189 0.17903 0.18495 C 0.17903 0.17893 0.15794 0.17291 0.13099 0.17291 C 0.11901 0.17199 0.10599 0.17291 0.097 0.175 C 0.08502 0.17893 0.07799 0.18402 0.07799 0.18889 C 0.07799 0.19189 0.07994 0.1949 0.08398 0.19699 C 0.09296 0.20301 0.11002 0.20694 0.13099 0.2081 C 0.15494 0.2081 0.17395 0.20301 0.17395 0.19791 C 0.17395 0.19189 0.15494 0.18611 0.13099 0.18611 C 0.11901 0.18611 0.10794 0.18703 0.10104 0.18889 C 0.08906 0.19097 0.08294 0.19606 0.08294 0.20092 C 0.08294 0.20301 0.08502 0.20602 0.08802 0.2081 C 0.09596 0.21389 0.11197 0.21689 0.12994 0.21805 C 0.15195 0.21805 0.16901 0.21389 0.16901 0.20902 C 0.16901 0.20301 0.15195 0.19907 0.13099 0.19791 C 0.12005 0.19791 0.11002 0.19907 0.10299 0.20092 C 0.09296 0.20301 0.08697 0.20694 0.08697 0.21203 C 0.08697 0.21389 0.08906 0.21597 0.09205 0.21805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1F9C8595-CDCA-C51A-3645-E15091C6E86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915C8BFA-1610-8390-C5E8-56FCCC99C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0AD583A2-2D6F-AB70-0ABC-F9ED623ABF6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E150F0BA-CE23-807E-7E6C-5C5A06A42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</a:rPr>
              <a:t>11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David" panose="020E0502060401010101" pitchFamily="34" charset="-79"/>
              </a:rPr>
              <a:t>17-5</a:t>
            </a:r>
          </a:p>
        </p:txBody>
      </p:sp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36744B42-3E59-40B4-A6B5-882C97B4D3E4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4E809C4-462E-4056-8E4F-4BDD50682656}"/>
              </a:ext>
            </a:extLst>
          </p:cNvPr>
          <p:cNvSpPr/>
          <p:nvPr/>
        </p:nvSpPr>
        <p:spPr>
          <a:xfrm>
            <a:off x="1070687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06C644-D164-4485-ABA7-6354D1737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12192000" y="569734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28E710C0-0944-2F88-E7A4-8E47072D230A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אומרת שלום">
            <a:extLst>
              <a:ext uri="{FF2B5EF4-FFF2-40B4-BE49-F238E27FC236}">
                <a16:creationId xmlns:a16="http://schemas.microsoft.com/office/drawing/2014/main" id="{34019658-A841-209D-CE03-36D1438D7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74" y="455013"/>
            <a:ext cx="2158085" cy="2158085"/>
          </a:xfrm>
          <a:prstGeom prst="rect">
            <a:avLst/>
          </a:prstGeom>
        </p:spPr>
      </p:pic>
      <p:pic>
        <p:nvPicPr>
          <p:cNvPr id="8" name="Pickled Pink">
            <a:hlinkClick r:id="" action="ppaction://media"/>
            <a:extLst>
              <a:ext uri="{FF2B5EF4-FFF2-40B4-BE49-F238E27FC236}">
                <a16:creationId xmlns:a16="http://schemas.microsoft.com/office/drawing/2014/main" id="{672D2DC4-ADA4-4CD8-4970-A5753A823F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0BE927-FC3B-46B7-9576-C29EF18B2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F73562C7-9A36-49CC-AE32-0E118CA3CE79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92ABF4DD-800D-9CE8-4ABC-19C6519BF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4" y="598154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C -0.00105 0.025 0.06002 0.04699 0.13697 0.04791 C 0.19804 0.05 0.24804 0.03796 0.24895 0.02291 C 0.24895 0.0081 0.2 -0.00602 0.13802 -0.00695 C 0.10703 -0.00695 0.07903 -0.0051 0.05898 3.33333E-6 C 0.02994 0.00694 0.01302 0.01805 0.01302 0.03102 C 0.01302 0.03796 0.01796 0.0449 0.02695 0.05092 C 0.04804 0.06389 0.08906 0.07291 0.13593 0.07407 C 0.19101 0.07592 0.23593 0.06504 0.23593 0.05208 C 0.23697 0.03796 0.19205 0.02592 0.13697 0.02407 C 0.10898 0.02407 0.08398 0.02592 0.06497 0.03009 C 0.03997 0.03703 0.02395 0.04791 0.02395 0.05902 C 0.02395 0.06504 0.02903 0.07106 0.03697 0.07708 C 0.05599 0.08796 0.09205 0.09699 0.13502 0.09791 C 0.18502 0.09907 0.225 0.08889 0.225 0.07708 C 0.22604 0.06504 0.18593 0.05393 0.13593 0.05301 C 0.11093 0.05208 0.08802 0.05393 0.07096 0.0581 C 0.04804 0.06389 0.03502 0.07291 0.03502 0.08402 C 0.03502 0.08889 0.03906 0.0949 0.04596 0.1 C 0.06302 0.10995 0.09596 0.11805 0.13398 0.11898 C 0.17903 0.11898 0.21497 0.11111 0.21497 0.1 C 0.21497 0.08889 0.17994 0.07893 0.13502 0.07801 C 0.11302 0.07801 0.09205 0.08009 0.07695 0.0831 C 0.05599 0.08796 0.04401 0.09699 0.04296 0.10602 C 0.04296 0.11111 0.04804 0.11597 0.05403 0.1199 C 0.06901 0.13009 0.09895 0.13703 0.13294 0.13703 C 0.17304 0.13796 0.20599 0.13102 0.20599 0.12106 C 0.20703 0.11111 0.17395 0.10208 0.13398 0.10092 C 0.11406 0.10092 0.09505 0.10208 0.08203 0.10602 C 0.06302 0.10995 0.05195 0.11805 0.05195 0.12592 C 0.05195 0.13102 0.05494 0.13495 0.06093 0.13889 C 0.075 0.14791 0.10104 0.15393 0.13203 0.15509 C 0.16901 0.15509 0.19804 0.14907 0.19804 0.14004 C 0.19895 0.13102 0.17005 0.12291 0.13294 0.12199 C 0.11497 0.12199 0.09895 0.12291 0.08697 0.12592 C 0.07005 0.13009 0.06002 0.13703 0.06002 0.1449 C 0.06002 0.14907 0.06302 0.15208 0.06796 0.15602 C 0.07994 0.16389 0.10403 0.16898 0.13203 0.1699 C 0.16497 0.17106 0.19101 0.16504 0.19101 0.15602 C 0.19101 0.14907 0.16601 0.14097 0.13294 0.14097 C 0.11601 0.14004 0.10104 0.14189 0.08997 0.14398 C 0.075 0.14791 0.06601 0.15393 0.06601 0.16111 C 0.06601 0.16504 0.06901 0.16805 0.07395 0.17106 C 0.08502 0.17801 0.10703 0.1831 0.13099 0.18402 C 0.16093 0.18495 0.18502 0.17893 0.18502 0.17199 C 0.18502 0.16389 0.16093 0.1581 0.13203 0.15694 C 0.11796 0.15694 0.10403 0.1581 0.09401 0.16111 C 0.07994 0.16389 0.072 0.16898 0.072 0.17592 C 0.072 0.17893 0.075 0.18194 0.07903 0.18495 C 0.08906 0.19097 0.10794 0.19606 0.13099 0.19606 C 0.15703 0.19699 0.17903 0.19189 0.17903 0.18495 C 0.17903 0.17893 0.15794 0.17291 0.13099 0.17291 C 0.11901 0.17199 0.10599 0.17291 0.097 0.175 C 0.08502 0.17893 0.07799 0.18402 0.07799 0.18889 C 0.07799 0.19189 0.07994 0.1949 0.08398 0.19699 C 0.09296 0.20301 0.11002 0.20694 0.13099 0.2081 C 0.15494 0.2081 0.17395 0.20301 0.17395 0.19791 C 0.17395 0.19189 0.15494 0.18611 0.13099 0.18611 C 0.11901 0.18611 0.10794 0.18703 0.10104 0.18889 C 0.08906 0.19097 0.08294 0.19606 0.08294 0.20092 C 0.08294 0.20301 0.08502 0.20602 0.08802 0.2081 C 0.09596 0.21389 0.11197 0.21689 0.12994 0.21805 C 0.15195 0.21805 0.16901 0.21389 0.16901 0.20902 C 0.16901 0.20301 0.15195 0.19907 0.13099 0.19791 C 0.12005 0.19791 0.11002 0.19907 0.10299 0.20092 C 0.09296 0.20301 0.08697 0.20694 0.08697 0.21203 C 0.08697 0.21389 0.08906 0.21597 0.09205 0.21805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D21F453D-08CB-719E-7370-6304A64F492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A59C0DC8-EDB4-CA47-9361-5EBD655B6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C633F4-2814-4C02-B39B-5694C39E0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388" y="264923"/>
            <a:ext cx="5746257" cy="2607029"/>
          </a:xfrm>
        </p:spPr>
        <p:txBody>
          <a:bodyPr/>
          <a:lstStyle/>
          <a:p>
            <a:br>
              <a:rPr lang="he-IL" sz="40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הוֹרָאוֹת הַמִּשְׂחָק:</a:t>
            </a:r>
            <a:b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בְּכָל שְׁקוּפִית מוֹפִיעַ תַּרְגִּיל. </a:t>
            </a:r>
            <a:b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עָלֶיךָ </a:t>
            </a:r>
            <a:r>
              <a:rPr lang="he-IL" sz="3200" spc="0" dirty="0" err="1">
                <a:latin typeface="David" panose="020E0502060401010101" pitchFamily="34" charset="-79"/>
                <a:cs typeface="David" panose="020E0502060401010101" pitchFamily="34" charset="-79"/>
              </a:rPr>
              <a:t>לִבְחֹר</a:t>
            </a: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אֶת הַפִּתְרוֹן הַנָּכוֹן לַתַּרְגִּיל.</a:t>
            </a:r>
            <a:b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בְּהַצְלָחָה וּבַהֲנָאָה!</a:t>
            </a:r>
          </a:p>
        </p:txBody>
      </p:sp>
      <p:pic>
        <p:nvPicPr>
          <p:cNvPr id="7" name="תמונה 6" descr="Reka.in - HD Wallpaper No.365">
            <a:extLst>
              <a:ext uri="{FF2B5EF4-FFF2-40B4-BE49-F238E27FC236}">
                <a16:creationId xmlns:a16="http://schemas.microsoft.com/office/drawing/2014/main" id="{29D7F2D2-4121-4AA2-9A1D-4B602415B70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8" y="85761"/>
            <a:ext cx="11620982" cy="65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דבורה נותנת כיף">
            <a:extLst>
              <a:ext uri="{FF2B5EF4-FFF2-40B4-BE49-F238E27FC236}">
                <a16:creationId xmlns:a16="http://schemas.microsoft.com/office/drawing/2014/main" id="{F6D96C02-F1A5-4A49-824B-87C8CD5F8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09" y="3236772"/>
            <a:ext cx="4503907" cy="3143250"/>
          </a:xfrm>
          <a:prstGeom prst="rect">
            <a:avLst/>
          </a:prstGeom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5C2E4FAF-848C-4C32-9B68-1FA9E13AC824}"/>
              </a:ext>
            </a:extLst>
          </p:cNvPr>
          <p:cNvSpPr/>
          <p:nvPr/>
        </p:nvSpPr>
        <p:spPr>
          <a:xfrm>
            <a:off x="5544273" y="706055"/>
            <a:ext cx="6207889" cy="2317663"/>
          </a:xfrm>
          <a:prstGeom prst="wedgeEllipseCallout">
            <a:avLst>
              <a:gd name="adj1" fmla="val -18036"/>
              <a:gd name="adj2" fmla="val 79480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הַמִּשְׂחָק:</a:t>
            </a:r>
            <a:b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בְּכָל שְׁקוּפִית מוֹפִיעַ תַּרְגִּיל. </a:t>
            </a:r>
            <a:b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עָלֶיךָ </a:t>
            </a:r>
            <a:r>
              <a:rPr lang="he-IL" sz="2800" spc="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לִבְחֹר</a:t>
            </a: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אֶת הַפִּתְרוֹן הַנָּכוֹן לַתַּרְגִּיל.</a:t>
            </a:r>
            <a:b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F780FB9-422B-4F9F-B3F6-B6D61509D4E9}"/>
              </a:ext>
            </a:extLst>
          </p:cNvPr>
          <p:cNvSpPr/>
          <p:nvPr/>
        </p:nvSpPr>
        <p:spPr>
          <a:xfrm>
            <a:off x="10997685" y="5485825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6478899-7579-4A95-8DA8-4E15626D7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5518" y="635519"/>
            <a:ext cx="487363" cy="487363"/>
          </a:xfrm>
          <a:prstGeom prst="rect">
            <a:avLst/>
          </a:prstGeom>
        </p:spPr>
      </p:pic>
      <p:sp>
        <p:nvSpPr>
          <p:cNvPr id="11" name="כוכב: 8 פינות 10">
            <a:hlinkClick r:id="rId10" action="ppaction://hlinksldjump"/>
            <a:extLst>
              <a:ext uri="{FF2B5EF4-FFF2-40B4-BE49-F238E27FC236}">
                <a16:creationId xmlns:a16="http://schemas.microsoft.com/office/drawing/2014/main" id="{EB8D7934-834C-4DE8-A0A7-ED5427BC55FC}"/>
              </a:ext>
            </a:extLst>
          </p:cNvPr>
          <p:cNvSpPr/>
          <p:nvPr/>
        </p:nvSpPr>
        <p:spPr>
          <a:xfrm>
            <a:off x="9222094" y="3834283"/>
            <a:ext cx="1191986" cy="1053193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הַמְשֵׁך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7E54D5E0-9B99-E617-B37F-00158C7687F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XPTR3">
            <a:hlinkClick r:id="" action="ppaction://media"/>
            <a:extLst>
              <a:ext uri="{FF2B5EF4-FFF2-40B4-BE49-F238E27FC236}">
                <a16:creationId xmlns:a16="http://schemas.microsoft.com/office/drawing/2014/main" id="{2CCD46AC-FFFC-77B5-5B85-A6A13A2316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5203" y="1324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1109A46-E8EF-4B94-B569-17579D3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A072261E-39A7-7527-068A-D0AEE000B26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29E922B9-2A10-D061-E3FA-1A2BCB3A96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66" y="59576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0.00104 0.03403 0.01094 0.06505 0.02799 0.08496 C 0.02799 0.08612 0.05495 0.11297 0.05495 0.11204 C 0.07005 0.12709 0.07904 0.14792 0.07904 0.16991 C 0.07904 0.21389 0.04401 0.24908 1.11022E-16 0.25 C -0.04401 0.24908 -0.07904 0.21389 -0.07904 0.16991 C -0.07904 0.14792 -0.07005 0.12709 -0.05495 0.11204 C -0.05495 0.11297 -0.02799 0.08612 -0.02799 0.08496 C -0.01094 0.06505 -0.00104 0.03403 1.11022E-16 -4.44444E-6 Z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6" y="13600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5909589" y="384720"/>
            <a:ext cx="3415005" cy="2200708"/>
          </a:xfrm>
          <a:prstGeom prst="wedgeEllipseCallout">
            <a:avLst>
              <a:gd name="adj1" fmla="val 4390"/>
              <a:gd name="adj2" fmla="val 756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הֵידָד!</a:t>
            </a:r>
          </a:p>
          <a:p>
            <a:pPr algn="ctr"/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אַתֶּם שׁוֹלְטִים בְּפִתְרוֹן תַּרְגִּילֵי </a:t>
            </a:r>
            <a:r>
              <a:rPr lang="he-IL" sz="20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5 בַּעֲשֶׂרֶת שְׁנִיָּה.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50875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 descr="דבורה נותנת כיף">
            <a:extLst>
              <a:ext uri="{FF2B5EF4-FFF2-40B4-BE49-F238E27FC236}">
                <a16:creationId xmlns:a16="http://schemas.microsoft.com/office/drawing/2014/main" id="{38C19FB1-3AB9-9B09-AE6C-F0D726A1B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126" y="3082087"/>
            <a:ext cx="4503907" cy="3143250"/>
          </a:xfrm>
          <a:prstGeom prst="rect">
            <a:avLst/>
          </a:prstGeom>
        </p:spPr>
      </p:pic>
      <p:sp>
        <p:nvSpPr>
          <p:cNvPr id="11" name="מציין מיקום של כותרת תחתונה 3">
            <a:extLst>
              <a:ext uri="{FF2B5EF4-FFF2-40B4-BE49-F238E27FC236}">
                <a16:creationId xmlns:a16="http://schemas.microsoft.com/office/drawing/2014/main" id="{1E8B6006-4CDB-9E4A-66EF-051FC7B8DCE6}"/>
              </a:ext>
            </a:extLst>
          </p:cNvPr>
          <p:cNvSpPr txBox="1">
            <a:spLocks/>
          </p:cNvSpPr>
          <p:nvPr/>
        </p:nvSpPr>
        <p:spPr>
          <a:xfrm>
            <a:off x="6581719" y="6225337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452C923-E843-BD18-BCD5-0CB86D332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8605" y="384720"/>
            <a:ext cx="487363" cy="487363"/>
          </a:xfrm>
          <a:prstGeom prst="rect">
            <a:avLst/>
          </a:prstGeom>
        </p:spPr>
      </p:pic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B39F12BB-C7B3-2E86-746B-97EE902045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3969" y="12413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28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1" y="48612"/>
            <a:ext cx="10896600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7" name="תמונה 6" descr="דבורה שמחה">
            <a:extLst>
              <a:ext uri="{FF2B5EF4-FFF2-40B4-BE49-F238E27FC236}">
                <a16:creationId xmlns:a16="http://schemas.microsoft.com/office/drawing/2014/main" id="{D7514897-CD16-4064-ABB4-AFB67F52D0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4041652" y="1831468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15-5</a:t>
            </a:r>
          </a:p>
        </p:txBody>
      </p:sp>
      <p:sp>
        <p:nvSpPr>
          <p:cNvPr id="13" name="בועת דיבור: אליפסה 12">
            <a:extLst>
              <a:ext uri="{FF2B5EF4-FFF2-40B4-BE49-F238E27FC236}">
                <a16:creationId xmlns:a16="http://schemas.microsoft.com/office/drawing/2014/main" id="{0193E8E0-56E8-455A-AC9E-1DE86C826E8A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4" name="לחצן פעולה: עבור לדף הבית 13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EF4EBC0-EBA5-4D97-B406-05DF2A429308}"/>
              </a:ext>
            </a:extLst>
          </p:cNvPr>
          <p:cNvSpPr/>
          <p:nvPr/>
        </p:nvSpPr>
        <p:spPr>
          <a:xfrm>
            <a:off x="10813320" y="56388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E271488-BABA-4482-817F-E507E5A0B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2192000" y="290656"/>
            <a:ext cx="627690" cy="487363"/>
          </a:xfrm>
          <a:prstGeom prst="rect">
            <a:avLst/>
          </a:prstGeom>
        </p:spPr>
      </p:pic>
      <p:sp>
        <p:nvSpPr>
          <p:cNvPr id="15" name="מציין מיקום של כותרת תחתונה 3">
            <a:extLst>
              <a:ext uri="{FF2B5EF4-FFF2-40B4-BE49-F238E27FC236}">
                <a16:creationId xmlns:a16="http://schemas.microsoft.com/office/drawing/2014/main" id="{746A4DC3-78A6-156D-1FDF-21707C45B7AC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Pickled Pink">
            <a:hlinkClick r:id="" action="ppaction://media"/>
            <a:extLst>
              <a:ext uri="{FF2B5EF4-FFF2-40B4-BE49-F238E27FC236}">
                <a16:creationId xmlns:a16="http://schemas.microsoft.com/office/drawing/2014/main" id="{1F042421-EA48-9FA6-36A3-833CCE58B2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0BE927-FC3B-46B7-9576-C29EF18B2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57" y="135208"/>
            <a:ext cx="10759061" cy="658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ED7F2CC9-F764-4E95-B776-BB2B2F4E1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4" y="598154"/>
            <a:ext cx="3320216" cy="3320216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6F6BFDA5-081F-032E-EE78-7C3F579918B2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23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C -0.00105 0.025 0.06002 0.04699 0.13697 0.04791 C 0.19804 0.05 0.24804 0.03796 0.24895 0.02291 C 0.24895 0.0081 0.2 -0.00602 0.13802 -0.00695 C 0.10703 -0.00695 0.07903 -0.0051 0.05898 3.33333E-6 C 0.02994 0.00694 0.01302 0.01805 0.01302 0.03102 C 0.01302 0.03796 0.01796 0.0449 0.02695 0.05092 C 0.04804 0.06389 0.08906 0.07291 0.13593 0.07407 C 0.19101 0.07592 0.23593 0.06504 0.23593 0.05208 C 0.23697 0.03796 0.19205 0.02592 0.13697 0.02407 C 0.10898 0.02407 0.08398 0.02592 0.06497 0.03009 C 0.03997 0.03703 0.02395 0.04791 0.02395 0.05902 C 0.02395 0.06504 0.02903 0.07106 0.03697 0.07708 C 0.05599 0.08796 0.09205 0.09699 0.13502 0.09791 C 0.18502 0.09907 0.225 0.08889 0.225 0.07708 C 0.22604 0.06504 0.18593 0.05393 0.13593 0.05301 C 0.11093 0.05208 0.08802 0.05393 0.07096 0.0581 C 0.04804 0.06389 0.03502 0.07291 0.03502 0.08402 C 0.03502 0.08889 0.03906 0.0949 0.04596 0.1 C 0.06302 0.10995 0.09596 0.11805 0.13398 0.11898 C 0.17903 0.11898 0.21497 0.11111 0.21497 0.1 C 0.21497 0.08889 0.17994 0.07893 0.13502 0.07801 C 0.11302 0.07801 0.09205 0.08009 0.07695 0.0831 C 0.05599 0.08796 0.04401 0.09699 0.04296 0.10602 C 0.04296 0.11111 0.04804 0.11597 0.05403 0.1199 C 0.06901 0.13009 0.09895 0.13703 0.13294 0.13703 C 0.17304 0.13796 0.20599 0.13102 0.20599 0.12106 C 0.20703 0.11111 0.17395 0.10208 0.13398 0.10092 C 0.11406 0.10092 0.09505 0.10208 0.08203 0.10602 C 0.06302 0.10995 0.05195 0.11805 0.05195 0.12592 C 0.05195 0.13102 0.05494 0.13495 0.06093 0.13889 C 0.075 0.14791 0.10104 0.15393 0.13203 0.15509 C 0.16901 0.15509 0.19804 0.14907 0.19804 0.14004 C 0.19895 0.13102 0.17005 0.12291 0.13294 0.12199 C 0.11497 0.12199 0.09895 0.12291 0.08697 0.12592 C 0.07005 0.13009 0.06002 0.13703 0.06002 0.1449 C 0.06002 0.14907 0.06302 0.15208 0.06796 0.15602 C 0.07994 0.16389 0.10403 0.16898 0.13203 0.1699 C 0.16497 0.17106 0.19101 0.16504 0.19101 0.15602 C 0.19101 0.14907 0.16601 0.14097 0.13294 0.14097 C 0.11601 0.14004 0.10104 0.14189 0.08997 0.14398 C 0.075 0.14791 0.06601 0.15393 0.06601 0.16111 C 0.06601 0.16504 0.06901 0.16805 0.07395 0.17106 C 0.08502 0.17801 0.10703 0.1831 0.13099 0.18402 C 0.16093 0.18495 0.18502 0.17893 0.18502 0.17199 C 0.18502 0.16389 0.16093 0.1581 0.13203 0.15694 C 0.11796 0.15694 0.10403 0.1581 0.09401 0.16111 C 0.07994 0.16389 0.072 0.16898 0.072 0.17592 C 0.072 0.17893 0.075 0.18194 0.07903 0.18495 C 0.08906 0.19097 0.10794 0.19606 0.13099 0.19606 C 0.15703 0.19699 0.17903 0.19189 0.17903 0.18495 C 0.17903 0.17893 0.15794 0.17291 0.13099 0.17291 C 0.11901 0.17199 0.10599 0.17291 0.097 0.175 C 0.08502 0.17893 0.07799 0.18402 0.07799 0.18889 C 0.07799 0.19189 0.07994 0.1949 0.08398 0.19699 C 0.09296 0.20301 0.11002 0.20694 0.13099 0.2081 C 0.15494 0.2081 0.17395 0.20301 0.17395 0.19791 C 0.17395 0.19189 0.15494 0.18611 0.13099 0.18611 C 0.11901 0.18611 0.10794 0.18703 0.10104 0.18889 C 0.08906 0.19097 0.08294 0.19606 0.08294 0.20092 C 0.08294 0.20301 0.08502 0.20602 0.08802 0.2081 C 0.09596 0.21389 0.11197 0.21689 0.12994 0.21805 C 0.15195 0.21805 0.16901 0.21389 0.16901 0.20902 C 0.16901 0.20301 0.15195 0.19907 0.13099 0.19791 C 0.12005 0.19791 0.11002 0.19907 0.10299 0.20092 C 0.09296 0.20301 0.08697 0.20694 0.08697 0.21203 C 0.08697 0.21389 0.08906 0.21597 0.09205 0.21805 " pathEditMode="relative" rAng="0" ptsTypes="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0AE90AA-AD5E-43E6-BBE9-7F4336255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תמונה 4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0913DC36-FA9E-497D-A905-2D9835446DD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73" y="117846"/>
            <a:ext cx="10776030" cy="662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C5379BDE-0568-4910-9761-4A7D4C3C6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43" y="600317"/>
            <a:ext cx="3189790" cy="3189790"/>
          </a:xfrm>
          <a:prstGeom prst="rect">
            <a:avLst/>
          </a:prstGeom>
        </p:spPr>
      </p:pic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A23615AB-3D7B-473A-B512-5A4B2CDC2E64}"/>
              </a:ext>
            </a:extLst>
          </p:cNvPr>
          <p:cNvSpPr/>
          <p:nvPr/>
        </p:nvSpPr>
        <p:spPr>
          <a:xfrm>
            <a:off x="5104513" y="590671"/>
            <a:ext cx="3528849" cy="1432247"/>
          </a:xfrm>
          <a:prstGeom prst="wedgeEllipseCallout">
            <a:avLst>
              <a:gd name="adj1" fmla="val 69040"/>
              <a:gd name="adj2" fmla="val 422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3F3BC59-E749-4C39-8B60-047AA0F81281}"/>
              </a:ext>
            </a:extLst>
          </p:cNvPr>
          <p:cNvSpPr txBox="1"/>
          <p:nvPr/>
        </p:nvSpPr>
        <p:spPr>
          <a:xfrm>
            <a:off x="5274043" y="306367"/>
            <a:ext cx="318979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  <a:p>
            <a:endParaRPr lang="he-IL" dirty="0"/>
          </a:p>
          <a:p>
            <a:pPr algn="ct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21FEB59-6CDD-4364-ABB1-3DB13551F054}"/>
              </a:ext>
            </a:extLst>
          </p:cNvPr>
          <p:cNvSpPr/>
          <p:nvPr/>
        </p:nvSpPr>
        <p:spPr>
          <a:xfrm>
            <a:off x="10645917" y="54711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83F9A518-E539-EDF5-E243-2490FAA871A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40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0AE90AA-AD5E-43E6-BBE9-7F4336255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תמונה 4" descr="Reka.in - HD Wallpaper No.365">
            <a:hlinkClick r:id="rId5" action="ppaction://hlinksldjump"/>
            <a:extLst>
              <a:ext uri="{FF2B5EF4-FFF2-40B4-BE49-F238E27FC236}">
                <a16:creationId xmlns:a16="http://schemas.microsoft.com/office/drawing/2014/main" id="{0913DC36-FA9E-497D-A905-2D9835446DD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73" y="117846"/>
            <a:ext cx="10776030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A23615AB-3D7B-473A-B512-5A4B2CDC2E64}"/>
              </a:ext>
            </a:extLst>
          </p:cNvPr>
          <p:cNvSpPr/>
          <p:nvPr/>
        </p:nvSpPr>
        <p:spPr>
          <a:xfrm>
            <a:off x="5104513" y="590671"/>
            <a:ext cx="3528849" cy="1432247"/>
          </a:xfrm>
          <a:prstGeom prst="wedgeEllipseCallout">
            <a:avLst>
              <a:gd name="adj1" fmla="val 69040"/>
              <a:gd name="adj2" fmla="val 422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hlinkClick r:id="rId5" action="ppaction://hlinksldjump"/>
            <a:extLst>
              <a:ext uri="{FF2B5EF4-FFF2-40B4-BE49-F238E27FC236}">
                <a16:creationId xmlns:a16="http://schemas.microsoft.com/office/drawing/2014/main" id="{63F3BC59-E749-4C39-8B60-047AA0F81281}"/>
              </a:ext>
            </a:extLst>
          </p:cNvPr>
          <p:cNvSpPr txBox="1"/>
          <p:nvPr/>
        </p:nvSpPr>
        <p:spPr>
          <a:xfrm>
            <a:off x="5274043" y="306367"/>
            <a:ext cx="3189790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  <a:p>
            <a:endParaRPr lang="he-IL" dirty="0"/>
          </a:p>
          <a:p>
            <a:pPr algn="ct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8" name="לחצן פעולה: עבור לדף הבית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21FEB59-6CDD-4364-ABB1-3DB13551F054}"/>
              </a:ext>
            </a:extLst>
          </p:cNvPr>
          <p:cNvSpPr/>
          <p:nvPr/>
        </p:nvSpPr>
        <p:spPr>
          <a:xfrm>
            <a:off x="10645917" y="54711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4F99797E-F9B7-D523-8BFD-0319493BF672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דבורה עצובה">
            <a:extLst>
              <a:ext uri="{FF2B5EF4-FFF2-40B4-BE49-F238E27FC236}">
                <a16:creationId xmlns:a16="http://schemas.microsoft.com/office/drawing/2014/main" id="{89170E8B-64D5-5AC3-08AF-9731FD199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43" y="600317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62145"/>
            <a:ext cx="10953354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5637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20-5</a:t>
            </a:r>
          </a:p>
        </p:txBody>
      </p:sp>
      <p:pic>
        <p:nvPicPr>
          <p:cNvPr id="13" name="תמונה 12" descr="דבורה בריאה">
            <a:extLst>
              <a:ext uri="{FF2B5EF4-FFF2-40B4-BE49-F238E27FC236}">
                <a16:creationId xmlns:a16="http://schemas.microsoft.com/office/drawing/2014/main" id="{6473AA6C-692F-437D-AB8E-4E9339422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69" y="874342"/>
            <a:ext cx="2139627" cy="2139627"/>
          </a:xfrm>
          <a:prstGeom prst="rect">
            <a:avLst/>
          </a:prstGeom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CA4CF951-BB2F-421C-81D9-4143BA4FB526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63228"/>
              <a:gd name="adj2" fmla="val 48366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5" name="לחצן פעולה: עבור לדף הבית 1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0315A45-8F0B-4FA2-AB2F-020151BEE6E3}"/>
              </a:ext>
            </a:extLst>
          </p:cNvPr>
          <p:cNvSpPr/>
          <p:nvPr/>
        </p:nvSpPr>
        <p:spPr>
          <a:xfrm>
            <a:off x="1069163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8889946-5E4C-4DC5-9FA0-59142B630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12192000" y="290656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CFEA3500-23C5-4CDF-B731-23992A3F8326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Pickled Pink">
            <a:hlinkClick r:id="" action="ppaction://media"/>
            <a:extLst>
              <a:ext uri="{FF2B5EF4-FFF2-40B4-BE49-F238E27FC236}">
                <a16:creationId xmlns:a16="http://schemas.microsoft.com/office/drawing/2014/main" id="{54BE0042-EFF2-622A-944A-542E536E25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2327" y="935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9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477</Words>
  <Application>Microsoft Office PowerPoint</Application>
  <PresentationFormat>מסך רחב</PresentationFormat>
  <Paragraphs>182</Paragraphs>
  <Slides>41</Slides>
  <Notes>0</Notes>
  <HiddenSlides>0</HiddenSlides>
  <MMClips>54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41</vt:i4>
      </vt:variant>
    </vt:vector>
  </HeadingPairs>
  <TitlesOfParts>
    <vt:vector size="50" baseType="lpstr">
      <vt:lpstr>Arial</vt:lpstr>
      <vt:lpstr>Assistant</vt:lpstr>
      <vt:lpstr>BN Bilbo</vt:lpstr>
      <vt:lpstr>Calibri</vt:lpstr>
      <vt:lpstr>Calibri Light</vt:lpstr>
      <vt:lpstr>Century Gothic</vt:lpstr>
      <vt:lpstr>David</vt:lpstr>
      <vt:lpstr>Gisha</vt:lpstr>
      <vt:lpstr>ערכת נושא Office</vt:lpstr>
      <vt:lpstr>מצגת של PowerPoint‏</vt:lpstr>
      <vt:lpstr>תַּרְגִּילֵי חִסּוּר 5 בַּעֲשֶׂרֶת שְׁנִיָּה בְּשִׁיטַת  "עֶשֶׂר אֶצְבָּעוֹת לִי יֵשׁ"  איילת אזולאי טסלר</vt:lpstr>
      <vt:lpstr>מצגת של PowerPoint‏</vt:lpstr>
      <vt:lpstr> הוֹרָאוֹת הַמִּשְׂחָק: בְּכָל שְׁקוּפִית מוֹפִיעַ תַּרְגִּיל.  עָלֶיךָ לִבְחֹר אֶת הַפִּתְרוֹן הַנָּכוֹן לַתַּרְגִּיל. בְּהַצְלָחָה וּבַהֲנָאָה!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תַּרְגִּילִים עִם מְחַסֵּר גָּדוֹל מֵ-5  בִּתְחוּם עֲשָׂרוֹת שְׁלֵמוֹת</dc:title>
  <dc:creator>shaul azulai</dc:creator>
  <cp:lastModifiedBy>איילת אזולאי</cp:lastModifiedBy>
  <cp:revision>22</cp:revision>
  <dcterms:created xsi:type="dcterms:W3CDTF">2023-07-03T14:42:20Z</dcterms:created>
  <dcterms:modified xsi:type="dcterms:W3CDTF">2023-09-12T17:03:44Z</dcterms:modified>
</cp:coreProperties>
</file>